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87" r:id="rId3"/>
    <p:sldId id="301" r:id="rId4"/>
    <p:sldId id="261" r:id="rId5"/>
    <p:sldId id="299" r:id="rId6"/>
    <p:sldId id="300" r:id="rId7"/>
    <p:sldId id="305" r:id="rId8"/>
    <p:sldId id="306" r:id="rId9"/>
    <p:sldId id="307" r:id="rId10"/>
    <p:sldId id="308" r:id="rId11"/>
    <p:sldId id="309" r:id="rId12"/>
    <p:sldId id="310" r:id="rId13"/>
    <p:sldId id="262" r:id="rId14"/>
    <p:sldId id="266" r:id="rId15"/>
    <p:sldId id="302" r:id="rId16"/>
    <p:sldId id="264" r:id="rId17"/>
    <p:sldId id="303" r:id="rId18"/>
    <p:sldId id="304" r:id="rId19"/>
    <p:sldId id="257" r:id="rId20"/>
    <p:sldId id="295" r:id="rId21"/>
    <p:sldId id="296" r:id="rId22"/>
    <p:sldId id="277" r:id="rId23"/>
    <p:sldId id="259" r:id="rId24"/>
    <p:sldId id="278" r:id="rId25"/>
    <p:sldId id="311" r:id="rId2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8"/>
      <p:bold r:id="rId29"/>
      <p:italic r:id="rId30"/>
      <p:boldItalic r:id="rId31"/>
    </p:embeddedFont>
    <p:embeddedFont>
      <p:font typeface="Fira Sans Extra Condensed" panose="020F0502020204030204" pitchFamily="34" charset="0"/>
      <p:regular r:id="rId32"/>
      <p:bold r:id="rId33"/>
      <p:italic r:id="rId34"/>
      <p:boldItalic r:id="rId35"/>
    </p:embeddedFont>
    <p:embeddedFont>
      <p:font typeface="Fira Sans Extra Condensed SemiBold" panose="020B06030500000200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66216-D186-49B5-B9DF-B06605920BEF}" v="2" dt="2023-12-13T17:57:52.645"/>
    <p1510:client id="{58C74C97-BE21-45C1-7B9C-D845CAB4CA88}" v="1" dt="2023-12-13T16:51:51.410"/>
    <p1510:client id="{5C110470-A6C2-E64E-B7B7-44D4C560A213}" v="220" dt="2023-12-13T17:23:33.325"/>
    <p1510:client id="{60F2D4C0-C740-5FEE-81B1-A96EFEB7427F}" v="10" dt="2023-12-13T15:04:03.835"/>
  </p1510:revLst>
</p1510:revInfo>
</file>

<file path=ppt/tableStyles.xml><?xml version="1.0" encoding="utf-8"?>
<a:tblStyleLst xmlns:a="http://schemas.openxmlformats.org/drawingml/2006/main" def="{01CC92E5-6DFB-4917-8F00-82F127C9CE23}">
  <a:tblStyle styleId="{01CC92E5-6DFB-4917-8F00-82F127C9CE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135bea60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d135bea60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662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ce82a5058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ce82a50586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ce82a5058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ce82a50586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219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7a414845c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7a414845c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560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52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d135bea600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d135bea600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805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7a414845c7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7a414845c7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e82a50586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ce82a50586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7a414845c7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7a414845c7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d60630d270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d60630d270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183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d135bea600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d135bea600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542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228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d135bea600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d135bea600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709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135bea60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135bea60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d135bea600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d135bea600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135bea60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d135bea60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491588"/>
            <a:ext cx="4114800" cy="17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34313"/>
            <a:ext cx="41148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719" r:id="rId11"/>
    <p:sldLayoutId id="2147483662" r:id="rId12"/>
    <p:sldLayoutId id="2147483666" r:id="rId13"/>
    <p:sldLayoutId id="2147483665" r:id="rId14"/>
    <p:sldLayoutId id="2147483664" r:id="rId15"/>
    <p:sldLayoutId id="2147483663" r:id="rId16"/>
    <p:sldLayoutId id="2147483668" r:id="rId17"/>
    <p:sldLayoutId id="2147483667" r:id="rId18"/>
    <p:sldLayoutId id="2147483672" r:id="rId19"/>
    <p:sldLayoutId id="2147483669" r:id="rId20"/>
    <p:sldLayoutId id="2147483674" r:id="rId21"/>
    <p:sldLayoutId id="2147483673" r:id="rId22"/>
    <p:sldLayoutId id="2147483671" r:id="rId23"/>
    <p:sldLayoutId id="2147483670" r:id="rId24"/>
    <p:sldLayoutId id="2147483675" r:id="rId25"/>
    <p:sldLayoutId id="2147483676" r:id="rId26"/>
    <p:sldLayoutId id="2147483680" r:id="rId27"/>
    <p:sldLayoutId id="2147483679" r:id="rId28"/>
    <p:sldLayoutId id="2147483678" r:id="rId29"/>
    <p:sldLayoutId id="2147483677" r:id="rId30"/>
    <p:sldLayoutId id="2147483682" r:id="rId31"/>
    <p:sldLayoutId id="2147483681" r:id="rId32"/>
    <p:sldLayoutId id="2147483689" r:id="rId33"/>
    <p:sldLayoutId id="2147483690" r:id="rId34"/>
    <p:sldLayoutId id="2147483694" r:id="rId35"/>
    <p:sldLayoutId id="2147483693" r:id="rId36"/>
    <p:sldLayoutId id="2147483692" r:id="rId37"/>
    <p:sldLayoutId id="2147483691" r:id="rId38"/>
    <p:sldLayoutId id="2147483696" r:id="rId39"/>
    <p:sldLayoutId id="2147483695" r:id="rId40"/>
    <p:sldLayoutId id="2147483686" r:id="rId41"/>
    <p:sldLayoutId id="2147483683" r:id="rId42"/>
    <p:sldLayoutId id="2147483688" r:id="rId43"/>
    <p:sldLayoutId id="2147483687" r:id="rId44"/>
    <p:sldLayoutId id="2147483685" r:id="rId45"/>
    <p:sldLayoutId id="2147483684" r:id="rId46"/>
    <p:sldLayoutId id="2147483697" r:id="rId47"/>
    <p:sldLayoutId id="2147483698" r:id="rId48"/>
    <p:sldLayoutId id="2147483702" r:id="rId49"/>
    <p:sldLayoutId id="2147483701" r:id="rId50"/>
    <p:sldLayoutId id="2147483700" r:id="rId51"/>
    <p:sldLayoutId id="2147483699" r:id="rId52"/>
    <p:sldLayoutId id="2147483704" r:id="rId53"/>
    <p:sldLayoutId id="2147483703" r:id="rId54"/>
    <p:sldLayoutId id="2147483708" r:id="rId55"/>
    <p:sldLayoutId id="2147483705" r:id="rId56"/>
    <p:sldLayoutId id="2147483710" r:id="rId57"/>
    <p:sldLayoutId id="2147483709" r:id="rId58"/>
    <p:sldLayoutId id="2147483707" r:id="rId59"/>
    <p:sldLayoutId id="2147483706" r:id="rId60"/>
    <p:sldLayoutId id="2147483711" r:id="rId61"/>
    <p:sldLayoutId id="2147483712" r:id="rId62"/>
    <p:sldLayoutId id="2147483716" r:id="rId63"/>
    <p:sldLayoutId id="2147483715" r:id="rId64"/>
    <p:sldLayoutId id="2147483714" r:id="rId65"/>
    <p:sldLayoutId id="2147483713" r:id="rId66"/>
    <p:sldLayoutId id="2147483718" r:id="rId67"/>
    <p:sldLayoutId id="2147483717" r:id="rId68"/>
    <p:sldLayoutId id="2147483657" r:id="rId6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BChttps:/www.bcg.com/capabilities/digital-technology-data/digital-platform" TargetMode="External"/><Relationship Id="rId3" Type="http://schemas.openxmlformats.org/officeDocument/2006/relationships/hyperlink" Target="https://www.mckinsey.com/careers/search-jobs/jobs/principaldataengineer-quantumblack-74655" TargetMode="External"/><Relationship Id="rId7" Type="http://schemas.openxmlformats.org/officeDocument/2006/relationships/hyperlink" Target="https://www.bcg.com/capabilities/digital-technology-data/digital-platfor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Energy_Information_Administration" TargetMode="External"/><Relationship Id="rId5" Type="http://schemas.openxmlformats.org/officeDocument/2006/relationships/hyperlink" Target="https://en.wikipedia.org/wiki/ISO_New_England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s://aws.amazon.com/glue/" TargetMode="External"/><Relationship Id="rId9" Type="http://schemas.openxmlformats.org/officeDocument/2006/relationships/hyperlink" Target="https://help.tableau.com/current/pro/desktop/en-us/forecast_how_it_works.ht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" y="886613"/>
            <a:ext cx="4114800" cy="21429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DAYMARK ENERGY ADVISORS</a:t>
            </a: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05654" y="3186803"/>
            <a:ext cx="4114800" cy="9472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br>
              <a:rPr lang="en" dirty="0"/>
            </a:br>
            <a:br>
              <a:rPr lang="en" dirty="0"/>
            </a:br>
            <a:r>
              <a:rPr lang="en" sz="1500" b="1" dirty="0"/>
              <a:t>Supria Basak</a:t>
            </a: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7004" y="866721"/>
            <a:ext cx="4115071" cy="3410058"/>
            <a:chOff x="1079350" y="238125"/>
            <a:chExt cx="5461275" cy="4525625"/>
          </a:xfrm>
        </p:grpSpPr>
        <p:sp>
          <p:nvSpPr>
            <p:cNvPr id="49" name="Google Shape;49;p15"/>
            <p:cNvSpPr/>
            <p:nvPr/>
          </p:nvSpPr>
          <p:spPr>
            <a:xfrm>
              <a:off x="3238450" y="238125"/>
              <a:ext cx="1049800" cy="434425"/>
            </a:xfrm>
            <a:custGeom>
              <a:avLst/>
              <a:gdLst/>
              <a:ahLst/>
              <a:cxnLst/>
              <a:rect l="l" t="t" r="r" b="b"/>
              <a:pathLst>
                <a:path w="41992" h="17377" extrusionOk="0">
                  <a:moveTo>
                    <a:pt x="20883" y="0"/>
                  </a:moveTo>
                  <a:lnTo>
                    <a:pt x="20704" y="45"/>
                  </a:lnTo>
                  <a:lnTo>
                    <a:pt x="20524" y="90"/>
                  </a:lnTo>
                  <a:lnTo>
                    <a:pt x="20344" y="157"/>
                  </a:lnTo>
                  <a:lnTo>
                    <a:pt x="20187" y="247"/>
                  </a:lnTo>
                  <a:lnTo>
                    <a:pt x="20029" y="360"/>
                  </a:lnTo>
                  <a:lnTo>
                    <a:pt x="19872" y="472"/>
                  </a:lnTo>
                  <a:lnTo>
                    <a:pt x="19737" y="629"/>
                  </a:lnTo>
                  <a:lnTo>
                    <a:pt x="19445" y="944"/>
                  </a:lnTo>
                  <a:lnTo>
                    <a:pt x="19197" y="1304"/>
                  </a:lnTo>
                  <a:lnTo>
                    <a:pt x="18950" y="1731"/>
                  </a:lnTo>
                  <a:lnTo>
                    <a:pt x="18748" y="2180"/>
                  </a:lnTo>
                  <a:lnTo>
                    <a:pt x="18546" y="2697"/>
                  </a:lnTo>
                  <a:lnTo>
                    <a:pt x="18366" y="3215"/>
                  </a:lnTo>
                  <a:lnTo>
                    <a:pt x="18208" y="3754"/>
                  </a:lnTo>
                  <a:lnTo>
                    <a:pt x="18073" y="4316"/>
                  </a:lnTo>
                  <a:lnTo>
                    <a:pt x="17939" y="4900"/>
                  </a:lnTo>
                  <a:lnTo>
                    <a:pt x="17826" y="5485"/>
                  </a:lnTo>
                  <a:lnTo>
                    <a:pt x="17624" y="6654"/>
                  </a:lnTo>
                  <a:lnTo>
                    <a:pt x="17489" y="7755"/>
                  </a:lnTo>
                  <a:lnTo>
                    <a:pt x="17377" y="8767"/>
                  </a:lnTo>
                  <a:lnTo>
                    <a:pt x="17332" y="9644"/>
                  </a:lnTo>
                  <a:lnTo>
                    <a:pt x="17287" y="10318"/>
                  </a:lnTo>
                  <a:lnTo>
                    <a:pt x="17264" y="10925"/>
                  </a:lnTo>
                  <a:lnTo>
                    <a:pt x="17242" y="10700"/>
                  </a:lnTo>
                  <a:lnTo>
                    <a:pt x="17129" y="10093"/>
                  </a:lnTo>
                  <a:lnTo>
                    <a:pt x="17039" y="9666"/>
                  </a:lnTo>
                  <a:lnTo>
                    <a:pt x="16905" y="9194"/>
                  </a:lnTo>
                  <a:lnTo>
                    <a:pt x="16747" y="8654"/>
                  </a:lnTo>
                  <a:lnTo>
                    <a:pt x="16522" y="8070"/>
                  </a:lnTo>
                  <a:lnTo>
                    <a:pt x="16275" y="7486"/>
                  </a:lnTo>
                  <a:lnTo>
                    <a:pt x="15960" y="6856"/>
                  </a:lnTo>
                  <a:lnTo>
                    <a:pt x="15601" y="6227"/>
                  </a:lnTo>
                  <a:lnTo>
                    <a:pt x="15376" y="5934"/>
                  </a:lnTo>
                  <a:lnTo>
                    <a:pt x="15151" y="5620"/>
                  </a:lnTo>
                  <a:lnTo>
                    <a:pt x="14926" y="5328"/>
                  </a:lnTo>
                  <a:lnTo>
                    <a:pt x="14657" y="5035"/>
                  </a:lnTo>
                  <a:lnTo>
                    <a:pt x="14387" y="4743"/>
                  </a:lnTo>
                  <a:lnTo>
                    <a:pt x="14095" y="4451"/>
                  </a:lnTo>
                  <a:lnTo>
                    <a:pt x="13780" y="4181"/>
                  </a:lnTo>
                  <a:lnTo>
                    <a:pt x="13443" y="3934"/>
                  </a:lnTo>
                  <a:lnTo>
                    <a:pt x="13106" y="3687"/>
                  </a:lnTo>
                  <a:lnTo>
                    <a:pt x="12723" y="3462"/>
                  </a:lnTo>
                  <a:lnTo>
                    <a:pt x="12544" y="3372"/>
                  </a:lnTo>
                  <a:lnTo>
                    <a:pt x="12341" y="3282"/>
                  </a:lnTo>
                  <a:lnTo>
                    <a:pt x="12161" y="3215"/>
                  </a:lnTo>
                  <a:lnTo>
                    <a:pt x="11982" y="3170"/>
                  </a:lnTo>
                  <a:lnTo>
                    <a:pt x="11802" y="3147"/>
                  </a:lnTo>
                  <a:lnTo>
                    <a:pt x="11442" y="3147"/>
                  </a:lnTo>
                  <a:lnTo>
                    <a:pt x="11262" y="3170"/>
                  </a:lnTo>
                  <a:lnTo>
                    <a:pt x="11083" y="3192"/>
                  </a:lnTo>
                  <a:lnTo>
                    <a:pt x="10925" y="3237"/>
                  </a:lnTo>
                  <a:lnTo>
                    <a:pt x="10588" y="3372"/>
                  </a:lnTo>
                  <a:lnTo>
                    <a:pt x="10251" y="3574"/>
                  </a:lnTo>
                  <a:lnTo>
                    <a:pt x="9936" y="3799"/>
                  </a:lnTo>
                  <a:lnTo>
                    <a:pt x="9644" y="4091"/>
                  </a:lnTo>
                  <a:lnTo>
                    <a:pt x="9352" y="4406"/>
                  </a:lnTo>
                  <a:lnTo>
                    <a:pt x="9059" y="4743"/>
                  </a:lnTo>
                  <a:lnTo>
                    <a:pt x="8790" y="5125"/>
                  </a:lnTo>
                  <a:lnTo>
                    <a:pt x="8542" y="5530"/>
                  </a:lnTo>
                  <a:lnTo>
                    <a:pt x="8295" y="5957"/>
                  </a:lnTo>
                  <a:lnTo>
                    <a:pt x="8048" y="6384"/>
                  </a:lnTo>
                  <a:lnTo>
                    <a:pt x="7823" y="6834"/>
                  </a:lnTo>
                  <a:lnTo>
                    <a:pt x="7418" y="7755"/>
                  </a:lnTo>
                  <a:lnTo>
                    <a:pt x="7036" y="8654"/>
                  </a:lnTo>
                  <a:lnTo>
                    <a:pt x="6722" y="9509"/>
                  </a:lnTo>
                  <a:lnTo>
                    <a:pt x="6474" y="10295"/>
                  </a:lnTo>
                  <a:lnTo>
                    <a:pt x="6272" y="10970"/>
                  </a:lnTo>
                  <a:lnTo>
                    <a:pt x="6115" y="11487"/>
                  </a:lnTo>
                  <a:lnTo>
                    <a:pt x="6002" y="11959"/>
                  </a:lnTo>
                  <a:lnTo>
                    <a:pt x="5710" y="11689"/>
                  </a:lnTo>
                  <a:lnTo>
                    <a:pt x="5418" y="11509"/>
                  </a:lnTo>
                  <a:lnTo>
                    <a:pt x="5126" y="11374"/>
                  </a:lnTo>
                  <a:lnTo>
                    <a:pt x="4856" y="11307"/>
                  </a:lnTo>
                  <a:lnTo>
                    <a:pt x="4564" y="11285"/>
                  </a:lnTo>
                  <a:lnTo>
                    <a:pt x="4294" y="11307"/>
                  </a:lnTo>
                  <a:lnTo>
                    <a:pt x="4024" y="11397"/>
                  </a:lnTo>
                  <a:lnTo>
                    <a:pt x="3754" y="11509"/>
                  </a:lnTo>
                  <a:lnTo>
                    <a:pt x="3507" y="11667"/>
                  </a:lnTo>
                  <a:lnTo>
                    <a:pt x="3237" y="11846"/>
                  </a:lnTo>
                  <a:lnTo>
                    <a:pt x="2990" y="12071"/>
                  </a:lnTo>
                  <a:lnTo>
                    <a:pt x="2743" y="12319"/>
                  </a:lnTo>
                  <a:lnTo>
                    <a:pt x="2518" y="12588"/>
                  </a:lnTo>
                  <a:lnTo>
                    <a:pt x="2271" y="12881"/>
                  </a:lnTo>
                  <a:lnTo>
                    <a:pt x="2046" y="13195"/>
                  </a:lnTo>
                  <a:lnTo>
                    <a:pt x="1844" y="13510"/>
                  </a:lnTo>
                  <a:lnTo>
                    <a:pt x="1439" y="14162"/>
                  </a:lnTo>
                  <a:lnTo>
                    <a:pt x="1079" y="14836"/>
                  </a:lnTo>
                  <a:lnTo>
                    <a:pt x="765" y="15488"/>
                  </a:lnTo>
                  <a:lnTo>
                    <a:pt x="495" y="16095"/>
                  </a:lnTo>
                  <a:lnTo>
                    <a:pt x="135" y="17017"/>
                  </a:lnTo>
                  <a:lnTo>
                    <a:pt x="0" y="17376"/>
                  </a:lnTo>
                  <a:lnTo>
                    <a:pt x="41991" y="17376"/>
                  </a:lnTo>
                  <a:lnTo>
                    <a:pt x="41924" y="17152"/>
                  </a:lnTo>
                  <a:lnTo>
                    <a:pt x="41721" y="16545"/>
                  </a:lnTo>
                  <a:lnTo>
                    <a:pt x="41384" y="15645"/>
                  </a:lnTo>
                  <a:lnTo>
                    <a:pt x="41159" y="15106"/>
                  </a:lnTo>
                  <a:lnTo>
                    <a:pt x="40890" y="14544"/>
                  </a:lnTo>
                  <a:lnTo>
                    <a:pt x="40597" y="13937"/>
                  </a:lnTo>
                  <a:lnTo>
                    <a:pt x="40238" y="13308"/>
                  </a:lnTo>
                  <a:lnTo>
                    <a:pt x="39856" y="12678"/>
                  </a:lnTo>
                  <a:lnTo>
                    <a:pt x="39451" y="12049"/>
                  </a:lnTo>
                  <a:lnTo>
                    <a:pt x="38979" y="11419"/>
                  </a:lnTo>
                  <a:lnTo>
                    <a:pt x="38462" y="10835"/>
                  </a:lnTo>
                  <a:lnTo>
                    <a:pt x="38192" y="10543"/>
                  </a:lnTo>
                  <a:lnTo>
                    <a:pt x="37900" y="10273"/>
                  </a:lnTo>
                  <a:lnTo>
                    <a:pt x="37608" y="10003"/>
                  </a:lnTo>
                  <a:lnTo>
                    <a:pt x="37316" y="9756"/>
                  </a:lnTo>
                  <a:lnTo>
                    <a:pt x="36866" y="9441"/>
                  </a:lnTo>
                  <a:lnTo>
                    <a:pt x="36416" y="9194"/>
                  </a:lnTo>
                  <a:lnTo>
                    <a:pt x="35967" y="8992"/>
                  </a:lnTo>
                  <a:lnTo>
                    <a:pt x="35517" y="8834"/>
                  </a:lnTo>
                  <a:lnTo>
                    <a:pt x="35068" y="8722"/>
                  </a:lnTo>
                  <a:lnTo>
                    <a:pt x="34618" y="8677"/>
                  </a:lnTo>
                  <a:lnTo>
                    <a:pt x="34168" y="8654"/>
                  </a:lnTo>
                  <a:lnTo>
                    <a:pt x="33719" y="8677"/>
                  </a:lnTo>
                  <a:lnTo>
                    <a:pt x="33292" y="8722"/>
                  </a:lnTo>
                  <a:lnTo>
                    <a:pt x="32865" y="8812"/>
                  </a:lnTo>
                  <a:lnTo>
                    <a:pt x="32438" y="8924"/>
                  </a:lnTo>
                  <a:lnTo>
                    <a:pt x="32010" y="9082"/>
                  </a:lnTo>
                  <a:lnTo>
                    <a:pt x="31606" y="9239"/>
                  </a:lnTo>
                  <a:lnTo>
                    <a:pt x="31201" y="9419"/>
                  </a:lnTo>
                  <a:lnTo>
                    <a:pt x="30797" y="9644"/>
                  </a:lnTo>
                  <a:lnTo>
                    <a:pt x="30437" y="9846"/>
                  </a:lnTo>
                  <a:lnTo>
                    <a:pt x="30055" y="10071"/>
                  </a:lnTo>
                  <a:lnTo>
                    <a:pt x="29718" y="10318"/>
                  </a:lnTo>
                  <a:lnTo>
                    <a:pt x="29066" y="10790"/>
                  </a:lnTo>
                  <a:lnTo>
                    <a:pt x="28504" y="11262"/>
                  </a:lnTo>
                  <a:lnTo>
                    <a:pt x="28009" y="11712"/>
                  </a:lnTo>
                  <a:lnTo>
                    <a:pt x="27605" y="12094"/>
                  </a:lnTo>
                  <a:lnTo>
                    <a:pt x="27312" y="12408"/>
                  </a:lnTo>
                  <a:lnTo>
                    <a:pt x="27065" y="12678"/>
                  </a:lnTo>
                  <a:lnTo>
                    <a:pt x="27088" y="12341"/>
                  </a:lnTo>
                  <a:lnTo>
                    <a:pt x="27133" y="11914"/>
                  </a:lnTo>
                  <a:lnTo>
                    <a:pt x="27133" y="11374"/>
                  </a:lnTo>
                  <a:lnTo>
                    <a:pt x="27133" y="10700"/>
                  </a:lnTo>
                  <a:lnTo>
                    <a:pt x="27110" y="9936"/>
                  </a:lnTo>
                  <a:lnTo>
                    <a:pt x="27043" y="9082"/>
                  </a:lnTo>
                  <a:lnTo>
                    <a:pt x="26908" y="8160"/>
                  </a:lnTo>
                  <a:lnTo>
                    <a:pt x="26840" y="7688"/>
                  </a:lnTo>
                  <a:lnTo>
                    <a:pt x="26728" y="7216"/>
                  </a:lnTo>
                  <a:lnTo>
                    <a:pt x="26616" y="6721"/>
                  </a:lnTo>
                  <a:lnTo>
                    <a:pt x="26481" y="6227"/>
                  </a:lnTo>
                  <a:lnTo>
                    <a:pt x="26323" y="5710"/>
                  </a:lnTo>
                  <a:lnTo>
                    <a:pt x="26143" y="5215"/>
                  </a:lnTo>
                  <a:lnTo>
                    <a:pt x="25941" y="4721"/>
                  </a:lnTo>
                  <a:lnTo>
                    <a:pt x="25694" y="4226"/>
                  </a:lnTo>
                  <a:lnTo>
                    <a:pt x="25447" y="3732"/>
                  </a:lnTo>
                  <a:lnTo>
                    <a:pt x="25177" y="3259"/>
                  </a:lnTo>
                  <a:lnTo>
                    <a:pt x="24862" y="2787"/>
                  </a:lnTo>
                  <a:lnTo>
                    <a:pt x="24525" y="2338"/>
                  </a:lnTo>
                  <a:lnTo>
                    <a:pt x="24143" y="1888"/>
                  </a:lnTo>
                  <a:lnTo>
                    <a:pt x="23738" y="1484"/>
                  </a:lnTo>
                  <a:lnTo>
                    <a:pt x="23289" y="1079"/>
                  </a:lnTo>
                  <a:lnTo>
                    <a:pt x="22817" y="697"/>
                  </a:lnTo>
                  <a:lnTo>
                    <a:pt x="22569" y="517"/>
                  </a:lnTo>
                  <a:lnTo>
                    <a:pt x="22344" y="360"/>
                  </a:lnTo>
                  <a:lnTo>
                    <a:pt x="22120" y="247"/>
                  </a:lnTo>
                  <a:lnTo>
                    <a:pt x="21895" y="157"/>
                  </a:lnTo>
                  <a:lnTo>
                    <a:pt x="21670" y="67"/>
                  </a:lnTo>
                  <a:lnTo>
                    <a:pt x="21468" y="22"/>
                  </a:lnTo>
                  <a:lnTo>
                    <a:pt x="21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5313825" y="1163700"/>
              <a:ext cx="1140275" cy="471500"/>
            </a:xfrm>
            <a:custGeom>
              <a:avLst/>
              <a:gdLst/>
              <a:ahLst/>
              <a:cxnLst/>
              <a:rect l="l" t="t" r="r" b="b"/>
              <a:pathLst>
                <a:path w="45611" h="18860" extrusionOk="0">
                  <a:moveTo>
                    <a:pt x="22884" y="0"/>
                  </a:moveTo>
                  <a:lnTo>
                    <a:pt x="22682" y="23"/>
                  </a:lnTo>
                  <a:lnTo>
                    <a:pt x="22479" y="45"/>
                  </a:lnTo>
                  <a:lnTo>
                    <a:pt x="22300" y="112"/>
                  </a:lnTo>
                  <a:lnTo>
                    <a:pt x="22097" y="180"/>
                  </a:lnTo>
                  <a:lnTo>
                    <a:pt x="21917" y="292"/>
                  </a:lnTo>
                  <a:lnTo>
                    <a:pt x="21760" y="405"/>
                  </a:lnTo>
                  <a:lnTo>
                    <a:pt x="21580" y="540"/>
                  </a:lnTo>
                  <a:lnTo>
                    <a:pt x="21423" y="674"/>
                  </a:lnTo>
                  <a:lnTo>
                    <a:pt x="21265" y="854"/>
                  </a:lnTo>
                  <a:lnTo>
                    <a:pt x="21131" y="1034"/>
                  </a:lnTo>
                  <a:lnTo>
                    <a:pt x="20861" y="1439"/>
                  </a:lnTo>
                  <a:lnTo>
                    <a:pt x="20591" y="1888"/>
                  </a:lnTo>
                  <a:lnTo>
                    <a:pt x="20366" y="2383"/>
                  </a:lnTo>
                  <a:lnTo>
                    <a:pt x="20142" y="2922"/>
                  </a:lnTo>
                  <a:lnTo>
                    <a:pt x="19962" y="3507"/>
                  </a:lnTo>
                  <a:lnTo>
                    <a:pt x="19782" y="4091"/>
                  </a:lnTo>
                  <a:lnTo>
                    <a:pt x="19625" y="4698"/>
                  </a:lnTo>
                  <a:lnTo>
                    <a:pt x="19490" y="5328"/>
                  </a:lnTo>
                  <a:lnTo>
                    <a:pt x="19355" y="5957"/>
                  </a:lnTo>
                  <a:lnTo>
                    <a:pt x="19152" y="7238"/>
                  </a:lnTo>
                  <a:lnTo>
                    <a:pt x="18995" y="8430"/>
                  </a:lnTo>
                  <a:lnTo>
                    <a:pt x="18883" y="9531"/>
                  </a:lnTo>
                  <a:lnTo>
                    <a:pt x="18815" y="10475"/>
                  </a:lnTo>
                  <a:lnTo>
                    <a:pt x="18770" y="11217"/>
                  </a:lnTo>
                  <a:lnTo>
                    <a:pt x="18748" y="11869"/>
                  </a:lnTo>
                  <a:lnTo>
                    <a:pt x="18725" y="11644"/>
                  </a:lnTo>
                  <a:lnTo>
                    <a:pt x="18613" y="10970"/>
                  </a:lnTo>
                  <a:lnTo>
                    <a:pt x="18501" y="10520"/>
                  </a:lnTo>
                  <a:lnTo>
                    <a:pt x="18366" y="9981"/>
                  </a:lnTo>
                  <a:lnTo>
                    <a:pt x="18186" y="9396"/>
                  </a:lnTo>
                  <a:lnTo>
                    <a:pt x="17961" y="8789"/>
                  </a:lnTo>
                  <a:lnTo>
                    <a:pt x="17669" y="8115"/>
                  </a:lnTo>
                  <a:lnTo>
                    <a:pt x="17332" y="7463"/>
                  </a:lnTo>
                  <a:lnTo>
                    <a:pt x="17152" y="7126"/>
                  </a:lnTo>
                  <a:lnTo>
                    <a:pt x="16927" y="6789"/>
                  </a:lnTo>
                  <a:lnTo>
                    <a:pt x="16702" y="6452"/>
                  </a:lnTo>
                  <a:lnTo>
                    <a:pt x="16477" y="6114"/>
                  </a:lnTo>
                  <a:lnTo>
                    <a:pt x="16208" y="5777"/>
                  </a:lnTo>
                  <a:lnTo>
                    <a:pt x="15938" y="5462"/>
                  </a:lnTo>
                  <a:lnTo>
                    <a:pt x="15623" y="5148"/>
                  </a:lnTo>
                  <a:lnTo>
                    <a:pt x="15309" y="4856"/>
                  </a:lnTo>
                  <a:lnTo>
                    <a:pt x="14971" y="4563"/>
                  </a:lnTo>
                  <a:lnTo>
                    <a:pt x="14612" y="4294"/>
                  </a:lnTo>
                  <a:lnTo>
                    <a:pt x="14230" y="4024"/>
                  </a:lnTo>
                  <a:lnTo>
                    <a:pt x="13825" y="3777"/>
                  </a:lnTo>
                  <a:lnTo>
                    <a:pt x="13623" y="3664"/>
                  </a:lnTo>
                  <a:lnTo>
                    <a:pt x="13420" y="3574"/>
                  </a:lnTo>
                  <a:lnTo>
                    <a:pt x="13218" y="3507"/>
                  </a:lnTo>
                  <a:lnTo>
                    <a:pt x="13016" y="3462"/>
                  </a:lnTo>
                  <a:lnTo>
                    <a:pt x="12813" y="3417"/>
                  </a:lnTo>
                  <a:lnTo>
                    <a:pt x="12431" y="3417"/>
                  </a:lnTo>
                  <a:lnTo>
                    <a:pt x="12229" y="3439"/>
                  </a:lnTo>
                  <a:lnTo>
                    <a:pt x="12049" y="3484"/>
                  </a:lnTo>
                  <a:lnTo>
                    <a:pt x="11847" y="3529"/>
                  </a:lnTo>
                  <a:lnTo>
                    <a:pt x="11667" y="3597"/>
                  </a:lnTo>
                  <a:lnTo>
                    <a:pt x="11487" y="3687"/>
                  </a:lnTo>
                  <a:lnTo>
                    <a:pt x="11150" y="3889"/>
                  </a:lnTo>
                  <a:lnTo>
                    <a:pt x="10813" y="4136"/>
                  </a:lnTo>
                  <a:lnTo>
                    <a:pt x="10476" y="4451"/>
                  </a:lnTo>
                  <a:lnTo>
                    <a:pt x="10161" y="4788"/>
                  </a:lnTo>
                  <a:lnTo>
                    <a:pt x="9846" y="5170"/>
                  </a:lnTo>
                  <a:lnTo>
                    <a:pt x="9554" y="5575"/>
                  </a:lnTo>
                  <a:lnTo>
                    <a:pt x="9262" y="6002"/>
                  </a:lnTo>
                  <a:lnTo>
                    <a:pt x="8992" y="6474"/>
                  </a:lnTo>
                  <a:lnTo>
                    <a:pt x="8745" y="6946"/>
                  </a:lnTo>
                  <a:lnTo>
                    <a:pt x="8497" y="7418"/>
                  </a:lnTo>
                  <a:lnTo>
                    <a:pt x="8273" y="7913"/>
                  </a:lnTo>
                  <a:lnTo>
                    <a:pt x="8048" y="8430"/>
                  </a:lnTo>
                  <a:lnTo>
                    <a:pt x="7643" y="9396"/>
                  </a:lnTo>
                  <a:lnTo>
                    <a:pt x="7306" y="10340"/>
                  </a:lnTo>
                  <a:lnTo>
                    <a:pt x="7036" y="11195"/>
                  </a:lnTo>
                  <a:lnTo>
                    <a:pt x="6811" y="11914"/>
                  </a:lnTo>
                  <a:lnTo>
                    <a:pt x="6654" y="12498"/>
                  </a:lnTo>
                  <a:lnTo>
                    <a:pt x="6519" y="12993"/>
                  </a:lnTo>
                  <a:lnTo>
                    <a:pt x="6205" y="12723"/>
                  </a:lnTo>
                  <a:lnTo>
                    <a:pt x="6047" y="12611"/>
                  </a:lnTo>
                  <a:lnTo>
                    <a:pt x="5890" y="12498"/>
                  </a:lnTo>
                  <a:lnTo>
                    <a:pt x="5732" y="12431"/>
                  </a:lnTo>
                  <a:lnTo>
                    <a:pt x="5575" y="12364"/>
                  </a:lnTo>
                  <a:lnTo>
                    <a:pt x="5418" y="12319"/>
                  </a:lnTo>
                  <a:lnTo>
                    <a:pt x="5283" y="12296"/>
                  </a:lnTo>
                  <a:lnTo>
                    <a:pt x="5126" y="12274"/>
                  </a:lnTo>
                  <a:lnTo>
                    <a:pt x="4968" y="12274"/>
                  </a:lnTo>
                  <a:lnTo>
                    <a:pt x="4676" y="12296"/>
                  </a:lnTo>
                  <a:lnTo>
                    <a:pt x="4384" y="12386"/>
                  </a:lnTo>
                  <a:lnTo>
                    <a:pt x="4092" y="12498"/>
                  </a:lnTo>
                  <a:lnTo>
                    <a:pt x="3799" y="12678"/>
                  </a:lnTo>
                  <a:lnTo>
                    <a:pt x="3530" y="12881"/>
                  </a:lnTo>
                  <a:lnTo>
                    <a:pt x="3260" y="13105"/>
                  </a:lnTo>
                  <a:lnTo>
                    <a:pt x="2990" y="13375"/>
                  </a:lnTo>
                  <a:lnTo>
                    <a:pt x="2720" y="13690"/>
                  </a:lnTo>
                  <a:lnTo>
                    <a:pt x="2473" y="14005"/>
                  </a:lnTo>
                  <a:lnTo>
                    <a:pt x="2226" y="14342"/>
                  </a:lnTo>
                  <a:lnTo>
                    <a:pt x="2001" y="14679"/>
                  </a:lnTo>
                  <a:lnTo>
                    <a:pt x="1574" y="15398"/>
                  </a:lnTo>
                  <a:lnTo>
                    <a:pt x="1169" y="16140"/>
                  </a:lnTo>
                  <a:lnTo>
                    <a:pt x="832" y="16837"/>
                  </a:lnTo>
                  <a:lnTo>
                    <a:pt x="540" y="17489"/>
                  </a:lnTo>
                  <a:lnTo>
                    <a:pt x="315" y="18051"/>
                  </a:lnTo>
                  <a:lnTo>
                    <a:pt x="135" y="18478"/>
                  </a:lnTo>
                  <a:lnTo>
                    <a:pt x="0" y="18860"/>
                  </a:lnTo>
                  <a:lnTo>
                    <a:pt x="45610" y="18860"/>
                  </a:lnTo>
                  <a:lnTo>
                    <a:pt x="45543" y="18635"/>
                  </a:lnTo>
                  <a:lnTo>
                    <a:pt x="45318" y="17983"/>
                  </a:lnTo>
                  <a:lnTo>
                    <a:pt x="45161" y="17511"/>
                  </a:lnTo>
                  <a:lnTo>
                    <a:pt x="44958" y="16994"/>
                  </a:lnTo>
                  <a:lnTo>
                    <a:pt x="44711" y="16410"/>
                  </a:lnTo>
                  <a:lnTo>
                    <a:pt x="44419" y="15803"/>
                  </a:lnTo>
                  <a:lnTo>
                    <a:pt x="44082" y="15151"/>
                  </a:lnTo>
                  <a:lnTo>
                    <a:pt x="43722" y="14454"/>
                  </a:lnTo>
                  <a:lnTo>
                    <a:pt x="43295" y="13780"/>
                  </a:lnTo>
                  <a:lnTo>
                    <a:pt x="42845" y="13083"/>
                  </a:lnTo>
                  <a:lnTo>
                    <a:pt x="42328" y="12409"/>
                  </a:lnTo>
                  <a:lnTo>
                    <a:pt x="42059" y="12094"/>
                  </a:lnTo>
                  <a:lnTo>
                    <a:pt x="41766" y="11779"/>
                  </a:lnTo>
                  <a:lnTo>
                    <a:pt x="41474" y="11464"/>
                  </a:lnTo>
                  <a:lnTo>
                    <a:pt x="41182" y="11172"/>
                  </a:lnTo>
                  <a:lnTo>
                    <a:pt x="40845" y="10880"/>
                  </a:lnTo>
                  <a:lnTo>
                    <a:pt x="40530" y="10610"/>
                  </a:lnTo>
                  <a:lnTo>
                    <a:pt x="40283" y="10430"/>
                  </a:lnTo>
                  <a:lnTo>
                    <a:pt x="40035" y="10273"/>
                  </a:lnTo>
                  <a:lnTo>
                    <a:pt x="39788" y="10116"/>
                  </a:lnTo>
                  <a:lnTo>
                    <a:pt x="39563" y="9981"/>
                  </a:lnTo>
                  <a:lnTo>
                    <a:pt x="39069" y="9778"/>
                  </a:lnTo>
                  <a:lnTo>
                    <a:pt x="38574" y="9599"/>
                  </a:lnTo>
                  <a:lnTo>
                    <a:pt x="38102" y="9486"/>
                  </a:lnTo>
                  <a:lnTo>
                    <a:pt x="37608" y="9419"/>
                  </a:lnTo>
                  <a:lnTo>
                    <a:pt x="37113" y="9396"/>
                  </a:lnTo>
                  <a:lnTo>
                    <a:pt x="36641" y="9419"/>
                  </a:lnTo>
                  <a:lnTo>
                    <a:pt x="36147" y="9486"/>
                  </a:lnTo>
                  <a:lnTo>
                    <a:pt x="35697" y="9576"/>
                  </a:lnTo>
                  <a:lnTo>
                    <a:pt x="35225" y="9711"/>
                  </a:lnTo>
                  <a:lnTo>
                    <a:pt x="34775" y="9868"/>
                  </a:lnTo>
                  <a:lnTo>
                    <a:pt x="34326" y="10048"/>
                  </a:lnTo>
                  <a:lnTo>
                    <a:pt x="33876" y="10251"/>
                  </a:lnTo>
                  <a:lnTo>
                    <a:pt x="33449" y="10475"/>
                  </a:lnTo>
                  <a:lnTo>
                    <a:pt x="33044" y="10700"/>
                  </a:lnTo>
                  <a:lnTo>
                    <a:pt x="32662" y="10947"/>
                  </a:lnTo>
                  <a:lnTo>
                    <a:pt x="32280" y="11217"/>
                  </a:lnTo>
                  <a:lnTo>
                    <a:pt x="31583" y="11734"/>
                  </a:lnTo>
                  <a:lnTo>
                    <a:pt x="30954" y="12251"/>
                  </a:lnTo>
                  <a:lnTo>
                    <a:pt x="30414" y="12723"/>
                  </a:lnTo>
                  <a:lnTo>
                    <a:pt x="29987" y="13150"/>
                  </a:lnTo>
                  <a:lnTo>
                    <a:pt x="29673" y="13487"/>
                  </a:lnTo>
                  <a:lnTo>
                    <a:pt x="29403" y="13780"/>
                  </a:lnTo>
                  <a:lnTo>
                    <a:pt x="29425" y="13398"/>
                  </a:lnTo>
                  <a:lnTo>
                    <a:pt x="29470" y="12948"/>
                  </a:lnTo>
                  <a:lnTo>
                    <a:pt x="29470" y="12364"/>
                  </a:lnTo>
                  <a:lnTo>
                    <a:pt x="29470" y="11622"/>
                  </a:lnTo>
                  <a:lnTo>
                    <a:pt x="29448" y="10790"/>
                  </a:lnTo>
                  <a:lnTo>
                    <a:pt x="29358" y="9868"/>
                  </a:lnTo>
                  <a:lnTo>
                    <a:pt x="29313" y="9374"/>
                  </a:lnTo>
                  <a:lnTo>
                    <a:pt x="29246" y="8879"/>
                  </a:lnTo>
                  <a:lnTo>
                    <a:pt x="29156" y="8362"/>
                  </a:lnTo>
                  <a:lnTo>
                    <a:pt x="29043" y="7845"/>
                  </a:lnTo>
                  <a:lnTo>
                    <a:pt x="28908" y="7306"/>
                  </a:lnTo>
                  <a:lnTo>
                    <a:pt x="28751" y="6766"/>
                  </a:lnTo>
                  <a:lnTo>
                    <a:pt x="28594" y="6227"/>
                  </a:lnTo>
                  <a:lnTo>
                    <a:pt x="28391" y="5687"/>
                  </a:lnTo>
                  <a:lnTo>
                    <a:pt x="28167" y="5148"/>
                  </a:lnTo>
                  <a:lnTo>
                    <a:pt x="27919" y="4608"/>
                  </a:lnTo>
                  <a:lnTo>
                    <a:pt x="27650" y="4069"/>
                  </a:lnTo>
                  <a:lnTo>
                    <a:pt x="27335" y="3552"/>
                  </a:lnTo>
                  <a:lnTo>
                    <a:pt x="26998" y="3035"/>
                  </a:lnTo>
                  <a:lnTo>
                    <a:pt x="26638" y="2540"/>
                  </a:lnTo>
                  <a:lnTo>
                    <a:pt x="26233" y="2068"/>
                  </a:lnTo>
                  <a:lnTo>
                    <a:pt x="25784" y="1619"/>
                  </a:lnTo>
                  <a:lnTo>
                    <a:pt x="25312" y="1169"/>
                  </a:lnTo>
                  <a:lnTo>
                    <a:pt x="24795" y="764"/>
                  </a:lnTo>
                  <a:lnTo>
                    <a:pt x="24525" y="562"/>
                  </a:lnTo>
                  <a:lnTo>
                    <a:pt x="24255" y="405"/>
                  </a:lnTo>
                  <a:lnTo>
                    <a:pt x="24008" y="270"/>
                  </a:lnTo>
                  <a:lnTo>
                    <a:pt x="23783" y="180"/>
                  </a:lnTo>
                  <a:lnTo>
                    <a:pt x="23536" y="90"/>
                  </a:lnTo>
                  <a:lnTo>
                    <a:pt x="23311" y="45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2143725" y="778175"/>
              <a:ext cx="909850" cy="375975"/>
            </a:xfrm>
            <a:custGeom>
              <a:avLst/>
              <a:gdLst/>
              <a:ahLst/>
              <a:cxnLst/>
              <a:rect l="l" t="t" r="r" b="b"/>
              <a:pathLst>
                <a:path w="36394" h="15039" extrusionOk="0">
                  <a:moveTo>
                    <a:pt x="18096" y="0"/>
                  </a:moveTo>
                  <a:lnTo>
                    <a:pt x="17938" y="23"/>
                  </a:lnTo>
                  <a:lnTo>
                    <a:pt x="17781" y="68"/>
                  </a:lnTo>
                  <a:lnTo>
                    <a:pt x="17646" y="135"/>
                  </a:lnTo>
                  <a:lnTo>
                    <a:pt x="17489" y="225"/>
                  </a:lnTo>
                  <a:lnTo>
                    <a:pt x="17354" y="315"/>
                  </a:lnTo>
                  <a:lnTo>
                    <a:pt x="17219" y="405"/>
                  </a:lnTo>
                  <a:lnTo>
                    <a:pt x="17107" y="540"/>
                  </a:lnTo>
                  <a:lnTo>
                    <a:pt x="16860" y="810"/>
                  </a:lnTo>
                  <a:lnTo>
                    <a:pt x="16635" y="1124"/>
                  </a:lnTo>
                  <a:lnTo>
                    <a:pt x="16432" y="1506"/>
                  </a:lnTo>
                  <a:lnTo>
                    <a:pt x="16253" y="1889"/>
                  </a:lnTo>
                  <a:lnTo>
                    <a:pt x="16073" y="2316"/>
                  </a:lnTo>
                  <a:lnTo>
                    <a:pt x="15915" y="2788"/>
                  </a:lnTo>
                  <a:lnTo>
                    <a:pt x="15781" y="3260"/>
                  </a:lnTo>
                  <a:lnTo>
                    <a:pt x="15668" y="3754"/>
                  </a:lnTo>
                  <a:lnTo>
                    <a:pt x="15556" y="4249"/>
                  </a:lnTo>
                  <a:lnTo>
                    <a:pt x="15443" y="4743"/>
                  </a:lnTo>
                  <a:lnTo>
                    <a:pt x="15286" y="5755"/>
                  </a:lnTo>
                  <a:lnTo>
                    <a:pt x="15151" y="6722"/>
                  </a:lnTo>
                  <a:lnTo>
                    <a:pt x="15084" y="7598"/>
                  </a:lnTo>
                  <a:lnTo>
                    <a:pt x="15016" y="8363"/>
                  </a:lnTo>
                  <a:lnTo>
                    <a:pt x="14994" y="8947"/>
                  </a:lnTo>
                  <a:lnTo>
                    <a:pt x="14971" y="9464"/>
                  </a:lnTo>
                  <a:lnTo>
                    <a:pt x="14949" y="9262"/>
                  </a:lnTo>
                  <a:lnTo>
                    <a:pt x="14859" y="8745"/>
                  </a:lnTo>
                  <a:lnTo>
                    <a:pt x="14769" y="8385"/>
                  </a:lnTo>
                  <a:lnTo>
                    <a:pt x="14657" y="7958"/>
                  </a:lnTo>
                  <a:lnTo>
                    <a:pt x="14522" y="7486"/>
                  </a:lnTo>
                  <a:lnTo>
                    <a:pt x="14319" y="6991"/>
                  </a:lnTo>
                  <a:lnTo>
                    <a:pt x="14117" y="6474"/>
                  </a:lnTo>
                  <a:lnTo>
                    <a:pt x="13847" y="5935"/>
                  </a:lnTo>
                  <a:lnTo>
                    <a:pt x="13510" y="5395"/>
                  </a:lnTo>
                  <a:lnTo>
                    <a:pt x="13150" y="4856"/>
                  </a:lnTo>
                  <a:lnTo>
                    <a:pt x="12948" y="4609"/>
                  </a:lnTo>
                  <a:lnTo>
                    <a:pt x="12723" y="4361"/>
                  </a:lnTo>
                  <a:lnTo>
                    <a:pt x="12476" y="4092"/>
                  </a:lnTo>
                  <a:lnTo>
                    <a:pt x="12229" y="3867"/>
                  </a:lnTo>
                  <a:lnTo>
                    <a:pt x="11959" y="3620"/>
                  </a:lnTo>
                  <a:lnTo>
                    <a:pt x="11667" y="3417"/>
                  </a:lnTo>
                  <a:lnTo>
                    <a:pt x="11352" y="3192"/>
                  </a:lnTo>
                  <a:lnTo>
                    <a:pt x="11037" y="2990"/>
                  </a:lnTo>
                  <a:lnTo>
                    <a:pt x="10858" y="2923"/>
                  </a:lnTo>
                  <a:lnTo>
                    <a:pt x="10700" y="2833"/>
                  </a:lnTo>
                  <a:lnTo>
                    <a:pt x="10543" y="2788"/>
                  </a:lnTo>
                  <a:lnTo>
                    <a:pt x="10386" y="2743"/>
                  </a:lnTo>
                  <a:lnTo>
                    <a:pt x="10228" y="2720"/>
                  </a:lnTo>
                  <a:lnTo>
                    <a:pt x="9913" y="2720"/>
                  </a:lnTo>
                  <a:lnTo>
                    <a:pt x="9756" y="2743"/>
                  </a:lnTo>
                  <a:lnTo>
                    <a:pt x="9464" y="2810"/>
                  </a:lnTo>
                  <a:lnTo>
                    <a:pt x="9172" y="2923"/>
                  </a:lnTo>
                  <a:lnTo>
                    <a:pt x="8902" y="3080"/>
                  </a:lnTo>
                  <a:lnTo>
                    <a:pt x="8632" y="3282"/>
                  </a:lnTo>
                  <a:lnTo>
                    <a:pt x="8362" y="3530"/>
                  </a:lnTo>
                  <a:lnTo>
                    <a:pt x="8115" y="3799"/>
                  </a:lnTo>
                  <a:lnTo>
                    <a:pt x="7868" y="4114"/>
                  </a:lnTo>
                  <a:lnTo>
                    <a:pt x="7621" y="4429"/>
                  </a:lnTo>
                  <a:lnTo>
                    <a:pt x="7396" y="4788"/>
                  </a:lnTo>
                  <a:lnTo>
                    <a:pt x="7194" y="5148"/>
                  </a:lnTo>
                  <a:lnTo>
                    <a:pt x="6991" y="5530"/>
                  </a:lnTo>
                  <a:lnTo>
                    <a:pt x="6789" y="5912"/>
                  </a:lnTo>
                  <a:lnTo>
                    <a:pt x="6429" y="6699"/>
                  </a:lnTo>
                  <a:lnTo>
                    <a:pt x="6115" y="7486"/>
                  </a:lnTo>
                  <a:lnTo>
                    <a:pt x="5845" y="8250"/>
                  </a:lnTo>
                  <a:lnTo>
                    <a:pt x="5620" y="8925"/>
                  </a:lnTo>
                  <a:lnTo>
                    <a:pt x="5305" y="9959"/>
                  </a:lnTo>
                  <a:lnTo>
                    <a:pt x="5193" y="10363"/>
                  </a:lnTo>
                  <a:lnTo>
                    <a:pt x="4946" y="10138"/>
                  </a:lnTo>
                  <a:lnTo>
                    <a:pt x="4698" y="9959"/>
                  </a:lnTo>
                  <a:lnTo>
                    <a:pt x="4451" y="9846"/>
                  </a:lnTo>
                  <a:lnTo>
                    <a:pt x="4204" y="9801"/>
                  </a:lnTo>
                  <a:lnTo>
                    <a:pt x="3979" y="9779"/>
                  </a:lnTo>
                  <a:lnTo>
                    <a:pt x="3732" y="9801"/>
                  </a:lnTo>
                  <a:lnTo>
                    <a:pt x="3507" y="9869"/>
                  </a:lnTo>
                  <a:lnTo>
                    <a:pt x="3260" y="9959"/>
                  </a:lnTo>
                  <a:lnTo>
                    <a:pt x="3035" y="10094"/>
                  </a:lnTo>
                  <a:lnTo>
                    <a:pt x="2810" y="10251"/>
                  </a:lnTo>
                  <a:lnTo>
                    <a:pt x="2608" y="10453"/>
                  </a:lnTo>
                  <a:lnTo>
                    <a:pt x="2383" y="10678"/>
                  </a:lnTo>
                  <a:lnTo>
                    <a:pt x="2181" y="10903"/>
                  </a:lnTo>
                  <a:lnTo>
                    <a:pt x="1978" y="11150"/>
                  </a:lnTo>
                  <a:lnTo>
                    <a:pt x="1596" y="11712"/>
                  </a:lnTo>
                  <a:lnTo>
                    <a:pt x="1259" y="12274"/>
                  </a:lnTo>
                  <a:lnTo>
                    <a:pt x="944" y="12858"/>
                  </a:lnTo>
                  <a:lnTo>
                    <a:pt x="675" y="13420"/>
                  </a:lnTo>
                  <a:lnTo>
                    <a:pt x="450" y="13937"/>
                  </a:lnTo>
                  <a:lnTo>
                    <a:pt x="113" y="14724"/>
                  </a:lnTo>
                  <a:lnTo>
                    <a:pt x="0" y="15039"/>
                  </a:lnTo>
                  <a:lnTo>
                    <a:pt x="36394" y="15039"/>
                  </a:lnTo>
                  <a:lnTo>
                    <a:pt x="36326" y="14859"/>
                  </a:lnTo>
                  <a:lnTo>
                    <a:pt x="36169" y="14342"/>
                  </a:lnTo>
                  <a:lnTo>
                    <a:pt x="35877" y="13555"/>
                  </a:lnTo>
                  <a:lnTo>
                    <a:pt x="35674" y="13083"/>
                  </a:lnTo>
                  <a:lnTo>
                    <a:pt x="35450" y="12589"/>
                  </a:lnTo>
                  <a:lnTo>
                    <a:pt x="35180" y="12072"/>
                  </a:lnTo>
                  <a:lnTo>
                    <a:pt x="34888" y="11532"/>
                  </a:lnTo>
                  <a:lnTo>
                    <a:pt x="34550" y="10970"/>
                  </a:lnTo>
                  <a:lnTo>
                    <a:pt x="34191" y="10431"/>
                  </a:lnTo>
                  <a:lnTo>
                    <a:pt x="33786" y="9891"/>
                  </a:lnTo>
                  <a:lnTo>
                    <a:pt x="33337" y="9374"/>
                  </a:lnTo>
                  <a:lnTo>
                    <a:pt x="32842" y="8902"/>
                  </a:lnTo>
                  <a:lnTo>
                    <a:pt x="32595" y="8677"/>
                  </a:lnTo>
                  <a:lnTo>
                    <a:pt x="32325" y="8453"/>
                  </a:lnTo>
                  <a:lnTo>
                    <a:pt x="31943" y="8183"/>
                  </a:lnTo>
                  <a:lnTo>
                    <a:pt x="31561" y="7958"/>
                  </a:lnTo>
                  <a:lnTo>
                    <a:pt x="31179" y="7778"/>
                  </a:lnTo>
                  <a:lnTo>
                    <a:pt x="30796" y="7643"/>
                  </a:lnTo>
                  <a:lnTo>
                    <a:pt x="30392" y="7553"/>
                  </a:lnTo>
                  <a:lnTo>
                    <a:pt x="30010" y="7508"/>
                  </a:lnTo>
                  <a:lnTo>
                    <a:pt x="29628" y="7486"/>
                  </a:lnTo>
                  <a:lnTo>
                    <a:pt x="29245" y="7508"/>
                  </a:lnTo>
                  <a:lnTo>
                    <a:pt x="28863" y="7553"/>
                  </a:lnTo>
                  <a:lnTo>
                    <a:pt x="28481" y="7643"/>
                  </a:lnTo>
                  <a:lnTo>
                    <a:pt x="28099" y="7733"/>
                  </a:lnTo>
                  <a:lnTo>
                    <a:pt x="27739" y="7868"/>
                  </a:lnTo>
                  <a:lnTo>
                    <a:pt x="27380" y="8003"/>
                  </a:lnTo>
                  <a:lnTo>
                    <a:pt x="27042" y="8160"/>
                  </a:lnTo>
                  <a:lnTo>
                    <a:pt x="26705" y="8340"/>
                  </a:lnTo>
                  <a:lnTo>
                    <a:pt x="26368" y="8520"/>
                  </a:lnTo>
                  <a:lnTo>
                    <a:pt x="25761" y="8925"/>
                  </a:lnTo>
                  <a:lnTo>
                    <a:pt x="25199" y="9352"/>
                  </a:lnTo>
                  <a:lnTo>
                    <a:pt x="24705" y="9756"/>
                  </a:lnTo>
                  <a:lnTo>
                    <a:pt x="24278" y="10138"/>
                  </a:lnTo>
                  <a:lnTo>
                    <a:pt x="23940" y="10476"/>
                  </a:lnTo>
                  <a:lnTo>
                    <a:pt x="23671" y="10745"/>
                  </a:lnTo>
                  <a:lnTo>
                    <a:pt x="23468" y="10993"/>
                  </a:lnTo>
                  <a:lnTo>
                    <a:pt x="23491" y="10678"/>
                  </a:lnTo>
                  <a:lnTo>
                    <a:pt x="23513" y="10318"/>
                  </a:lnTo>
                  <a:lnTo>
                    <a:pt x="23536" y="9846"/>
                  </a:lnTo>
                  <a:lnTo>
                    <a:pt x="23513" y="9262"/>
                  </a:lnTo>
                  <a:lnTo>
                    <a:pt x="23491" y="8610"/>
                  </a:lnTo>
                  <a:lnTo>
                    <a:pt x="23446" y="7868"/>
                  </a:lnTo>
                  <a:lnTo>
                    <a:pt x="23333" y="7081"/>
                  </a:lnTo>
                  <a:lnTo>
                    <a:pt x="23176" y="6250"/>
                  </a:lnTo>
                  <a:lnTo>
                    <a:pt x="23064" y="5822"/>
                  </a:lnTo>
                  <a:lnTo>
                    <a:pt x="22951" y="5395"/>
                  </a:lnTo>
                  <a:lnTo>
                    <a:pt x="22816" y="4946"/>
                  </a:lnTo>
                  <a:lnTo>
                    <a:pt x="22659" y="4519"/>
                  </a:lnTo>
                  <a:lnTo>
                    <a:pt x="22479" y="4092"/>
                  </a:lnTo>
                  <a:lnTo>
                    <a:pt x="22277" y="3664"/>
                  </a:lnTo>
                  <a:lnTo>
                    <a:pt x="22052" y="3237"/>
                  </a:lnTo>
                  <a:lnTo>
                    <a:pt x="21805" y="2833"/>
                  </a:lnTo>
                  <a:lnTo>
                    <a:pt x="21535" y="2406"/>
                  </a:lnTo>
                  <a:lnTo>
                    <a:pt x="21243" y="2024"/>
                  </a:lnTo>
                  <a:lnTo>
                    <a:pt x="20928" y="1641"/>
                  </a:lnTo>
                  <a:lnTo>
                    <a:pt x="20569" y="1282"/>
                  </a:lnTo>
                  <a:lnTo>
                    <a:pt x="20186" y="922"/>
                  </a:lnTo>
                  <a:lnTo>
                    <a:pt x="19782" y="585"/>
                  </a:lnTo>
                  <a:lnTo>
                    <a:pt x="19579" y="450"/>
                  </a:lnTo>
                  <a:lnTo>
                    <a:pt x="19355" y="315"/>
                  </a:lnTo>
                  <a:lnTo>
                    <a:pt x="19175" y="203"/>
                  </a:lnTo>
                  <a:lnTo>
                    <a:pt x="18973" y="135"/>
                  </a:lnTo>
                  <a:lnTo>
                    <a:pt x="18793" y="68"/>
                  </a:lnTo>
                  <a:lnTo>
                    <a:pt x="18613" y="23"/>
                  </a:lnTo>
                  <a:lnTo>
                    <a:pt x="18433" y="0"/>
                  </a:lnTo>
                  <a:close/>
                </a:path>
              </a:pathLst>
            </a:custGeom>
            <a:solidFill>
              <a:srgbClr val="E5E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3816725" y="1513800"/>
              <a:ext cx="673275" cy="1962450"/>
            </a:xfrm>
            <a:custGeom>
              <a:avLst/>
              <a:gdLst/>
              <a:ahLst/>
              <a:cxnLst/>
              <a:rect l="l" t="t" r="r" b="b"/>
              <a:pathLst>
                <a:path w="26931" h="78498" extrusionOk="0">
                  <a:moveTo>
                    <a:pt x="10790" y="1"/>
                  </a:moveTo>
                  <a:lnTo>
                    <a:pt x="10520" y="23"/>
                  </a:lnTo>
                  <a:lnTo>
                    <a:pt x="10026" y="113"/>
                  </a:lnTo>
                  <a:lnTo>
                    <a:pt x="9554" y="248"/>
                  </a:lnTo>
                  <a:lnTo>
                    <a:pt x="9082" y="405"/>
                  </a:lnTo>
                  <a:lnTo>
                    <a:pt x="8632" y="630"/>
                  </a:lnTo>
                  <a:lnTo>
                    <a:pt x="8205" y="900"/>
                  </a:lnTo>
                  <a:lnTo>
                    <a:pt x="7800" y="1192"/>
                  </a:lnTo>
                  <a:lnTo>
                    <a:pt x="7396" y="1529"/>
                  </a:lnTo>
                  <a:lnTo>
                    <a:pt x="7014" y="1911"/>
                  </a:lnTo>
                  <a:lnTo>
                    <a:pt x="6654" y="2293"/>
                  </a:lnTo>
                  <a:lnTo>
                    <a:pt x="6317" y="2720"/>
                  </a:lnTo>
                  <a:lnTo>
                    <a:pt x="5980" y="3170"/>
                  </a:lnTo>
                  <a:lnTo>
                    <a:pt x="5665" y="3642"/>
                  </a:lnTo>
                  <a:lnTo>
                    <a:pt x="5373" y="4137"/>
                  </a:lnTo>
                  <a:lnTo>
                    <a:pt x="5103" y="4631"/>
                  </a:lnTo>
                  <a:lnTo>
                    <a:pt x="4833" y="5148"/>
                  </a:lnTo>
                  <a:lnTo>
                    <a:pt x="4563" y="5665"/>
                  </a:lnTo>
                  <a:lnTo>
                    <a:pt x="4339" y="6205"/>
                  </a:lnTo>
                  <a:lnTo>
                    <a:pt x="4114" y="6744"/>
                  </a:lnTo>
                  <a:lnTo>
                    <a:pt x="3687" y="7846"/>
                  </a:lnTo>
                  <a:lnTo>
                    <a:pt x="3327" y="8902"/>
                  </a:lnTo>
                  <a:lnTo>
                    <a:pt x="3012" y="9959"/>
                  </a:lnTo>
                  <a:lnTo>
                    <a:pt x="2720" y="10925"/>
                  </a:lnTo>
                  <a:lnTo>
                    <a:pt x="2495" y="11847"/>
                  </a:lnTo>
                  <a:lnTo>
                    <a:pt x="2316" y="12634"/>
                  </a:lnTo>
                  <a:lnTo>
                    <a:pt x="1911" y="14432"/>
                  </a:lnTo>
                  <a:lnTo>
                    <a:pt x="1574" y="16253"/>
                  </a:lnTo>
                  <a:lnTo>
                    <a:pt x="1259" y="18074"/>
                  </a:lnTo>
                  <a:lnTo>
                    <a:pt x="989" y="19917"/>
                  </a:lnTo>
                  <a:lnTo>
                    <a:pt x="765" y="21760"/>
                  </a:lnTo>
                  <a:lnTo>
                    <a:pt x="562" y="23626"/>
                  </a:lnTo>
                  <a:lnTo>
                    <a:pt x="405" y="25492"/>
                  </a:lnTo>
                  <a:lnTo>
                    <a:pt x="270" y="27380"/>
                  </a:lnTo>
                  <a:lnTo>
                    <a:pt x="180" y="29246"/>
                  </a:lnTo>
                  <a:lnTo>
                    <a:pt x="90" y="31134"/>
                  </a:lnTo>
                  <a:lnTo>
                    <a:pt x="45" y="33000"/>
                  </a:lnTo>
                  <a:lnTo>
                    <a:pt x="23" y="34888"/>
                  </a:lnTo>
                  <a:lnTo>
                    <a:pt x="0" y="36754"/>
                  </a:lnTo>
                  <a:lnTo>
                    <a:pt x="23" y="38597"/>
                  </a:lnTo>
                  <a:lnTo>
                    <a:pt x="45" y="40440"/>
                  </a:lnTo>
                  <a:lnTo>
                    <a:pt x="90" y="42261"/>
                  </a:lnTo>
                  <a:lnTo>
                    <a:pt x="158" y="44262"/>
                  </a:lnTo>
                  <a:lnTo>
                    <a:pt x="292" y="46262"/>
                  </a:lnTo>
                  <a:lnTo>
                    <a:pt x="450" y="48241"/>
                  </a:lnTo>
                  <a:lnTo>
                    <a:pt x="652" y="50241"/>
                  </a:lnTo>
                  <a:lnTo>
                    <a:pt x="877" y="52219"/>
                  </a:lnTo>
                  <a:lnTo>
                    <a:pt x="1147" y="54198"/>
                  </a:lnTo>
                  <a:lnTo>
                    <a:pt x="1416" y="56176"/>
                  </a:lnTo>
                  <a:lnTo>
                    <a:pt x="1731" y="58154"/>
                  </a:lnTo>
                  <a:lnTo>
                    <a:pt x="2316" y="61930"/>
                  </a:lnTo>
                  <a:lnTo>
                    <a:pt x="2608" y="63819"/>
                  </a:lnTo>
                  <a:lnTo>
                    <a:pt x="2945" y="65729"/>
                  </a:lnTo>
                  <a:lnTo>
                    <a:pt x="3282" y="67618"/>
                  </a:lnTo>
                  <a:lnTo>
                    <a:pt x="3687" y="69483"/>
                  </a:lnTo>
                  <a:lnTo>
                    <a:pt x="3912" y="70405"/>
                  </a:lnTo>
                  <a:lnTo>
                    <a:pt x="4136" y="71349"/>
                  </a:lnTo>
                  <a:lnTo>
                    <a:pt x="4384" y="72271"/>
                  </a:lnTo>
                  <a:lnTo>
                    <a:pt x="4653" y="73192"/>
                  </a:lnTo>
                  <a:lnTo>
                    <a:pt x="4811" y="73664"/>
                  </a:lnTo>
                  <a:lnTo>
                    <a:pt x="4968" y="74137"/>
                  </a:lnTo>
                  <a:lnTo>
                    <a:pt x="5305" y="75036"/>
                  </a:lnTo>
                  <a:lnTo>
                    <a:pt x="5687" y="75845"/>
                  </a:lnTo>
                  <a:lnTo>
                    <a:pt x="6047" y="76564"/>
                  </a:lnTo>
                  <a:lnTo>
                    <a:pt x="6429" y="77194"/>
                  </a:lnTo>
                  <a:lnTo>
                    <a:pt x="6609" y="77463"/>
                  </a:lnTo>
                  <a:lnTo>
                    <a:pt x="6789" y="77688"/>
                  </a:lnTo>
                  <a:lnTo>
                    <a:pt x="6969" y="77891"/>
                  </a:lnTo>
                  <a:lnTo>
                    <a:pt x="7126" y="78070"/>
                  </a:lnTo>
                  <a:lnTo>
                    <a:pt x="7283" y="78183"/>
                  </a:lnTo>
                  <a:lnTo>
                    <a:pt x="7418" y="78295"/>
                  </a:lnTo>
                  <a:lnTo>
                    <a:pt x="7531" y="78340"/>
                  </a:lnTo>
                  <a:lnTo>
                    <a:pt x="7666" y="78385"/>
                  </a:lnTo>
                  <a:lnTo>
                    <a:pt x="8025" y="78453"/>
                  </a:lnTo>
                  <a:lnTo>
                    <a:pt x="8452" y="78497"/>
                  </a:lnTo>
                  <a:lnTo>
                    <a:pt x="8969" y="78497"/>
                  </a:lnTo>
                  <a:lnTo>
                    <a:pt x="9554" y="78475"/>
                  </a:lnTo>
                  <a:lnTo>
                    <a:pt x="10183" y="78408"/>
                  </a:lnTo>
                  <a:lnTo>
                    <a:pt x="10880" y="78340"/>
                  </a:lnTo>
                  <a:lnTo>
                    <a:pt x="11644" y="78228"/>
                  </a:lnTo>
                  <a:lnTo>
                    <a:pt x="12431" y="78070"/>
                  </a:lnTo>
                  <a:lnTo>
                    <a:pt x="13240" y="77913"/>
                  </a:lnTo>
                  <a:lnTo>
                    <a:pt x="14117" y="77711"/>
                  </a:lnTo>
                  <a:lnTo>
                    <a:pt x="14994" y="77508"/>
                  </a:lnTo>
                  <a:lnTo>
                    <a:pt x="15870" y="77261"/>
                  </a:lnTo>
                  <a:lnTo>
                    <a:pt x="16792" y="77014"/>
                  </a:lnTo>
                  <a:lnTo>
                    <a:pt x="17691" y="76722"/>
                  </a:lnTo>
                  <a:lnTo>
                    <a:pt x="18590" y="76429"/>
                  </a:lnTo>
                  <a:lnTo>
                    <a:pt x="19467" y="76092"/>
                  </a:lnTo>
                  <a:lnTo>
                    <a:pt x="20344" y="75755"/>
                  </a:lnTo>
                  <a:lnTo>
                    <a:pt x="21198" y="75418"/>
                  </a:lnTo>
                  <a:lnTo>
                    <a:pt x="22007" y="75036"/>
                  </a:lnTo>
                  <a:lnTo>
                    <a:pt x="22771" y="74654"/>
                  </a:lnTo>
                  <a:lnTo>
                    <a:pt x="23513" y="74249"/>
                  </a:lnTo>
                  <a:lnTo>
                    <a:pt x="24188" y="73844"/>
                  </a:lnTo>
                  <a:lnTo>
                    <a:pt x="24817" y="73417"/>
                  </a:lnTo>
                  <a:lnTo>
                    <a:pt x="25357" y="72990"/>
                  </a:lnTo>
                  <a:lnTo>
                    <a:pt x="25604" y="72765"/>
                  </a:lnTo>
                  <a:lnTo>
                    <a:pt x="25851" y="72541"/>
                  </a:lnTo>
                  <a:lnTo>
                    <a:pt x="26053" y="72316"/>
                  </a:lnTo>
                  <a:lnTo>
                    <a:pt x="26256" y="72091"/>
                  </a:lnTo>
                  <a:lnTo>
                    <a:pt x="26413" y="71866"/>
                  </a:lnTo>
                  <a:lnTo>
                    <a:pt x="26570" y="71641"/>
                  </a:lnTo>
                  <a:lnTo>
                    <a:pt x="26683" y="71417"/>
                  </a:lnTo>
                  <a:lnTo>
                    <a:pt x="26795" y="71169"/>
                  </a:lnTo>
                  <a:lnTo>
                    <a:pt x="26863" y="70945"/>
                  </a:lnTo>
                  <a:lnTo>
                    <a:pt x="26908" y="70697"/>
                  </a:lnTo>
                  <a:lnTo>
                    <a:pt x="26930" y="70472"/>
                  </a:lnTo>
                  <a:lnTo>
                    <a:pt x="26930" y="70225"/>
                  </a:lnTo>
                  <a:lnTo>
                    <a:pt x="26908" y="69978"/>
                  </a:lnTo>
                  <a:lnTo>
                    <a:pt x="26840" y="69753"/>
                  </a:lnTo>
                  <a:lnTo>
                    <a:pt x="26323" y="68090"/>
                  </a:lnTo>
                  <a:lnTo>
                    <a:pt x="25874" y="66449"/>
                  </a:lnTo>
                  <a:lnTo>
                    <a:pt x="25446" y="64785"/>
                  </a:lnTo>
                  <a:lnTo>
                    <a:pt x="25064" y="63144"/>
                  </a:lnTo>
                  <a:lnTo>
                    <a:pt x="24705" y="61481"/>
                  </a:lnTo>
                  <a:lnTo>
                    <a:pt x="24412" y="59840"/>
                  </a:lnTo>
                  <a:lnTo>
                    <a:pt x="24143" y="58176"/>
                  </a:lnTo>
                  <a:lnTo>
                    <a:pt x="23895" y="56513"/>
                  </a:lnTo>
                  <a:lnTo>
                    <a:pt x="23693" y="54849"/>
                  </a:lnTo>
                  <a:lnTo>
                    <a:pt x="23513" y="53186"/>
                  </a:lnTo>
                  <a:lnTo>
                    <a:pt x="23378" y="51500"/>
                  </a:lnTo>
                  <a:lnTo>
                    <a:pt x="23244" y="49814"/>
                  </a:lnTo>
                  <a:lnTo>
                    <a:pt x="23154" y="48128"/>
                  </a:lnTo>
                  <a:lnTo>
                    <a:pt x="23086" y="46420"/>
                  </a:lnTo>
                  <a:lnTo>
                    <a:pt x="23041" y="44711"/>
                  </a:lnTo>
                  <a:lnTo>
                    <a:pt x="23019" y="42981"/>
                  </a:lnTo>
                  <a:lnTo>
                    <a:pt x="22996" y="41991"/>
                  </a:lnTo>
                  <a:lnTo>
                    <a:pt x="22951" y="40710"/>
                  </a:lnTo>
                  <a:lnTo>
                    <a:pt x="22749" y="37518"/>
                  </a:lnTo>
                  <a:lnTo>
                    <a:pt x="22479" y="33697"/>
                  </a:lnTo>
                  <a:lnTo>
                    <a:pt x="22142" y="29561"/>
                  </a:lnTo>
                  <a:lnTo>
                    <a:pt x="21782" y="25447"/>
                  </a:lnTo>
                  <a:lnTo>
                    <a:pt x="21400" y="21648"/>
                  </a:lnTo>
                  <a:lnTo>
                    <a:pt x="21063" y="18456"/>
                  </a:lnTo>
                  <a:lnTo>
                    <a:pt x="20928" y="17219"/>
                  </a:lnTo>
                  <a:lnTo>
                    <a:pt x="20793" y="16230"/>
                  </a:lnTo>
                  <a:lnTo>
                    <a:pt x="20636" y="15151"/>
                  </a:lnTo>
                  <a:lnTo>
                    <a:pt x="20434" y="14005"/>
                  </a:lnTo>
                  <a:lnTo>
                    <a:pt x="20209" y="12769"/>
                  </a:lnTo>
                  <a:lnTo>
                    <a:pt x="19939" y="11487"/>
                  </a:lnTo>
                  <a:lnTo>
                    <a:pt x="19624" y="10184"/>
                  </a:lnTo>
                  <a:lnTo>
                    <a:pt x="19445" y="9509"/>
                  </a:lnTo>
                  <a:lnTo>
                    <a:pt x="19265" y="8857"/>
                  </a:lnTo>
                  <a:lnTo>
                    <a:pt x="19062" y="8205"/>
                  </a:lnTo>
                  <a:lnTo>
                    <a:pt x="18838" y="7553"/>
                  </a:lnTo>
                  <a:lnTo>
                    <a:pt x="18613" y="6924"/>
                  </a:lnTo>
                  <a:lnTo>
                    <a:pt x="18366" y="6295"/>
                  </a:lnTo>
                  <a:lnTo>
                    <a:pt x="18096" y="5688"/>
                  </a:lnTo>
                  <a:lnTo>
                    <a:pt x="17804" y="5103"/>
                  </a:lnTo>
                  <a:lnTo>
                    <a:pt x="17511" y="4519"/>
                  </a:lnTo>
                  <a:lnTo>
                    <a:pt x="17197" y="3979"/>
                  </a:lnTo>
                  <a:lnTo>
                    <a:pt x="16860" y="3440"/>
                  </a:lnTo>
                  <a:lnTo>
                    <a:pt x="16500" y="2945"/>
                  </a:lnTo>
                  <a:lnTo>
                    <a:pt x="16095" y="2473"/>
                  </a:lnTo>
                  <a:lnTo>
                    <a:pt x="15691" y="2046"/>
                  </a:lnTo>
                  <a:lnTo>
                    <a:pt x="15264" y="1641"/>
                  </a:lnTo>
                  <a:lnTo>
                    <a:pt x="14814" y="1259"/>
                  </a:lnTo>
                  <a:lnTo>
                    <a:pt x="14342" y="945"/>
                  </a:lnTo>
                  <a:lnTo>
                    <a:pt x="13847" y="652"/>
                  </a:lnTo>
                  <a:lnTo>
                    <a:pt x="13330" y="428"/>
                  </a:lnTo>
                  <a:lnTo>
                    <a:pt x="13061" y="315"/>
                  </a:lnTo>
                  <a:lnTo>
                    <a:pt x="12768" y="225"/>
                  </a:lnTo>
                  <a:lnTo>
                    <a:pt x="12499" y="158"/>
                  </a:lnTo>
                  <a:lnTo>
                    <a:pt x="12206" y="90"/>
                  </a:lnTo>
                  <a:lnTo>
                    <a:pt x="11892" y="45"/>
                  </a:lnTo>
                  <a:lnTo>
                    <a:pt x="11599" y="23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4049950" y="1513800"/>
              <a:ext cx="134325" cy="1946725"/>
            </a:xfrm>
            <a:custGeom>
              <a:avLst/>
              <a:gdLst/>
              <a:ahLst/>
              <a:cxnLst/>
              <a:rect l="l" t="t" r="r" b="b"/>
              <a:pathLst>
                <a:path w="5373" h="77869" extrusionOk="0">
                  <a:moveTo>
                    <a:pt x="1439" y="1"/>
                  </a:moveTo>
                  <a:lnTo>
                    <a:pt x="1169" y="23"/>
                  </a:lnTo>
                  <a:lnTo>
                    <a:pt x="1012" y="1237"/>
                  </a:lnTo>
                  <a:lnTo>
                    <a:pt x="854" y="2451"/>
                  </a:lnTo>
                  <a:lnTo>
                    <a:pt x="674" y="3665"/>
                  </a:lnTo>
                  <a:lnTo>
                    <a:pt x="540" y="4878"/>
                  </a:lnTo>
                  <a:lnTo>
                    <a:pt x="405" y="6205"/>
                  </a:lnTo>
                  <a:lnTo>
                    <a:pt x="315" y="7531"/>
                  </a:lnTo>
                  <a:lnTo>
                    <a:pt x="225" y="8880"/>
                  </a:lnTo>
                  <a:lnTo>
                    <a:pt x="180" y="10206"/>
                  </a:lnTo>
                  <a:lnTo>
                    <a:pt x="135" y="12859"/>
                  </a:lnTo>
                  <a:lnTo>
                    <a:pt x="90" y="15534"/>
                  </a:lnTo>
                  <a:lnTo>
                    <a:pt x="45" y="18456"/>
                  </a:lnTo>
                  <a:lnTo>
                    <a:pt x="23" y="21401"/>
                  </a:lnTo>
                  <a:lnTo>
                    <a:pt x="0" y="24345"/>
                  </a:lnTo>
                  <a:lnTo>
                    <a:pt x="23" y="27290"/>
                  </a:lnTo>
                  <a:lnTo>
                    <a:pt x="90" y="30212"/>
                  </a:lnTo>
                  <a:lnTo>
                    <a:pt x="157" y="33157"/>
                  </a:lnTo>
                  <a:lnTo>
                    <a:pt x="247" y="36102"/>
                  </a:lnTo>
                  <a:lnTo>
                    <a:pt x="382" y="39024"/>
                  </a:lnTo>
                  <a:lnTo>
                    <a:pt x="674" y="45206"/>
                  </a:lnTo>
                  <a:lnTo>
                    <a:pt x="854" y="48286"/>
                  </a:lnTo>
                  <a:lnTo>
                    <a:pt x="1057" y="51388"/>
                  </a:lnTo>
                  <a:lnTo>
                    <a:pt x="1259" y="54467"/>
                  </a:lnTo>
                  <a:lnTo>
                    <a:pt x="1506" y="57547"/>
                  </a:lnTo>
                  <a:lnTo>
                    <a:pt x="1798" y="60627"/>
                  </a:lnTo>
                  <a:lnTo>
                    <a:pt x="2113" y="63706"/>
                  </a:lnTo>
                  <a:lnTo>
                    <a:pt x="2315" y="65482"/>
                  </a:lnTo>
                  <a:lnTo>
                    <a:pt x="2540" y="67258"/>
                  </a:lnTo>
                  <a:lnTo>
                    <a:pt x="2810" y="69011"/>
                  </a:lnTo>
                  <a:lnTo>
                    <a:pt x="3057" y="70787"/>
                  </a:lnTo>
                  <a:lnTo>
                    <a:pt x="3619" y="74316"/>
                  </a:lnTo>
                  <a:lnTo>
                    <a:pt x="4159" y="77868"/>
                  </a:lnTo>
                  <a:lnTo>
                    <a:pt x="5373" y="77576"/>
                  </a:lnTo>
                  <a:lnTo>
                    <a:pt x="4788" y="73957"/>
                  </a:lnTo>
                  <a:lnTo>
                    <a:pt x="4226" y="70338"/>
                  </a:lnTo>
                  <a:lnTo>
                    <a:pt x="3979" y="68539"/>
                  </a:lnTo>
                  <a:lnTo>
                    <a:pt x="3732" y="66718"/>
                  </a:lnTo>
                  <a:lnTo>
                    <a:pt x="3484" y="64898"/>
                  </a:lnTo>
                  <a:lnTo>
                    <a:pt x="3282" y="63077"/>
                  </a:lnTo>
                  <a:lnTo>
                    <a:pt x="2990" y="60087"/>
                  </a:lnTo>
                  <a:lnTo>
                    <a:pt x="2720" y="57075"/>
                  </a:lnTo>
                  <a:lnTo>
                    <a:pt x="2495" y="54085"/>
                  </a:lnTo>
                  <a:lnTo>
                    <a:pt x="2270" y="51073"/>
                  </a:lnTo>
                  <a:lnTo>
                    <a:pt x="2091" y="48061"/>
                  </a:lnTo>
                  <a:lnTo>
                    <a:pt x="1911" y="45049"/>
                  </a:lnTo>
                  <a:lnTo>
                    <a:pt x="1619" y="39024"/>
                  </a:lnTo>
                  <a:lnTo>
                    <a:pt x="1484" y="36012"/>
                  </a:lnTo>
                  <a:lnTo>
                    <a:pt x="1394" y="33000"/>
                  </a:lnTo>
                  <a:lnTo>
                    <a:pt x="1304" y="29988"/>
                  </a:lnTo>
                  <a:lnTo>
                    <a:pt x="1259" y="26975"/>
                  </a:lnTo>
                  <a:lnTo>
                    <a:pt x="1236" y="23963"/>
                  </a:lnTo>
                  <a:lnTo>
                    <a:pt x="1259" y="20951"/>
                  </a:lnTo>
                  <a:lnTo>
                    <a:pt x="1281" y="17939"/>
                  </a:lnTo>
                  <a:lnTo>
                    <a:pt x="1326" y="14927"/>
                  </a:lnTo>
                  <a:lnTo>
                    <a:pt x="1394" y="11982"/>
                  </a:lnTo>
                  <a:lnTo>
                    <a:pt x="1439" y="10498"/>
                  </a:lnTo>
                  <a:lnTo>
                    <a:pt x="1506" y="9037"/>
                  </a:lnTo>
                  <a:lnTo>
                    <a:pt x="1574" y="7553"/>
                  </a:lnTo>
                  <a:lnTo>
                    <a:pt x="1686" y="6092"/>
                  </a:lnTo>
                  <a:lnTo>
                    <a:pt x="1821" y="4631"/>
                  </a:lnTo>
                  <a:lnTo>
                    <a:pt x="2001" y="3148"/>
                  </a:lnTo>
                  <a:lnTo>
                    <a:pt x="2225" y="1597"/>
                  </a:lnTo>
                  <a:lnTo>
                    <a:pt x="2428" y="23"/>
                  </a:lnTo>
                  <a:lnTo>
                    <a:pt x="2270" y="2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4209550" y="3318875"/>
              <a:ext cx="35975" cy="65200"/>
            </a:xfrm>
            <a:custGeom>
              <a:avLst/>
              <a:gdLst/>
              <a:ahLst/>
              <a:cxnLst/>
              <a:rect l="l" t="t" r="r" b="b"/>
              <a:pathLst>
                <a:path w="1439" h="2608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68"/>
                  </a:lnTo>
                  <a:lnTo>
                    <a:pt x="202" y="135"/>
                  </a:lnTo>
                  <a:lnTo>
                    <a:pt x="112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247" y="2181"/>
                  </a:lnTo>
                  <a:lnTo>
                    <a:pt x="270" y="2293"/>
                  </a:lnTo>
                  <a:lnTo>
                    <a:pt x="337" y="2383"/>
                  </a:lnTo>
                  <a:lnTo>
                    <a:pt x="427" y="2473"/>
                  </a:lnTo>
                  <a:lnTo>
                    <a:pt x="540" y="2540"/>
                  </a:lnTo>
                  <a:lnTo>
                    <a:pt x="652" y="2585"/>
                  </a:lnTo>
                  <a:lnTo>
                    <a:pt x="764" y="2608"/>
                  </a:lnTo>
                  <a:lnTo>
                    <a:pt x="1012" y="2608"/>
                  </a:lnTo>
                  <a:lnTo>
                    <a:pt x="1124" y="2540"/>
                  </a:lnTo>
                  <a:lnTo>
                    <a:pt x="1236" y="2473"/>
                  </a:lnTo>
                  <a:lnTo>
                    <a:pt x="1304" y="2406"/>
                  </a:lnTo>
                  <a:lnTo>
                    <a:pt x="1371" y="2293"/>
                  </a:lnTo>
                  <a:lnTo>
                    <a:pt x="1416" y="2203"/>
                  </a:lnTo>
                  <a:lnTo>
                    <a:pt x="1439" y="2068"/>
                  </a:lnTo>
                  <a:lnTo>
                    <a:pt x="1439" y="1956"/>
                  </a:lnTo>
                  <a:lnTo>
                    <a:pt x="1439" y="1821"/>
                  </a:lnTo>
                  <a:lnTo>
                    <a:pt x="1191" y="450"/>
                  </a:lnTo>
                  <a:lnTo>
                    <a:pt x="1147" y="338"/>
                  </a:lnTo>
                  <a:lnTo>
                    <a:pt x="1079" y="225"/>
                  </a:lnTo>
                  <a:lnTo>
                    <a:pt x="1012" y="158"/>
                  </a:lnTo>
                  <a:lnTo>
                    <a:pt x="899" y="90"/>
                  </a:lnTo>
                  <a:lnTo>
                    <a:pt x="787" y="4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4253375" y="3050250"/>
              <a:ext cx="69700" cy="145000"/>
            </a:xfrm>
            <a:custGeom>
              <a:avLst/>
              <a:gdLst/>
              <a:ahLst/>
              <a:cxnLst/>
              <a:rect l="l" t="t" r="r" b="b"/>
              <a:pathLst>
                <a:path w="2788" h="5800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68"/>
                  </a:lnTo>
                  <a:lnTo>
                    <a:pt x="225" y="135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382"/>
                  </a:lnTo>
                  <a:lnTo>
                    <a:pt x="0" y="517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810" y="3057"/>
                  </a:lnTo>
                  <a:lnTo>
                    <a:pt x="1574" y="5373"/>
                  </a:lnTo>
                  <a:lnTo>
                    <a:pt x="1619" y="5508"/>
                  </a:lnTo>
                  <a:lnTo>
                    <a:pt x="1709" y="5598"/>
                  </a:lnTo>
                  <a:lnTo>
                    <a:pt x="1799" y="5688"/>
                  </a:lnTo>
                  <a:lnTo>
                    <a:pt x="1889" y="5755"/>
                  </a:lnTo>
                  <a:lnTo>
                    <a:pt x="2001" y="5777"/>
                  </a:lnTo>
                  <a:lnTo>
                    <a:pt x="2113" y="5800"/>
                  </a:lnTo>
                  <a:lnTo>
                    <a:pt x="2226" y="5800"/>
                  </a:lnTo>
                  <a:lnTo>
                    <a:pt x="2338" y="5777"/>
                  </a:lnTo>
                  <a:lnTo>
                    <a:pt x="2451" y="5732"/>
                  </a:lnTo>
                  <a:lnTo>
                    <a:pt x="2563" y="5665"/>
                  </a:lnTo>
                  <a:lnTo>
                    <a:pt x="2630" y="5598"/>
                  </a:lnTo>
                  <a:lnTo>
                    <a:pt x="2720" y="5508"/>
                  </a:lnTo>
                  <a:lnTo>
                    <a:pt x="2765" y="5418"/>
                  </a:lnTo>
                  <a:lnTo>
                    <a:pt x="2788" y="5283"/>
                  </a:lnTo>
                  <a:lnTo>
                    <a:pt x="2788" y="5171"/>
                  </a:lnTo>
                  <a:lnTo>
                    <a:pt x="2765" y="5036"/>
                  </a:lnTo>
                  <a:lnTo>
                    <a:pt x="2001" y="2720"/>
                  </a:lnTo>
                  <a:lnTo>
                    <a:pt x="1214" y="427"/>
                  </a:lnTo>
                  <a:lnTo>
                    <a:pt x="1169" y="293"/>
                  </a:lnTo>
                  <a:lnTo>
                    <a:pt x="1079" y="203"/>
                  </a:lnTo>
                  <a:lnTo>
                    <a:pt x="990" y="113"/>
                  </a:lnTo>
                  <a:lnTo>
                    <a:pt x="877" y="45"/>
                  </a:lnTo>
                  <a:lnTo>
                    <a:pt x="787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4232575" y="2838950"/>
              <a:ext cx="42750" cy="136575"/>
            </a:xfrm>
            <a:custGeom>
              <a:avLst/>
              <a:gdLst/>
              <a:ahLst/>
              <a:cxnLst/>
              <a:rect l="l" t="t" r="r" b="b"/>
              <a:pathLst>
                <a:path w="1710" h="5463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45"/>
                  </a:lnTo>
                  <a:lnTo>
                    <a:pt x="226" y="90"/>
                  </a:lnTo>
                  <a:lnTo>
                    <a:pt x="136" y="158"/>
                  </a:lnTo>
                  <a:lnTo>
                    <a:pt x="68" y="247"/>
                  </a:lnTo>
                  <a:lnTo>
                    <a:pt x="23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68" y="1147"/>
                  </a:lnTo>
                  <a:lnTo>
                    <a:pt x="113" y="1709"/>
                  </a:lnTo>
                  <a:lnTo>
                    <a:pt x="203" y="2810"/>
                  </a:lnTo>
                  <a:lnTo>
                    <a:pt x="248" y="3372"/>
                  </a:lnTo>
                  <a:lnTo>
                    <a:pt x="315" y="3934"/>
                  </a:lnTo>
                  <a:lnTo>
                    <a:pt x="405" y="4474"/>
                  </a:lnTo>
                  <a:lnTo>
                    <a:pt x="518" y="5036"/>
                  </a:lnTo>
                  <a:lnTo>
                    <a:pt x="563" y="5170"/>
                  </a:lnTo>
                  <a:lnTo>
                    <a:pt x="608" y="5260"/>
                  </a:lnTo>
                  <a:lnTo>
                    <a:pt x="698" y="5350"/>
                  </a:lnTo>
                  <a:lnTo>
                    <a:pt x="787" y="5418"/>
                  </a:lnTo>
                  <a:lnTo>
                    <a:pt x="900" y="5440"/>
                  </a:lnTo>
                  <a:lnTo>
                    <a:pt x="1012" y="5463"/>
                  </a:lnTo>
                  <a:lnTo>
                    <a:pt x="1125" y="5463"/>
                  </a:lnTo>
                  <a:lnTo>
                    <a:pt x="1237" y="5440"/>
                  </a:lnTo>
                  <a:lnTo>
                    <a:pt x="1349" y="5395"/>
                  </a:lnTo>
                  <a:lnTo>
                    <a:pt x="1439" y="5328"/>
                  </a:lnTo>
                  <a:lnTo>
                    <a:pt x="1529" y="5260"/>
                  </a:lnTo>
                  <a:lnTo>
                    <a:pt x="1619" y="5170"/>
                  </a:lnTo>
                  <a:lnTo>
                    <a:pt x="1664" y="5080"/>
                  </a:lnTo>
                  <a:lnTo>
                    <a:pt x="1709" y="4946"/>
                  </a:lnTo>
                  <a:lnTo>
                    <a:pt x="1709" y="4833"/>
                  </a:lnTo>
                  <a:lnTo>
                    <a:pt x="1687" y="4676"/>
                  </a:lnTo>
                  <a:lnTo>
                    <a:pt x="1597" y="4181"/>
                  </a:lnTo>
                  <a:lnTo>
                    <a:pt x="1529" y="3664"/>
                  </a:lnTo>
                  <a:lnTo>
                    <a:pt x="1462" y="3147"/>
                  </a:lnTo>
                  <a:lnTo>
                    <a:pt x="1417" y="2630"/>
                  </a:lnTo>
                  <a:lnTo>
                    <a:pt x="1349" y="1619"/>
                  </a:lnTo>
                  <a:lnTo>
                    <a:pt x="1305" y="1102"/>
                  </a:lnTo>
                  <a:lnTo>
                    <a:pt x="1237" y="585"/>
                  </a:lnTo>
                  <a:lnTo>
                    <a:pt x="1215" y="450"/>
                  </a:lnTo>
                  <a:lnTo>
                    <a:pt x="1147" y="337"/>
                  </a:lnTo>
                  <a:lnTo>
                    <a:pt x="1080" y="225"/>
                  </a:lnTo>
                  <a:lnTo>
                    <a:pt x="990" y="135"/>
                  </a:lnTo>
                  <a:lnTo>
                    <a:pt x="877" y="90"/>
                  </a:lnTo>
                  <a:lnTo>
                    <a:pt x="765" y="45"/>
                  </a:lnTo>
                  <a:lnTo>
                    <a:pt x="653" y="23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4251700" y="2623700"/>
              <a:ext cx="30350" cy="30950"/>
            </a:xfrm>
            <a:custGeom>
              <a:avLst/>
              <a:gdLst/>
              <a:ahLst/>
              <a:cxnLst/>
              <a:rect l="l" t="t" r="r" b="b"/>
              <a:pathLst>
                <a:path w="1214" h="1238" extrusionOk="0">
                  <a:moveTo>
                    <a:pt x="562" y="1"/>
                  </a:moveTo>
                  <a:lnTo>
                    <a:pt x="427" y="23"/>
                  </a:lnTo>
                  <a:lnTo>
                    <a:pt x="292" y="68"/>
                  </a:lnTo>
                  <a:lnTo>
                    <a:pt x="202" y="136"/>
                  </a:lnTo>
                  <a:lnTo>
                    <a:pt x="112" y="225"/>
                  </a:lnTo>
                  <a:lnTo>
                    <a:pt x="45" y="315"/>
                  </a:lnTo>
                  <a:lnTo>
                    <a:pt x="22" y="428"/>
                  </a:lnTo>
                  <a:lnTo>
                    <a:pt x="0" y="540"/>
                  </a:lnTo>
                  <a:lnTo>
                    <a:pt x="0" y="653"/>
                  </a:lnTo>
                  <a:lnTo>
                    <a:pt x="22" y="787"/>
                  </a:lnTo>
                  <a:lnTo>
                    <a:pt x="67" y="877"/>
                  </a:lnTo>
                  <a:lnTo>
                    <a:pt x="135" y="990"/>
                  </a:lnTo>
                  <a:lnTo>
                    <a:pt x="202" y="1080"/>
                  </a:lnTo>
                  <a:lnTo>
                    <a:pt x="292" y="1147"/>
                  </a:lnTo>
                  <a:lnTo>
                    <a:pt x="382" y="1192"/>
                  </a:lnTo>
                  <a:lnTo>
                    <a:pt x="517" y="1237"/>
                  </a:lnTo>
                  <a:lnTo>
                    <a:pt x="629" y="1237"/>
                  </a:lnTo>
                  <a:lnTo>
                    <a:pt x="764" y="1215"/>
                  </a:lnTo>
                  <a:lnTo>
                    <a:pt x="899" y="1147"/>
                  </a:lnTo>
                  <a:lnTo>
                    <a:pt x="1012" y="1080"/>
                  </a:lnTo>
                  <a:lnTo>
                    <a:pt x="1101" y="990"/>
                  </a:lnTo>
                  <a:lnTo>
                    <a:pt x="1146" y="900"/>
                  </a:lnTo>
                  <a:lnTo>
                    <a:pt x="1191" y="787"/>
                  </a:lnTo>
                  <a:lnTo>
                    <a:pt x="1214" y="675"/>
                  </a:lnTo>
                  <a:lnTo>
                    <a:pt x="1191" y="563"/>
                  </a:lnTo>
                  <a:lnTo>
                    <a:pt x="1169" y="450"/>
                  </a:lnTo>
                  <a:lnTo>
                    <a:pt x="1146" y="338"/>
                  </a:lnTo>
                  <a:lnTo>
                    <a:pt x="1079" y="248"/>
                  </a:lnTo>
                  <a:lnTo>
                    <a:pt x="1012" y="158"/>
                  </a:lnTo>
                  <a:lnTo>
                    <a:pt x="922" y="68"/>
                  </a:lnTo>
                  <a:lnTo>
                    <a:pt x="809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4323625" y="3024400"/>
              <a:ext cx="45550" cy="147250"/>
            </a:xfrm>
            <a:custGeom>
              <a:avLst/>
              <a:gdLst/>
              <a:ahLst/>
              <a:cxnLst/>
              <a:rect l="l" t="t" r="r" b="b"/>
              <a:pathLst>
                <a:path w="1822" h="5890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48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60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135" y="1821"/>
                  </a:lnTo>
                  <a:lnTo>
                    <a:pt x="270" y="3035"/>
                  </a:lnTo>
                  <a:lnTo>
                    <a:pt x="450" y="4226"/>
                  </a:lnTo>
                  <a:lnTo>
                    <a:pt x="630" y="5440"/>
                  </a:lnTo>
                  <a:lnTo>
                    <a:pt x="652" y="5575"/>
                  </a:lnTo>
                  <a:lnTo>
                    <a:pt x="720" y="5687"/>
                  </a:lnTo>
                  <a:lnTo>
                    <a:pt x="787" y="5755"/>
                  </a:lnTo>
                  <a:lnTo>
                    <a:pt x="877" y="5822"/>
                  </a:lnTo>
                  <a:lnTo>
                    <a:pt x="989" y="5867"/>
                  </a:lnTo>
                  <a:lnTo>
                    <a:pt x="1079" y="5890"/>
                  </a:lnTo>
                  <a:lnTo>
                    <a:pt x="1192" y="5867"/>
                  </a:lnTo>
                  <a:lnTo>
                    <a:pt x="1304" y="5845"/>
                  </a:lnTo>
                  <a:lnTo>
                    <a:pt x="1416" y="5800"/>
                  </a:lnTo>
                  <a:lnTo>
                    <a:pt x="1529" y="5755"/>
                  </a:lnTo>
                  <a:lnTo>
                    <a:pt x="1619" y="5687"/>
                  </a:lnTo>
                  <a:lnTo>
                    <a:pt x="1709" y="5575"/>
                  </a:lnTo>
                  <a:lnTo>
                    <a:pt x="1754" y="5485"/>
                  </a:lnTo>
                  <a:lnTo>
                    <a:pt x="1799" y="5373"/>
                  </a:lnTo>
                  <a:lnTo>
                    <a:pt x="1821" y="5238"/>
                  </a:lnTo>
                  <a:lnTo>
                    <a:pt x="1821" y="5103"/>
                  </a:lnTo>
                  <a:lnTo>
                    <a:pt x="1641" y="3979"/>
                  </a:lnTo>
                  <a:lnTo>
                    <a:pt x="1484" y="2855"/>
                  </a:lnTo>
                  <a:lnTo>
                    <a:pt x="1349" y="1731"/>
                  </a:lnTo>
                  <a:lnTo>
                    <a:pt x="1259" y="607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10" y="45"/>
                  </a:lnTo>
                  <a:lnTo>
                    <a:pt x="697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876300" y="2329225"/>
              <a:ext cx="35975" cy="74775"/>
            </a:xfrm>
            <a:custGeom>
              <a:avLst/>
              <a:gdLst/>
              <a:ahLst/>
              <a:cxnLst/>
              <a:rect l="l" t="t" r="r" b="b"/>
              <a:pathLst>
                <a:path w="1439" h="2991" extrusionOk="0">
                  <a:moveTo>
                    <a:pt x="495" y="1"/>
                  </a:moveTo>
                  <a:lnTo>
                    <a:pt x="382" y="46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0" y="495"/>
                  </a:lnTo>
                  <a:lnTo>
                    <a:pt x="0" y="608"/>
                  </a:lnTo>
                  <a:lnTo>
                    <a:pt x="180" y="2383"/>
                  </a:lnTo>
                  <a:lnTo>
                    <a:pt x="202" y="2518"/>
                  </a:lnTo>
                  <a:lnTo>
                    <a:pt x="247" y="2631"/>
                  </a:lnTo>
                  <a:lnTo>
                    <a:pt x="315" y="2721"/>
                  </a:lnTo>
                  <a:lnTo>
                    <a:pt x="382" y="2811"/>
                  </a:lnTo>
                  <a:lnTo>
                    <a:pt x="472" y="2900"/>
                  </a:lnTo>
                  <a:lnTo>
                    <a:pt x="562" y="2945"/>
                  </a:lnTo>
                  <a:lnTo>
                    <a:pt x="697" y="2990"/>
                  </a:lnTo>
                  <a:lnTo>
                    <a:pt x="944" y="2990"/>
                  </a:lnTo>
                  <a:lnTo>
                    <a:pt x="1057" y="2945"/>
                  </a:lnTo>
                  <a:lnTo>
                    <a:pt x="1146" y="2878"/>
                  </a:lnTo>
                  <a:lnTo>
                    <a:pt x="1259" y="2811"/>
                  </a:lnTo>
                  <a:lnTo>
                    <a:pt x="1326" y="2721"/>
                  </a:lnTo>
                  <a:lnTo>
                    <a:pt x="1394" y="2608"/>
                  </a:lnTo>
                  <a:lnTo>
                    <a:pt x="1416" y="2496"/>
                  </a:lnTo>
                  <a:lnTo>
                    <a:pt x="1439" y="2383"/>
                  </a:lnTo>
                  <a:lnTo>
                    <a:pt x="1236" y="608"/>
                  </a:lnTo>
                  <a:lnTo>
                    <a:pt x="1214" y="473"/>
                  </a:lnTo>
                  <a:lnTo>
                    <a:pt x="1169" y="360"/>
                  </a:lnTo>
                  <a:lnTo>
                    <a:pt x="1124" y="270"/>
                  </a:lnTo>
                  <a:lnTo>
                    <a:pt x="1057" y="158"/>
                  </a:lnTo>
                  <a:lnTo>
                    <a:pt x="967" y="91"/>
                  </a:lnTo>
                  <a:lnTo>
                    <a:pt x="854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902700" y="2663050"/>
              <a:ext cx="44425" cy="205700"/>
            </a:xfrm>
            <a:custGeom>
              <a:avLst/>
              <a:gdLst/>
              <a:ahLst/>
              <a:cxnLst/>
              <a:rect l="l" t="t" r="r" b="b"/>
              <a:pathLst>
                <a:path w="1777" h="8228" extrusionOk="0">
                  <a:moveTo>
                    <a:pt x="473" y="0"/>
                  </a:moveTo>
                  <a:lnTo>
                    <a:pt x="360" y="23"/>
                  </a:lnTo>
                  <a:lnTo>
                    <a:pt x="248" y="90"/>
                  </a:lnTo>
                  <a:lnTo>
                    <a:pt x="158" y="158"/>
                  </a:lnTo>
                  <a:lnTo>
                    <a:pt x="90" y="225"/>
                  </a:lnTo>
                  <a:lnTo>
                    <a:pt x="46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68" y="1484"/>
                  </a:lnTo>
                  <a:lnTo>
                    <a:pt x="135" y="2361"/>
                  </a:lnTo>
                  <a:lnTo>
                    <a:pt x="315" y="4114"/>
                  </a:lnTo>
                  <a:lnTo>
                    <a:pt x="450" y="5867"/>
                  </a:lnTo>
                  <a:lnTo>
                    <a:pt x="495" y="6766"/>
                  </a:lnTo>
                  <a:lnTo>
                    <a:pt x="540" y="7643"/>
                  </a:lnTo>
                  <a:lnTo>
                    <a:pt x="540" y="7778"/>
                  </a:lnTo>
                  <a:lnTo>
                    <a:pt x="585" y="7890"/>
                  </a:lnTo>
                  <a:lnTo>
                    <a:pt x="652" y="8003"/>
                  </a:lnTo>
                  <a:lnTo>
                    <a:pt x="720" y="8093"/>
                  </a:lnTo>
                  <a:lnTo>
                    <a:pt x="832" y="8160"/>
                  </a:lnTo>
                  <a:lnTo>
                    <a:pt x="922" y="8205"/>
                  </a:lnTo>
                  <a:lnTo>
                    <a:pt x="1035" y="8228"/>
                  </a:lnTo>
                  <a:lnTo>
                    <a:pt x="1282" y="8228"/>
                  </a:lnTo>
                  <a:lnTo>
                    <a:pt x="1394" y="8183"/>
                  </a:lnTo>
                  <a:lnTo>
                    <a:pt x="1484" y="8138"/>
                  </a:lnTo>
                  <a:lnTo>
                    <a:pt x="1574" y="8070"/>
                  </a:lnTo>
                  <a:lnTo>
                    <a:pt x="1664" y="7980"/>
                  </a:lnTo>
                  <a:lnTo>
                    <a:pt x="1709" y="7890"/>
                  </a:lnTo>
                  <a:lnTo>
                    <a:pt x="1754" y="7756"/>
                  </a:lnTo>
                  <a:lnTo>
                    <a:pt x="1776" y="7621"/>
                  </a:lnTo>
                  <a:lnTo>
                    <a:pt x="1731" y="6744"/>
                  </a:lnTo>
                  <a:lnTo>
                    <a:pt x="1686" y="5867"/>
                  </a:lnTo>
                  <a:lnTo>
                    <a:pt x="1552" y="4091"/>
                  </a:lnTo>
                  <a:lnTo>
                    <a:pt x="1372" y="2338"/>
                  </a:lnTo>
                  <a:lnTo>
                    <a:pt x="1304" y="1461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952150" y="2546725"/>
              <a:ext cx="30950" cy="94425"/>
            </a:xfrm>
            <a:custGeom>
              <a:avLst/>
              <a:gdLst/>
              <a:ahLst/>
              <a:cxnLst/>
              <a:rect l="l" t="t" r="r" b="b"/>
              <a:pathLst>
                <a:path w="1238" h="3777" extrusionOk="0">
                  <a:moveTo>
                    <a:pt x="518" y="0"/>
                  </a:moveTo>
                  <a:lnTo>
                    <a:pt x="405" y="23"/>
                  </a:lnTo>
                  <a:lnTo>
                    <a:pt x="293" y="90"/>
                  </a:lnTo>
                  <a:lnTo>
                    <a:pt x="203" y="157"/>
                  </a:lnTo>
                  <a:lnTo>
                    <a:pt x="136" y="225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1" y="607"/>
                  </a:lnTo>
                  <a:lnTo>
                    <a:pt x="1" y="3170"/>
                  </a:lnTo>
                  <a:lnTo>
                    <a:pt x="23" y="3327"/>
                  </a:lnTo>
                  <a:lnTo>
                    <a:pt x="46" y="3439"/>
                  </a:lnTo>
                  <a:lnTo>
                    <a:pt x="113" y="3529"/>
                  </a:lnTo>
                  <a:lnTo>
                    <a:pt x="203" y="3619"/>
                  </a:lnTo>
                  <a:lnTo>
                    <a:pt x="293" y="3687"/>
                  </a:lnTo>
                  <a:lnTo>
                    <a:pt x="383" y="3732"/>
                  </a:lnTo>
                  <a:lnTo>
                    <a:pt x="495" y="3754"/>
                  </a:lnTo>
                  <a:lnTo>
                    <a:pt x="630" y="3777"/>
                  </a:lnTo>
                  <a:lnTo>
                    <a:pt x="743" y="3754"/>
                  </a:lnTo>
                  <a:lnTo>
                    <a:pt x="855" y="3732"/>
                  </a:lnTo>
                  <a:lnTo>
                    <a:pt x="945" y="3687"/>
                  </a:lnTo>
                  <a:lnTo>
                    <a:pt x="1035" y="3619"/>
                  </a:lnTo>
                  <a:lnTo>
                    <a:pt x="1125" y="3529"/>
                  </a:lnTo>
                  <a:lnTo>
                    <a:pt x="1192" y="3417"/>
                  </a:lnTo>
                  <a:lnTo>
                    <a:pt x="1237" y="3304"/>
                  </a:lnTo>
                  <a:lnTo>
                    <a:pt x="1237" y="3170"/>
                  </a:lnTo>
                  <a:lnTo>
                    <a:pt x="1237" y="585"/>
                  </a:lnTo>
                  <a:lnTo>
                    <a:pt x="1237" y="450"/>
                  </a:lnTo>
                  <a:lnTo>
                    <a:pt x="1192" y="315"/>
                  </a:lnTo>
                  <a:lnTo>
                    <a:pt x="1125" y="225"/>
                  </a:lnTo>
                  <a:lnTo>
                    <a:pt x="1057" y="135"/>
                  </a:lnTo>
                  <a:lnTo>
                    <a:pt x="967" y="68"/>
                  </a:lnTo>
                  <a:lnTo>
                    <a:pt x="855" y="2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987000" y="3076100"/>
              <a:ext cx="33750" cy="123100"/>
            </a:xfrm>
            <a:custGeom>
              <a:avLst/>
              <a:gdLst/>
              <a:ahLst/>
              <a:cxnLst/>
              <a:rect l="l" t="t" r="r" b="b"/>
              <a:pathLst>
                <a:path w="1350" h="4924" extrusionOk="0">
                  <a:moveTo>
                    <a:pt x="562" y="0"/>
                  </a:moveTo>
                  <a:lnTo>
                    <a:pt x="427" y="23"/>
                  </a:lnTo>
                  <a:lnTo>
                    <a:pt x="338" y="45"/>
                  </a:lnTo>
                  <a:lnTo>
                    <a:pt x="225" y="90"/>
                  </a:lnTo>
                  <a:lnTo>
                    <a:pt x="135" y="158"/>
                  </a:lnTo>
                  <a:lnTo>
                    <a:pt x="68" y="248"/>
                  </a:lnTo>
                  <a:lnTo>
                    <a:pt x="23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45" y="1079"/>
                  </a:lnTo>
                  <a:lnTo>
                    <a:pt x="68" y="1529"/>
                  </a:lnTo>
                  <a:lnTo>
                    <a:pt x="68" y="2473"/>
                  </a:lnTo>
                  <a:lnTo>
                    <a:pt x="68" y="3395"/>
                  </a:lnTo>
                  <a:lnTo>
                    <a:pt x="90" y="3867"/>
                  </a:lnTo>
                  <a:lnTo>
                    <a:pt x="113" y="4339"/>
                  </a:lnTo>
                  <a:lnTo>
                    <a:pt x="135" y="4474"/>
                  </a:lnTo>
                  <a:lnTo>
                    <a:pt x="180" y="4586"/>
                  </a:lnTo>
                  <a:lnTo>
                    <a:pt x="248" y="4698"/>
                  </a:lnTo>
                  <a:lnTo>
                    <a:pt x="338" y="4766"/>
                  </a:lnTo>
                  <a:lnTo>
                    <a:pt x="427" y="4833"/>
                  </a:lnTo>
                  <a:lnTo>
                    <a:pt x="540" y="4878"/>
                  </a:lnTo>
                  <a:lnTo>
                    <a:pt x="652" y="4923"/>
                  </a:lnTo>
                  <a:lnTo>
                    <a:pt x="787" y="4923"/>
                  </a:lnTo>
                  <a:lnTo>
                    <a:pt x="900" y="4901"/>
                  </a:lnTo>
                  <a:lnTo>
                    <a:pt x="1012" y="4878"/>
                  </a:lnTo>
                  <a:lnTo>
                    <a:pt x="1102" y="4833"/>
                  </a:lnTo>
                  <a:lnTo>
                    <a:pt x="1192" y="4766"/>
                  </a:lnTo>
                  <a:lnTo>
                    <a:pt x="1259" y="4676"/>
                  </a:lnTo>
                  <a:lnTo>
                    <a:pt x="1327" y="4586"/>
                  </a:lnTo>
                  <a:lnTo>
                    <a:pt x="1349" y="4451"/>
                  </a:lnTo>
                  <a:lnTo>
                    <a:pt x="1349" y="4316"/>
                  </a:lnTo>
                  <a:lnTo>
                    <a:pt x="1327" y="3844"/>
                  </a:lnTo>
                  <a:lnTo>
                    <a:pt x="1304" y="3395"/>
                  </a:lnTo>
                  <a:lnTo>
                    <a:pt x="1304" y="2451"/>
                  </a:lnTo>
                  <a:lnTo>
                    <a:pt x="1304" y="1529"/>
                  </a:lnTo>
                  <a:lnTo>
                    <a:pt x="1282" y="1057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47" y="338"/>
                  </a:lnTo>
                  <a:lnTo>
                    <a:pt x="1079" y="225"/>
                  </a:lnTo>
                  <a:lnTo>
                    <a:pt x="989" y="158"/>
                  </a:lnTo>
                  <a:lnTo>
                    <a:pt x="900" y="90"/>
                  </a:lnTo>
                  <a:lnTo>
                    <a:pt x="787" y="45"/>
                  </a:lnTo>
                  <a:lnTo>
                    <a:pt x="675" y="23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61775" y="2430950"/>
              <a:ext cx="41600" cy="123650"/>
            </a:xfrm>
            <a:custGeom>
              <a:avLst/>
              <a:gdLst/>
              <a:ahLst/>
              <a:cxnLst/>
              <a:rect l="l" t="t" r="r" b="b"/>
              <a:pathLst>
                <a:path w="1664" h="4946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38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90" y="1596"/>
                  </a:lnTo>
                  <a:lnTo>
                    <a:pt x="203" y="2563"/>
                  </a:lnTo>
                  <a:lnTo>
                    <a:pt x="315" y="3530"/>
                  </a:lnTo>
                  <a:lnTo>
                    <a:pt x="472" y="4519"/>
                  </a:lnTo>
                  <a:lnTo>
                    <a:pt x="495" y="4654"/>
                  </a:lnTo>
                  <a:lnTo>
                    <a:pt x="562" y="4743"/>
                  </a:lnTo>
                  <a:lnTo>
                    <a:pt x="630" y="4833"/>
                  </a:lnTo>
                  <a:lnTo>
                    <a:pt x="720" y="4901"/>
                  </a:lnTo>
                  <a:lnTo>
                    <a:pt x="832" y="4946"/>
                  </a:lnTo>
                  <a:lnTo>
                    <a:pt x="1057" y="4946"/>
                  </a:lnTo>
                  <a:lnTo>
                    <a:pt x="1169" y="4923"/>
                  </a:lnTo>
                  <a:lnTo>
                    <a:pt x="1259" y="4878"/>
                  </a:lnTo>
                  <a:lnTo>
                    <a:pt x="1372" y="4833"/>
                  </a:lnTo>
                  <a:lnTo>
                    <a:pt x="1462" y="4743"/>
                  </a:lnTo>
                  <a:lnTo>
                    <a:pt x="1551" y="4654"/>
                  </a:lnTo>
                  <a:lnTo>
                    <a:pt x="1596" y="4564"/>
                  </a:lnTo>
                  <a:lnTo>
                    <a:pt x="1641" y="4429"/>
                  </a:lnTo>
                  <a:lnTo>
                    <a:pt x="1664" y="4316"/>
                  </a:lnTo>
                  <a:lnTo>
                    <a:pt x="1664" y="4159"/>
                  </a:lnTo>
                  <a:lnTo>
                    <a:pt x="1529" y="3282"/>
                  </a:lnTo>
                  <a:lnTo>
                    <a:pt x="1417" y="2383"/>
                  </a:lnTo>
                  <a:lnTo>
                    <a:pt x="1327" y="1484"/>
                  </a:lnTo>
                  <a:lnTo>
                    <a:pt x="1259" y="585"/>
                  </a:lnTo>
                  <a:lnTo>
                    <a:pt x="1214" y="450"/>
                  </a:lnTo>
                  <a:lnTo>
                    <a:pt x="1169" y="338"/>
                  </a:lnTo>
                  <a:lnTo>
                    <a:pt x="1102" y="225"/>
                  </a:lnTo>
                  <a:lnTo>
                    <a:pt x="1034" y="158"/>
                  </a:lnTo>
                  <a:lnTo>
                    <a:pt x="922" y="90"/>
                  </a:lnTo>
                  <a:lnTo>
                    <a:pt x="810" y="45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151100" y="3050250"/>
              <a:ext cx="61825" cy="150075"/>
            </a:xfrm>
            <a:custGeom>
              <a:avLst/>
              <a:gdLst/>
              <a:ahLst/>
              <a:cxnLst/>
              <a:rect l="l" t="t" r="r" b="b"/>
              <a:pathLst>
                <a:path w="2473" h="6003" extrusionOk="0">
                  <a:moveTo>
                    <a:pt x="562" y="0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0" y="293"/>
                  </a:lnTo>
                  <a:lnTo>
                    <a:pt x="45" y="382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45" y="765"/>
                  </a:lnTo>
                  <a:lnTo>
                    <a:pt x="360" y="1956"/>
                  </a:lnTo>
                  <a:lnTo>
                    <a:pt x="675" y="3170"/>
                  </a:lnTo>
                  <a:lnTo>
                    <a:pt x="967" y="4361"/>
                  </a:lnTo>
                  <a:lnTo>
                    <a:pt x="1259" y="5575"/>
                  </a:lnTo>
                  <a:lnTo>
                    <a:pt x="1304" y="5710"/>
                  </a:lnTo>
                  <a:lnTo>
                    <a:pt x="1371" y="5800"/>
                  </a:lnTo>
                  <a:lnTo>
                    <a:pt x="1461" y="5890"/>
                  </a:lnTo>
                  <a:lnTo>
                    <a:pt x="1574" y="5957"/>
                  </a:lnTo>
                  <a:lnTo>
                    <a:pt x="1664" y="5980"/>
                  </a:lnTo>
                  <a:lnTo>
                    <a:pt x="1776" y="6002"/>
                  </a:lnTo>
                  <a:lnTo>
                    <a:pt x="1889" y="6002"/>
                  </a:lnTo>
                  <a:lnTo>
                    <a:pt x="2001" y="5980"/>
                  </a:lnTo>
                  <a:lnTo>
                    <a:pt x="2113" y="5935"/>
                  </a:lnTo>
                  <a:lnTo>
                    <a:pt x="2226" y="5867"/>
                  </a:lnTo>
                  <a:lnTo>
                    <a:pt x="2316" y="5800"/>
                  </a:lnTo>
                  <a:lnTo>
                    <a:pt x="2383" y="5710"/>
                  </a:lnTo>
                  <a:lnTo>
                    <a:pt x="2428" y="5598"/>
                  </a:lnTo>
                  <a:lnTo>
                    <a:pt x="2473" y="5485"/>
                  </a:lnTo>
                  <a:lnTo>
                    <a:pt x="2473" y="5373"/>
                  </a:lnTo>
                  <a:lnTo>
                    <a:pt x="2450" y="5215"/>
                  </a:lnTo>
                  <a:lnTo>
                    <a:pt x="2136" y="4024"/>
                  </a:lnTo>
                  <a:lnTo>
                    <a:pt x="1866" y="2810"/>
                  </a:lnTo>
                  <a:lnTo>
                    <a:pt x="1551" y="1619"/>
                  </a:lnTo>
                  <a:lnTo>
                    <a:pt x="1237" y="427"/>
                  </a:lnTo>
                  <a:lnTo>
                    <a:pt x="1169" y="293"/>
                  </a:lnTo>
                  <a:lnTo>
                    <a:pt x="1102" y="180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894825" y="2062850"/>
              <a:ext cx="38800" cy="72525"/>
            </a:xfrm>
            <a:custGeom>
              <a:avLst/>
              <a:gdLst/>
              <a:ahLst/>
              <a:cxnLst/>
              <a:rect l="l" t="t" r="r" b="b"/>
              <a:pathLst>
                <a:path w="1552" h="2901" extrusionOk="0">
                  <a:moveTo>
                    <a:pt x="698" y="1"/>
                  </a:moveTo>
                  <a:lnTo>
                    <a:pt x="608" y="46"/>
                  </a:lnTo>
                  <a:lnTo>
                    <a:pt x="518" y="113"/>
                  </a:lnTo>
                  <a:lnTo>
                    <a:pt x="428" y="203"/>
                  </a:lnTo>
                  <a:lnTo>
                    <a:pt x="383" y="315"/>
                  </a:lnTo>
                  <a:lnTo>
                    <a:pt x="338" y="450"/>
                  </a:lnTo>
                  <a:lnTo>
                    <a:pt x="23" y="2136"/>
                  </a:lnTo>
                  <a:lnTo>
                    <a:pt x="1" y="2293"/>
                  </a:lnTo>
                  <a:lnTo>
                    <a:pt x="23" y="2406"/>
                  </a:lnTo>
                  <a:lnTo>
                    <a:pt x="68" y="2541"/>
                  </a:lnTo>
                  <a:lnTo>
                    <a:pt x="136" y="2631"/>
                  </a:lnTo>
                  <a:lnTo>
                    <a:pt x="203" y="2721"/>
                  </a:lnTo>
                  <a:lnTo>
                    <a:pt x="293" y="2788"/>
                  </a:lnTo>
                  <a:lnTo>
                    <a:pt x="405" y="2855"/>
                  </a:lnTo>
                  <a:lnTo>
                    <a:pt x="518" y="2878"/>
                  </a:lnTo>
                  <a:lnTo>
                    <a:pt x="630" y="2900"/>
                  </a:lnTo>
                  <a:lnTo>
                    <a:pt x="743" y="2900"/>
                  </a:lnTo>
                  <a:lnTo>
                    <a:pt x="855" y="2878"/>
                  </a:lnTo>
                  <a:lnTo>
                    <a:pt x="945" y="2833"/>
                  </a:lnTo>
                  <a:lnTo>
                    <a:pt x="1035" y="2788"/>
                  </a:lnTo>
                  <a:lnTo>
                    <a:pt x="1125" y="2698"/>
                  </a:lnTo>
                  <a:lnTo>
                    <a:pt x="1192" y="2586"/>
                  </a:lnTo>
                  <a:lnTo>
                    <a:pt x="1215" y="2451"/>
                  </a:lnTo>
                  <a:lnTo>
                    <a:pt x="1529" y="742"/>
                  </a:lnTo>
                  <a:lnTo>
                    <a:pt x="1552" y="608"/>
                  </a:lnTo>
                  <a:lnTo>
                    <a:pt x="1529" y="473"/>
                  </a:lnTo>
                  <a:lnTo>
                    <a:pt x="1484" y="360"/>
                  </a:lnTo>
                  <a:lnTo>
                    <a:pt x="1439" y="270"/>
                  </a:lnTo>
                  <a:lnTo>
                    <a:pt x="1350" y="180"/>
                  </a:lnTo>
                  <a:lnTo>
                    <a:pt x="1260" y="113"/>
                  </a:lnTo>
                  <a:lnTo>
                    <a:pt x="1147" y="46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23250" y="1478950"/>
              <a:ext cx="728325" cy="1911875"/>
            </a:xfrm>
            <a:custGeom>
              <a:avLst/>
              <a:gdLst/>
              <a:ahLst/>
              <a:cxnLst/>
              <a:rect l="l" t="t" r="r" b="b"/>
              <a:pathLst>
                <a:path w="29133" h="76475" extrusionOk="0">
                  <a:moveTo>
                    <a:pt x="22097" y="1"/>
                  </a:moveTo>
                  <a:lnTo>
                    <a:pt x="21602" y="23"/>
                  </a:lnTo>
                  <a:lnTo>
                    <a:pt x="21108" y="91"/>
                  </a:lnTo>
                  <a:lnTo>
                    <a:pt x="20613" y="203"/>
                  </a:lnTo>
                  <a:lnTo>
                    <a:pt x="20141" y="360"/>
                  </a:lnTo>
                  <a:lnTo>
                    <a:pt x="19669" y="563"/>
                  </a:lnTo>
                  <a:lnTo>
                    <a:pt x="19220" y="788"/>
                  </a:lnTo>
                  <a:lnTo>
                    <a:pt x="18770" y="1057"/>
                  </a:lnTo>
                  <a:lnTo>
                    <a:pt x="18321" y="1372"/>
                  </a:lnTo>
                  <a:lnTo>
                    <a:pt x="17893" y="1687"/>
                  </a:lnTo>
                  <a:lnTo>
                    <a:pt x="17466" y="2069"/>
                  </a:lnTo>
                  <a:lnTo>
                    <a:pt x="17039" y="2451"/>
                  </a:lnTo>
                  <a:lnTo>
                    <a:pt x="16657" y="2856"/>
                  </a:lnTo>
                  <a:lnTo>
                    <a:pt x="16252" y="3283"/>
                  </a:lnTo>
                  <a:lnTo>
                    <a:pt x="15870" y="3710"/>
                  </a:lnTo>
                  <a:lnTo>
                    <a:pt x="15511" y="4182"/>
                  </a:lnTo>
                  <a:lnTo>
                    <a:pt x="15151" y="4632"/>
                  </a:lnTo>
                  <a:lnTo>
                    <a:pt x="14814" y="5104"/>
                  </a:lnTo>
                  <a:lnTo>
                    <a:pt x="14139" y="6070"/>
                  </a:lnTo>
                  <a:lnTo>
                    <a:pt x="13555" y="7037"/>
                  </a:lnTo>
                  <a:lnTo>
                    <a:pt x="12993" y="7981"/>
                  </a:lnTo>
                  <a:lnTo>
                    <a:pt x="12498" y="8858"/>
                  </a:lnTo>
                  <a:lnTo>
                    <a:pt x="12071" y="9689"/>
                  </a:lnTo>
                  <a:lnTo>
                    <a:pt x="11712" y="10431"/>
                  </a:lnTo>
                  <a:lnTo>
                    <a:pt x="10902" y="12095"/>
                  </a:lnTo>
                  <a:lnTo>
                    <a:pt x="10161" y="13780"/>
                  </a:lnTo>
                  <a:lnTo>
                    <a:pt x="9441" y="15489"/>
                  </a:lnTo>
                  <a:lnTo>
                    <a:pt x="8767" y="17220"/>
                  </a:lnTo>
                  <a:lnTo>
                    <a:pt x="8115" y="18973"/>
                  </a:lnTo>
                  <a:lnTo>
                    <a:pt x="7486" y="20727"/>
                  </a:lnTo>
                  <a:lnTo>
                    <a:pt x="6901" y="22525"/>
                  </a:lnTo>
                  <a:lnTo>
                    <a:pt x="6339" y="24301"/>
                  </a:lnTo>
                  <a:lnTo>
                    <a:pt x="5822" y="26122"/>
                  </a:lnTo>
                  <a:lnTo>
                    <a:pt x="5305" y="27920"/>
                  </a:lnTo>
                  <a:lnTo>
                    <a:pt x="4833" y="29741"/>
                  </a:lnTo>
                  <a:lnTo>
                    <a:pt x="4361" y="31561"/>
                  </a:lnTo>
                  <a:lnTo>
                    <a:pt x="3934" y="33360"/>
                  </a:lnTo>
                  <a:lnTo>
                    <a:pt x="3529" y="35181"/>
                  </a:lnTo>
                  <a:lnTo>
                    <a:pt x="3125" y="36979"/>
                  </a:lnTo>
                  <a:lnTo>
                    <a:pt x="2743" y="38755"/>
                  </a:lnTo>
                  <a:lnTo>
                    <a:pt x="2360" y="40733"/>
                  </a:lnTo>
                  <a:lnTo>
                    <a:pt x="2023" y="42689"/>
                  </a:lnTo>
                  <a:lnTo>
                    <a:pt x="1731" y="44667"/>
                  </a:lnTo>
                  <a:lnTo>
                    <a:pt x="1461" y="46645"/>
                  </a:lnTo>
                  <a:lnTo>
                    <a:pt x="1237" y="48623"/>
                  </a:lnTo>
                  <a:lnTo>
                    <a:pt x="1034" y="50601"/>
                  </a:lnTo>
                  <a:lnTo>
                    <a:pt x="854" y="52602"/>
                  </a:lnTo>
                  <a:lnTo>
                    <a:pt x="697" y="54603"/>
                  </a:lnTo>
                  <a:lnTo>
                    <a:pt x="405" y="58401"/>
                  </a:lnTo>
                  <a:lnTo>
                    <a:pt x="247" y="60335"/>
                  </a:lnTo>
                  <a:lnTo>
                    <a:pt x="135" y="62245"/>
                  </a:lnTo>
                  <a:lnTo>
                    <a:pt x="45" y="64156"/>
                  </a:lnTo>
                  <a:lnTo>
                    <a:pt x="0" y="66067"/>
                  </a:lnTo>
                  <a:lnTo>
                    <a:pt x="0" y="67033"/>
                  </a:lnTo>
                  <a:lnTo>
                    <a:pt x="23" y="68000"/>
                  </a:lnTo>
                  <a:lnTo>
                    <a:pt x="45" y="68944"/>
                  </a:lnTo>
                  <a:lnTo>
                    <a:pt x="90" y="69911"/>
                  </a:lnTo>
                  <a:lnTo>
                    <a:pt x="135" y="70405"/>
                  </a:lnTo>
                  <a:lnTo>
                    <a:pt x="180" y="70900"/>
                  </a:lnTo>
                  <a:lnTo>
                    <a:pt x="315" y="71844"/>
                  </a:lnTo>
                  <a:lnTo>
                    <a:pt x="495" y="72721"/>
                  </a:lnTo>
                  <a:lnTo>
                    <a:pt x="675" y="73507"/>
                  </a:lnTo>
                  <a:lnTo>
                    <a:pt x="899" y="74204"/>
                  </a:lnTo>
                  <a:lnTo>
                    <a:pt x="1012" y="74496"/>
                  </a:lnTo>
                  <a:lnTo>
                    <a:pt x="1147" y="74766"/>
                  </a:lnTo>
                  <a:lnTo>
                    <a:pt x="1259" y="75014"/>
                  </a:lnTo>
                  <a:lnTo>
                    <a:pt x="1371" y="75216"/>
                  </a:lnTo>
                  <a:lnTo>
                    <a:pt x="1506" y="75373"/>
                  </a:lnTo>
                  <a:lnTo>
                    <a:pt x="1619" y="75508"/>
                  </a:lnTo>
                  <a:lnTo>
                    <a:pt x="1709" y="75575"/>
                  </a:lnTo>
                  <a:lnTo>
                    <a:pt x="1843" y="75665"/>
                  </a:lnTo>
                  <a:lnTo>
                    <a:pt x="2158" y="75800"/>
                  </a:lnTo>
                  <a:lnTo>
                    <a:pt x="2585" y="75935"/>
                  </a:lnTo>
                  <a:lnTo>
                    <a:pt x="3080" y="76070"/>
                  </a:lnTo>
                  <a:lnTo>
                    <a:pt x="3642" y="76182"/>
                  </a:lnTo>
                  <a:lnTo>
                    <a:pt x="4271" y="76272"/>
                  </a:lnTo>
                  <a:lnTo>
                    <a:pt x="4990" y="76340"/>
                  </a:lnTo>
                  <a:lnTo>
                    <a:pt x="5732" y="76407"/>
                  </a:lnTo>
                  <a:lnTo>
                    <a:pt x="6542" y="76452"/>
                  </a:lnTo>
                  <a:lnTo>
                    <a:pt x="7373" y="76475"/>
                  </a:lnTo>
                  <a:lnTo>
                    <a:pt x="9172" y="76475"/>
                  </a:lnTo>
                  <a:lnTo>
                    <a:pt x="10093" y="76452"/>
                  </a:lnTo>
                  <a:lnTo>
                    <a:pt x="11015" y="76407"/>
                  </a:lnTo>
                  <a:lnTo>
                    <a:pt x="11959" y="76340"/>
                  </a:lnTo>
                  <a:lnTo>
                    <a:pt x="12926" y="76250"/>
                  </a:lnTo>
                  <a:lnTo>
                    <a:pt x="13847" y="76137"/>
                  </a:lnTo>
                  <a:lnTo>
                    <a:pt x="14769" y="76003"/>
                  </a:lnTo>
                  <a:lnTo>
                    <a:pt x="15691" y="75868"/>
                  </a:lnTo>
                  <a:lnTo>
                    <a:pt x="16567" y="75688"/>
                  </a:lnTo>
                  <a:lnTo>
                    <a:pt x="17399" y="75486"/>
                  </a:lnTo>
                  <a:lnTo>
                    <a:pt x="18208" y="75261"/>
                  </a:lnTo>
                  <a:lnTo>
                    <a:pt x="18950" y="75036"/>
                  </a:lnTo>
                  <a:lnTo>
                    <a:pt x="19669" y="74766"/>
                  </a:lnTo>
                  <a:lnTo>
                    <a:pt x="20299" y="74474"/>
                  </a:lnTo>
                  <a:lnTo>
                    <a:pt x="20591" y="74317"/>
                  </a:lnTo>
                  <a:lnTo>
                    <a:pt x="20861" y="74137"/>
                  </a:lnTo>
                  <a:lnTo>
                    <a:pt x="21130" y="73979"/>
                  </a:lnTo>
                  <a:lnTo>
                    <a:pt x="21355" y="73800"/>
                  </a:lnTo>
                  <a:lnTo>
                    <a:pt x="21580" y="73620"/>
                  </a:lnTo>
                  <a:lnTo>
                    <a:pt x="21782" y="73418"/>
                  </a:lnTo>
                  <a:lnTo>
                    <a:pt x="21962" y="73215"/>
                  </a:lnTo>
                  <a:lnTo>
                    <a:pt x="22097" y="73013"/>
                  </a:lnTo>
                  <a:lnTo>
                    <a:pt x="22232" y="72811"/>
                  </a:lnTo>
                  <a:lnTo>
                    <a:pt x="22322" y="72586"/>
                  </a:lnTo>
                  <a:lnTo>
                    <a:pt x="22412" y="72361"/>
                  </a:lnTo>
                  <a:lnTo>
                    <a:pt x="22457" y="72136"/>
                  </a:lnTo>
                  <a:lnTo>
                    <a:pt x="22479" y="71889"/>
                  </a:lnTo>
                  <a:lnTo>
                    <a:pt x="22479" y="71642"/>
                  </a:lnTo>
                  <a:lnTo>
                    <a:pt x="22367" y="69911"/>
                  </a:lnTo>
                  <a:lnTo>
                    <a:pt x="22299" y="68202"/>
                  </a:lnTo>
                  <a:lnTo>
                    <a:pt x="22254" y="66494"/>
                  </a:lnTo>
                  <a:lnTo>
                    <a:pt x="22254" y="64808"/>
                  </a:lnTo>
                  <a:lnTo>
                    <a:pt x="22299" y="63122"/>
                  </a:lnTo>
                  <a:lnTo>
                    <a:pt x="22389" y="61436"/>
                  </a:lnTo>
                  <a:lnTo>
                    <a:pt x="22502" y="59773"/>
                  </a:lnTo>
                  <a:lnTo>
                    <a:pt x="22659" y="58087"/>
                  </a:lnTo>
                  <a:lnTo>
                    <a:pt x="22839" y="56423"/>
                  </a:lnTo>
                  <a:lnTo>
                    <a:pt x="23041" y="54760"/>
                  </a:lnTo>
                  <a:lnTo>
                    <a:pt x="23288" y="53096"/>
                  </a:lnTo>
                  <a:lnTo>
                    <a:pt x="23558" y="51433"/>
                  </a:lnTo>
                  <a:lnTo>
                    <a:pt x="23850" y="49770"/>
                  </a:lnTo>
                  <a:lnTo>
                    <a:pt x="24188" y="48084"/>
                  </a:lnTo>
                  <a:lnTo>
                    <a:pt x="24525" y="46398"/>
                  </a:lnTo>
                  <a:lnTo>
                    <a:pt x="24907" y="44712"/>
                  </a:lnTo>
                  <a:lnTo>
                    <a:pt x="25109" y="43745"/>
                  </a:lnTo>
                  <a:lnTo>
                    <a:pt x="25356" y="42486"/>
                  </a:lnTo>
                  <a:lnTo>
                    <a:pt x="25896" y="39339"/>
                  </a:lnTo>
                  <a:lnTo>
                    <a:pt x="26503" y="35563"/>
                  </a:lnTo>
                  <a:lnTo>
                    <a:pt x="27132" y="31449"/>
                  </a:lnTo>
                  <a:lnTo>
                    <a:pt x="27717" y="27358"/>
                  </a:lnTo>
                  <a:lnTo>
                    <a:pt x="28234" y="23581"/>
                  </a:lnTo>
                  <a:lnTo>
                    <a:pt x="28638" y="20412"/>
                  </a:lnTo>
                  <a:lnTo>
                    <a:pt x="28773" y="19153"/>
                  </a:lnTo>
                  <a:lnTo>
                    <a:pt x="28863" y="18186"/>
                  </a:lnTo>
                  <a:lnTo>
                    <a:pt x="28953" y="17085"/>
                  </a:lnTo>
                  <a:lnTo>
                    <a:pt x="29043" y="15916"/>
                  </a:lnTo>
                  <a:lnTo>
                    <a:pt x="29088" y="14657"/>
                  </a:lnTo>
                  <a:lnTo>
                    <a:pt x="29133" y="13353"/>
                  </a:lnTo>
                  <a:lnTo>
                    <a:pt x="29133" y="12005"/>
                  </a:lnTo>
                  <a:lnTo>
                    <a:pt x="29110" y="11330"/>
                  </a:lnTo>
                  <a:lnTo>
                    <a:pt x="29088" y="10656"/>
                  </a:lnTo>
                  <a:lnTo>
                    <a:pt x="29021" y="9959"/>
                  </a:lnTo>
                  <a:lnTo>
                    <a:pt x="28976" y="9285"/>
                  </a:lnTo>
                  <a:lnTo>
                    <a:pt x="28886" y="8610"/>
                  </a:lnTo>
                  <a:lnTo>
                    <a:pt x="28796" y="7958"/>
                  </a:lnTo>
                  <a:lnTo>
                    <a:pt x="28661" y="7284"/>
                  </a:lnTo>
                  <a:lnTo>
                    <a:pt x="28526" y="6655"/>
                  </a:lnTo>
                  <a:lnTo>
                    <a:pt x="28369" y="6025"/>
                  </a:lnTo>
                  <a:lnTo>
                    <a:pt x="28189" y="5418"/>
                  </a:lnTo>
                  <a:lnTo>
                    <a:pt x="27964" y="4811"/>
                  </a:lnTo>
                  <a:lnTo>
                    <a:pt x="27739" y="4249"/>
                  </a:lnTo>
                  <a:lnTo>
                    <a:pt x="27470" y="3710"/>
                  </a:lnTo>
                  <a:lnTo>
                    <a:pt x="27177" y="3193"/>
                  </a:lnTo>
                  <a:lnTo>
                    <a:pt x="26863" y="2698"/>
                  </a:lnTo>
                  <a:lnTo>
                    <a:pt x="26503" y="2226"/>
                  </a:lnTo>
                  <a:lnTo>
                    <a:pt x="26098" y="1799"/>
                  </a:lnTo>
                  <a:lnTo>
                    <a:pt x="25694" y="1417"/>
                  </a:lnTo>
                  <a:lnTo>
                    <a:pt x="25222" y="1080"/>
                  </a:lnTo>
                  <a:lnTo>
                    <a:pt x="24997" y="900"/>
                  </a:lnTo>
                  <a:lnTo>
                    <a:pt x="24750" y="765"/>
                  </a:lnTo>
                  <a:lnTo>
                    <a:pt x="24480" y="630"/>
                  </a:lnTo>
                  <a:lnTo>
                    <a:pt x="24210" y="495"/>
                  </a:lnTo>
                  <a:lnTo>
                    <a:pt x="23918" y="383"/>
                  </a:lnTo>
                  <a:lnTo>
                    <a:pt x="23648" y="271"/>
                  </a:lnTo>
                  <a:lnTo>
                    <a:pt x="23378" y="203"/>
                  </a:lnTo>
                  <a:lnTo>
                    <a:pt x="23109" y="136"/>
                  </a:lnTo>
                  <a:lnTo>
                    <a:pt x="22861" y="68"/>
                  </a:lnTo>
                  <a:lnTo>
                    <a:pt x="22614" y="46"/>
                  </a:lnTo>
                  <a:lnTo>
                    <a:pt x="22097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313750" y="1480075"/>
              <a:ext cx="404075" cy="1910750"/>
            </a:xfrm>
            <a:custGeom>
              <a:avLst/>
              <a:gdLst/>
              <a:ahLst/>
              <a:cxnLst/>
              <a:rect l="l" t="t" r="r" b="b"/>
              <a:pathLst>
                <a:path w="16163" h="76430" extrusionOk="0">
                  <a:moveTo>
                    <a:pt x="14949" y="1"/>
                  </a:moveTo>
                  <a:lnTo>
                    <a:pt x="14522" y="1147"/>
                  </a:lnTo>
                  <a:lnTo>
                    <a:pt x="14072" y="2271"/>
                  </a:lnTo>
                  <a:lnTo>
                    <a:pt x="13645" y="3418"/>
                  </a:lnTo>
                  <a:lnTo>
                    <a:pt x="13218" y="4564"/>
                  </a:lnTo>
                  <a:lnTo>
                    <a:pt x="12791" y="5823"/>
                  </a:lnTo>
                  <a:lnTo>
                    <a:pt x="12386" y="7104"/>
                  </a:lnTo>
                  <a:lnTo>
                    <a:pt x="12004" y="8385"/>
                  </a:lnTo>
                  <a:lnTo>
                    <a:pt x="11667" y="9667"/>
                  </a:lnTo>
                  <a:lnTo>
                    <a:pt x="10993" y="12252"/>
                  </a:lnTo>
                  <a:lnTo>
                    <a:pt x="10341" y="14814"/>
                  </a:lnTo>
                  <a:lnTo>
                    <a:pt x="9622" y="17669"/>
                  </a:lnTo>
                  <a:lnTo>
                    <a:pt x="8925" y="20524"/>
                  </a:lnTo>
                  <a:lnTo>
                    <a:pt x="8250" y="23379"/>
                  </a:lnTo>
                  <a:lnTo>
                    <a:pt x="7598" y="26256"/>
                  </a:lnTo>
                  <a:lnTo>
                    <a:pt x="6969" y="29134"/>
                  </a:lnTo>
                  <a:lnTo>
                    <a:pt x="6362" y="32011"/>
                  </a:lnTo>
                  <a:lnTo>
                    <a:pt x="5778" y="34888"/>
                  </a:lnTo>
                  <a:lnTo>
                    <a:pt x="5238" y="37766"/>
                  </a:lnTo>
                  <a:lnTo>
                    <a:pt x="4114" y="43857"/>
                  </a:lnTo>
                  <a:lnTo>
                    <a:pt x="3575" y="46892"/>
                  </a:lnTo>
                  <a:lnTo>
                    <a:pt x="3058" y="49949"/>
                  </a:lnTo>
                  <a:lnTo>
                    <a:pt x="2563" y="53006"/>
                  </a:lnTo>
                  <a:lnTo>
                    <a:pt x="2091" y="56064"/>
                  </a:lnTo>
                  <a:lnTo>
                    <a:pt x="1664" y="59121"/>
                  </a:lnTo>
                  <a:lnTo>
                    <a:pt x="1259" y="62178"/>
                  </a:lnTo>
                  <a:lnTo>
                    <a:pt x="1057" y="63954"/>
                  </a:lnTo>
                  <a:lnTo>
                    <a:pt x="877" y="65730"/>
                  </a:lnTo>
                  <a:lnTo>
                    <a:pt x="697" y="67528"/>
                  </a:lnTo>
                  <a:lnTo>
                    <a:pt x="563" y="69304"/>
                  </a:lnTo>
                  <a:lnTo>
                    <a:pt x="293" y="72855"/>
                  </a:lnTo>
                  <a:lnTo>
                    <a:pt x="1" y="76430"/>
                  </a:lnTo>
                  <a:lnTo>
                    <a:pt x="1237" y="76430"/>
                  </a:lnTo>
                  <a:lnTo>
                    <a:pt x="1529" y="72788"/>
                  </a:lnTo>
                  <a:lnTo>
                    <a:pt x="1799" y="69124"/>
                  </a:lnTo>
                  <a:lnTo>
                    <a:pt x="1956" y="67303"/>
                  </a:lnTo>
                  <a:lnTo>
                    <a:pt x="2136" y="65482"/>
                  </a:lnTo>
                  <a:lnTo>
                    <a:pt x="2316" y="63662"/>
                  </a:lnTo>
                  <a:lnTo>
                    <a:pt x="2541" y="61841"/>
                  </a:lnTo>
                  <a:lnTo>
                    <a:pt x="2945" y="58873"/>
                  </a:lnTo>
                  <a:lnTo>
                    <a:pt x="3372" y="55884"/>
                  </a:lnTo>
                  <a:lnTo>
                    <a:pt x="3844" y="52894"/>
                  </a:lnTo>
                  <a:lnTo>
                    <a:pt x="4317" y="49927"/>
                  </a:lnTo>
                  <a:lnTo>
                    <a:pt x="4834" y="46937"/>
                  </a:lnTo>
                  <a:lnTo>
                    <a:pt x="5351" y="43970"/>
                  </a:lnTo>
                  <a:lnTo>
                    <a:pt x="6430" y="38035"/>
                  </a:lnTo>
                  <a:lnTo>
                    <a:pt x="6992" y="35091"/>
                  </a:lnTo>
                  <a:lnTo>
                    <a:pt x="7598" y="32123"/>
                  </a:lnTo>
                  <a:lnTo>
                    <a:pt x="8205" y="29179"/>
                  </a:lnTo>
                  <a:lnTo>
                    <a:pt x="8857" y="26234"/>
                  </a:lnTo>
                  <a:lnTo>
                    <a:pt x="9532" y="23312"/>
                  </a:lnTo>
                  <a:lnTo>
                    <a:pt x="10228" y="20367"/>
                  </a:lnTo>
                  <a:lnTo>
                    <a:pt x="10948" y="17445"/>
                  </a:lnTo>
                  <a:lnTo>
                    <a:pt x="11690" y="14545"/>
                  </a:lnTo>
                  <a:lnTo>
                    <a:pt x="12431" y="11667"/>
                  </a:lnTo>
                  <a:lnTo>
                    <a:pt x="12814" y="10251"/>
                  </a:lnTo>
                  <a:lnTo>
                    <a:pt x="13196" y="8835"/>
                  </a:lnTo>
                  <a:lnTo>
                    <a:pt x="13623" y="7419"/>
                  </a:lnTo>
                  <a:lnTo>
                    <a:pt x="14072" y="6003"/>
                  </a:lnTo>
                  <a:lnTo>
                    <a:pt x="14544" y="4609"/>
                  </a:lnTo>
                  <a:lnTo>
                    <a:pt x="15039" y="3215"/>
                  </a:lnTo>
                  <a:lnTo>
                    <a:pt x="15623" y="1754"/>
                  </a:lnTo>
                  <a:lnTo>
                    <a:pt x="16163" y="271"/>
                  </a:lnTo>
                  <a:lnTo>
                    <a:pt x="16006" y="226"/>
                  </a:lnTo>
                  <a:lnTo>
                    <a:pt x="15758" y="136"/>
                  </a:lnTo>
                  <a:lnTo>
                    <a:pt x="15489" y="91"/>
                  </a:lnTo>
                  <a:lnTo>
                    <a:pt x="15219" y="23"/>
                  </a:lnTo>
                  <a:lnTo>
                    <a:pt x="14949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3393550" y="3268850"/>
              <a:ext cx="33175" cy="66350"/>
            </a:xfrm>
            <a:custGeom>
              <a:avLst/>
              <a:gdLst/>
              <a:ahLst/>
              <a:cxnLst/>
              <a:rect l="l" t="t" r="r" b="b"/>
              <a:pathLst>
                <a:path w="1327" h="2654" extrusionOk="0">
                  <a:moveTo>
                    <a:pt x="675" y="1"/>
                  </a:moveTo>
                  <a:lnTo>
                    <a:pt x="563" y="23"/>
                  </a:lnTo>
                  <a:lnTo>
                    <a:pt x="450" y="68"/>
                  </a:lnTo>
                  <a:lnTo>
                    <a:pt x="338" y="136"/>
                  </a:lnTo>
                  <a:lnTo>
                    <a:pt x="270" y="225"/>
                  </a:lnTo>
                  <a:lnTo>
                    <a:pt x="203" y="315"/>
                  </a:lnTo>
                  <a:lnTo>
                    <a:pt x="135" y="428"/>
                  </a:lnTo>
                  <a:lnTo>
                    <a:pt x="113" y="540"/>
                  </a:lnTo>
                  <a:lnTo>
                    <a:pt x="90" y="653"/>
                  </a:lnTo>
                  <a:lnTo>
                    <a:pt x="1" y="2046"/>
                  </a:lnTo>
                  <a:lnTo>
                    <a:pt x="23" y="2181"/>
                  </a:lnTo>
                  <a:lnTo>
                    <a:pt x="68" y="2294"/>
                  </a:lnTo>
                  <a:lnTo>
                    <a:pt x="113" y="2406"/>
                  </a:lnTo>
                  <a:lnTo>
                    <a:pt x="203" y="2473"/>
                  </a:lnTo>
                  <a:lnTo>
                    <a:pt x="315" y="2563"/>
                  </a:lnTo>
                  <a:lnTo>
                    <a:pt x="428" y="2608"/>
                  </a:lnTo>
                  <a:lnTo>
                    <a:pt x="540" y="2631"/>
                  </a:lnTo>
                  <a:lnTo>
                    <a:pt x="652" y="2653"/>
                  </a:lnTo>
                  <a:lnTo>
                    <a:pt x="787" y="2631"/>
                  </a:lnTo>
                  <a:lnTo>
                    <a:pt x="900" y="2586"/>
                  </a:lnTo>
                  <a:lnTo>
                    <a:pt x="990" y="2518"/>
                  </a:lnTo>
                  <a:lnTo>
                    <a:pt x="1080" y="2428"/>
                  </a:lnTo>
                  <a:lnTo>
                    <a:pt x="1147" y="2339"/>
                  </a:lnTo>
                  <a:lnTo>
                    <a:pt x="1192" y="2226"/>
                  </a:lnTo>
                  <a:lnTo>
                    <a:pt x="1237" y="2114"/>
                  </a:lnTo>
                  <a:lnTo>
                    <a:pt x="1237" y="2001"/>
                  </a:lnTo>
                  <a:lnTo>
                    <a:pt x="1327" y="608"/>
                  </a:lnTo>
                  <a:lnTo>
                    <a:pt x="1327" y="473"/>
                  </a:lnTo>
                  <a:lnTo>
                    <a:pt x="1282" y="360"/>
                  </a:lnTo>
                  <a:lnTo>
                    <a:pt x="1214" y="270"/>
                  </a:lnTo>
                  <a:lnTo>
                    <a:pt x="1125" y="181"/>
                  </a:lnTo>
                  <a:lnTo>
                    <a:pt x="1035" y="91"/>
                  </a:lnTo>
                  <a:lnTo>
                    <a:pt x="922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500900" y="3017650"/>
              <a:ext cx="42150" cy="150625"/>
            </a:xfrm>
            <a:custGeom>
              <a:avLst/>
              <a:gdLst/>
              <a:ahLst/>
              <a:cxnLst/>
              <a:rect l="l" t="t" r="r" b="b"/>
              <a:pathLst>
                <a:path w="1686" h="6025" extrusionOk="0">
                  <a:moveTo>
                    <a:pt x="562" y="1"/>
                  </a:moveTo>
                  <a:lnTo>
                    <a:pt x="450" y="23"/>
                  </a:lnTo>
                  <a:lnTo>
                    <a:pt x="337" y="46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60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25" y="3058"/>
                  </a:lnTo>
                  <a:lnTo>
                    <a:pt x="450" y="5463"/>
                  </a:lnTo>
                  <a:lnTo>
                    <a:pt x="472" y="5598"/>
                  </a:lnTo>
                  <a:lnTo>
                    <a:pt x="517" y="5733"/>
                  </a:lnTo>
                  <a:lnTo>
                    <a:pt x="585" y="5823"/>
                  </a:lnTo>
                  <a:lnTo>
                    <a:pt x="674" y="5913"/>
                  </a:lnTo>
                  <a:lnTo>
                    <a:pt x="764" y="5957"/>
                  </a:lnTo>
                  <a:lnTo>
                    <a:pt x="877" y="6002"/>
                  </a:lnTo>
                  <a:lnTo>
                    <a:pt x="989" y="6025"/>
                  </a:lnTo>
                  <a:lnTo>
                    <a:pt x="1236" y="6025"/>
                  </a:lnTo>
                  <a:lnTo>
                    <a:pt x="1326" y="5980"/>
                  </a:lnTo>
                  <a:lnTo>
                    <a:pt x="1439" y="5935"/>
                  </a:lnTo>
                  <a:lnTo>
                    <a:pt x="1529" y="5868"/>
                  </a:lnTo>
                  <a:lnTo>
                    <a:pt x="1596" y="5778"/>
                  </a:lnTo>
                  <a:lnTo>
                    <a:pt x="1641" y="5665"/>
                  </a:lnTo>
                  <a:lnTo>
                    <a:pt x="1686" y="5553"/>
                  </a:lnTo>
                  <a:lnTo>
                    <a:pt x="1686" y="5396"/>
                  </a:lnTo>
                  <a:lnTo>
                    <a:pt x="1461" y="2990"/>
                  </a:lnTo>
                  <a:lnTo>
                    <a:pt x="1236" y="563"/>
                  </a:lnTo>
                  <a:lnTo>
                    <a:pt x="1214" y="428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899" y="68"/>
                  </a:lnTo>
                  <a:lnTo>
                    <a:pt x="787" y="2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3516625" y="2806900"/>
              <a:ext cx="43300" cy="136600"/>
            </a:xfrm>
            <a:custGeom>
              <a:avLst/>
              <a:gdLst/>
              <a:ahLst/>
              <a:cxnLst/>
              <a:rect l="l" t="t" r="r" b="b"/>
              <a:pathLst>
                <a:path w="1732" h="5464" extrusionOk="0">
                  <a:moveTo>
                    <a:pt x="945" y="1"/>
                  </a:moveTo>
                  <a:lnTo>
                    <a:pt x="855" y="23"/>
                  </a:lnTo>
                  <a:lnTo>
                    <a:pt x="742" y="68"/>
                  </a:lnTo>
                  <a:lnTo>
                    <a:pt x="675" y="136"/>
                  </a:lnTo>
                  <a:lnTo>
                    <a:pt x="607" y="226"/>
                  </a:lnTo>
                  <a:lnTo>
                    <a:pt x="540" y="338"/>
                  </a:lnTo>
                  <a:lnTo>
                    <a:pt x="517" y="473"/>
                  </a:lnTo>
                  <a:lnTo>
                    <a:pt x="450" y="1035"/>
                  </a:lnTo>
                  <a:lnTo>
                    <a:pt x="383" y="1574"/>
                  </a:lnTo>
                  <a:lnTo>
                    <a:pt x="203" y="2676"/>
                  </a:lnTo>
                  <a:lnTo>
                    <a:pt x="135" y="3238"/>
                  </a:lnTo>
                  <a:lnTo>
                    <a:pt x="68" y="3777"/>
                  </a:lnTo>
                  <a:lnTo>
                    <a:pt x="23" y="4339"/>
                  </a:lnTo>
                  <a:lnTo>
                    <a:pt x="0" y="4901"/>
                  </a:lnTo>
                  <a:lnTo>
                    <a:pt x="0" y="5036"/>
                  </a:lnTo>
                  <a:lnTo>
                    <a:pt x="45" y="5149"/>
                  </a:lnTo>
                  <a:lnTo>
                    <a:pt x="113" y="5261"/>
                  </a:lnTo>
                  <a:lnTo>
                    <a:pt x="180" y="5328"/>
                  </a:lnTo>
                  <a:lnTo>
                    <a:pt x="270" y="5396"/>
                  </a:lnTo>
                  <a:lnTo>
                    <a:pt x="383" y="5441"/>
                  </a:lnTo>
                  <a:lnTo>
                    <a:pt x="495" y="5463"/>
                  </a:lnTo>
                  <a:lnTo>
                    <a:pt x="607" y="5463"/>
                  </a:lnTo>
                  <a:lnTo>
                    <a:pt x="720" y="5441"/>
                  </a:lnTo>
                  <a:lnTo>
                    <a:pt x="832" y="5418"/>
                  </a:lnTo>
                  <a:lnTo>
                    <a:pt x="945" y="5373"/>
                  </a:lnTo>
                  <a:lnTo>
                    <a:pt x="1034" y="5306"/>
                  </a:lnTo>
                  <a:lnTo>
                    <a:pt x="1102" y="5216"/>
                  </a:lnTo>
                  <a:lnTo>
                    <a:pt x="1169" y="5104"/>
                  </a:lnTo>
                  <a:lnTo>
                    <a:pt x="1214" y="4969"/>
                  </a:lnTo>
                  <a:lnTo>
                    <a:pt x="1237" y="4834"/>
                  </a:lnTo>
                  <a:lnTo>
                    <a:pt x="1259" y="4317"/>
                  </a:lnTo>
                  <a:lnTo>
                    <a:pt x="1304" y="3800"/>
                  </a:lnTo>
                  <a:lnTo>
                    <a:pt x="1349" y="3305"/>
                  </a:lnTo>
                  <a:lnTo>
                    <a:pt x="1439" y="2788"/>
                  </a:lnTo>
                  <a:lnTo>
                    <a:pt x="1596" y="1777"/>
                  </a:lnTo>
                  <a:lnTo>
                    <a:pt x="1664" y="1260"/>
                  </a:lnTo>
                  <a:lnTo>
                    <a:pt x="1731" y="743"/>
                  </a:lnTo>
                  <a:lnTo>
                    <a:pt x="1731" y="608"/>
                  </a:lnTo>
                  <a:lnTo>
                    <a:pt x="1709" y="473"/>
                  </a:lnTo>
                  <a:lnTo>
                    <a:pt x="1641" y="361"/>
                  </a:lnTo>
                  <a:lnTo>
                    <a:pt x="1574" y="271"/>
                  </a:lnTo>
                  <a:lnTo>
                    <a:pt x="1507" y="181"/>
                  </a:lnTo>
                  <a:lnTo>
                    <a:pt x="1394" y="113"/>
                  </a:lnTo>
                  <a:lnTo>
                    <a:pt x="1282" y="46"/>
                  </a:lnTo>
                  <a:lnTo>
                    <a:pt x="1192" y="23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596975" y="2601800"/>
              <a:ext cx="29825" cy="30925"/>
            </a:xfrm>
            <a:custGeom>
              <a:avLst/>
              <a:gdLst/>
              <a:ahLst/>
              <a:cxnLst/>
              <a:rect l="l" t="t" r="r" b="b"/>
              <a:pathLst>
                <a:path w="1193" h="1237" extrusionOk="0">
                  <a:moveTo>
                    <a:pt x="563" y="0"/>
                  </a:moveTo>
                  <a:lnTo>
                    <a:pt x="428" y="23"/>
                  </a:lnTo>
                  <a:lnTo>
                    <a:pt x="316" y="67"/>
                  </a:lnTo>
                  <a:lnTo>
                    <a:pt x="226" y="135"/>
                  </a:lnTo>
                  <a:lnTo>
                    <a:pt x="136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23" y="764"/>
                  </a:lnTo>
                  <a:lnTo>
                    <a:pt x="46" y="877"/>
                  </a:lnTo>
                  <a:lnTo>
                    <a:pt x="113" y="989"/>
                  </a:lnTo>
                  <a:lnTo>
                    <a:pt x="181" y="1079"/>
                  </a:lnTo>
                  <a:lnTo>
                    <a:pt x="271" y="1146"/>
                  </a:lnTo>
                  <a:lnTo>
                    <a:pt x="361" y="1191"/>
                  </a:lnTo>
                  <a:lnTo>
                    <a:pt x="496" y="1236"/>
                  </a:lnTo>
                  <a:lnTo>
                    <a:pt x="630" y="1236"/>
                  </a:lnTo>
                  <a:lnTo>
                    <a:pt x="765" y="1214"/>
                  </a:lnTo>
                  <a:lnTo>
                    <a:pt x="900" y="1169"/>
                  </a:lnTo>
                  <a:lnTo>
                    <a:pt x="990" y="1101"/>
                  </a:lnTo>
                  <a:lnTo>
                    <a:pt x="1080" y="1034"/>
                  </a:lnTo>
                  <a:lnTo>
                    <a:pt x="1125" y="922"/>
                  </a:lnTo>
                  <a:lnTo>
                    <a:pt x="1170" y="832"/>
                  </a:lnTo>
                  <a:lnTo>
                    <a:pt x="1192" y="719"/>
                  </a:lnTo>
                  <a:lnTo>
                    <a:pt x="1192" y="584"/>
                  </a:lnTo>
                  <a:lnTo>
                    <a:pt x="1192" y="472"/>
                  </a:lnTo>
                  <a:lnTo>
                    <a:pt x="1147" y="360"/>
                  </a:lnTo>
                  <a:lnTo>
                    <a:pt x="1102" y="270"/>
                  </a:lnTo>
                  <a:lnTo>
                    <a:pt x="1035" y="180"/>
                  </a:lnTo>
                  <a:lnTo>
                    <a:pt x="945" y="90"/>
                  </a:lnTo>
                  <a:lnTo>
                    <a:pt x="833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563275" y="3008650"/>
              <a:ext cx="42725" cy="146700"/>
            </a:xfrm>
            <a:custGeom>
              <a:avLst/>
              <a:gdLst/>
              <a:ahLst/>
              <a:cxnLst/>
              <a:rect l="l" t="t" r="r" b="b"/>
              <a:pathLst>
                <a:path w="1709" h="5868" extrusionOk="0">
                  <a:moveTo>
                    <a:pt x="967" y="1"/>
                  </a:moveTo>
                  <a:lnTo>
                    <a:pt x="854" y="23"/>
                  </a:lnTo>
                  <a:lnTo>
                    <a:pt x="765" y="68"/>
                  </a:lnTo>
                  <a:lnTo>
                    <a:pt x="675" y="136"/>
                  </a:lnTo>
                  <a:lnTo>
                    <a:pt x="585" y="226"/>
                  </a:lnTo>
                  <a:lnTo>
                    <a:pt x="540" y="338"/>
                  </a:lnTo>
                  <a:lnTo>
                    <a:pt x="495" y="473"/>
                  </a:lnTo>
                  <a:lnTo>
                    <a:pt x="337" y="1687"/>
                  </a:lnTo>
                  <a:lnTo>
                    <a:pt x="203" y="2878"/>
                  </a:lnTo>
                  <a:lnTo>
                    <a:pt x="90" y="4092"/>
                  </a:lnTo>
                  <a:lnTo>
                    <a:pt x="0" y="5306"/>
                  </a:lnTo>
                  <a:lnTo>
                    <a:pt x="0" y="5441"/>
                  </a:lnTo>
                  <a:lnTo>
                    <a:pt x="23" y="5576"/>
                  </a:lnTo>
                  <a:lnTo>
                    <a:pt x="68" y="5666"/>
                  </a:lnTo>
                  <a:lnTo>
                    <a:pt x="158" y="5756"/>
                  </a:lnTo>
                  <a:lnTo>
                    <a:pt x="247" y="5800"/>
                  </a:lnTo>
                  <a:lnTo>
                    <a:pt x="337" y="5845"/>
                  </a:lnTo>
                  <a:lnTo>
                    <a:pt x="450" y="5868"/>
                  </a:lnTo>
                  <a:lnTo>
                    <a:pt x="675" y="5868"/>
                  </a:lnTo>
                  <a:lnTo>
                    <a:pt x="787" y="5823"/>
                  </a:lnTo>
                  <a:lnTo>
                    <a:pt x="899" y="5778"/>
                  </a:lnTo>
                  <a:lnTo>
                    <a:pt x="1012" y="5711"/>
                  </a:lnTo>
                  <a:lnTo>
                    <a:pt x="1079" y="5621"/>
                  </a:lnTo>
                  <a:lnTo>
                    <a:pt x="1147" y="5508"/>
                  </a:lnTo>
                  <a:lnTo>
                    <a:pt x="1214" y="5396"/>
                  </a:lnTo>
                  <a:lnTo>
                    <a:pt x="1237" y="5261"/>
                  </a:lnTo>
                  <a:lnTo>
                    <a:pt x="1326" y="4115"/>
                  </a:lnTo>
                  <a:lnTo>
                    <a:pt x="1416" y="2991"/>
                  </a:lnTo>
                  <a:lnTo>
                    <a:pt x="1551" y="1867"/>
                  </a:lnTo>
                  <a:lnTo>
                    <a:pt x="1709" y="743"/>
                  </a:lnTo>
                  <a:lnTo>
                    <a:pt x="1709" y="608"/>
                  </a:lnTo>
                  <a:lnTo>
                    <a:pt x="1686" y="473"/>
                  </a:lnTo>
                  <a:lnTo>
                    <a:pt x="1641" y="361"/>
                  </a:lnTo>
                  <a:lnTo>
                    <a:pt x="1596" y="271"/>
                  </a:lnTo>
                  <a:lnTo>
                    <a:pt x="1506" y="181"/>
                  </a:lnTo>
                  <a:lnTo>
                    <a:pt x="1416" y="113"/>
                  </a:lnTo>
                  <a:lnTo>
                    <a:pt x="1304" y="46"/>
                  </a:lnTo>
                  <a:lnTo>
                    <a:pt x="1192" y="2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294075" y="2229200"/>
              <a:ext cx="36000" cy="75325"/>
            </a:xfrm>
            <a:custGeom>
              <a:avLst/>
              <a:gdLst/>
              <a:ahLst/>
              <a:cxnLst/>
              <a:rect l="l" t="t" r="r" b="b"/>
              <a:pathLst>
                <a:path w="1440" h="3013" extrusionOk="0">
                  <a:moveTo>
                    <a:pt x="855" y="0"/>
                  </a:moveTo>
                  <a:lnTo>
                    <a:pt x="720" y="23"/>
                  </a:lnTo>
                  <a:lnTo>
                    <a:pt x="608" y="45"/>
                  </a:lnTo>
                  <a:lnTo>
                    <a:pt x="495" y="90"/>
                  </a:lnTo>
                  <a:lnTo>
                    <a:pt x="405" y="180"/>
                  </a:lnTo>
                  <a:lnTo>
                    <a:pt x="315" y="270"/>
                  </a:lnTo>
                  <a:lnTo>
                    <a:pt x="248" y="360"/>
                  </a:lnTo>
                  <a:lnTo>
                    <a:pt x="226" y="495"/>
                  </a:lnTo>
                  <a:lnTo>
                    <a:pt x="1" y="2248"/>
                  </a:lnTo>
                  <a:lnTo>
                    <a:pt x="1" y="2383"/>
                  </a:lnTo>
                  <a:lnTo>
                    <a:pt x="1" y="2496"/>
                  </a:lnTo>
                  <a:lnTo>
                    <a:pt x="46" y="2608"/>
                  </a:lnTo>
                  <a:lnTo>
                    <a:pt x="91" y="2720"/>
                  </a:lnTo>
                  <a:lnTo>
                    <a:pt x="158" y="2810"/>
                  </a:lnTo>
                  <a:lnTo>
                    <a:pt x="248" y="2878"/>
                  </a:lnTo>
                  <a:lnTo>
                    <a:pt x="338" y="2945"/>
                  </a:lnTo>
                  <a:lnTo>
                    <a:pt x="473" y="2990"/>
                  </a:lnTo>
                  <a:lnTo>
                    <a:pt x="585" y="3013"/>
                  </a:lnTo>
                  <a:lnTo>
                    <a:pt x="698" y="2990"/>
                  </a:lnTo>
                  <a:lnTo>
                    <a:pt x="833" y="2968"/>
                  </a:lnTo>
                  <a:lnTo>
                    <a:pt x="945" y="2900"/>
                  </a:lnTo>
                  <a:lnTo>
                    <a:pt x="1035" y="2833"/>
                  </a:lnTo>
                  <a:lnTo>
                    <a:pt x="1125" y="2743"/>
                  </a:lnTo>
                  <a:lnTo>
                    <a:pt x="1170" y="2630"/>
                  </a:lnTo>
                  <a:lnTo>
                    <a:pt x="1215" y="2518"/>
                  </a:lnTo>
                  <a:lnTo>
                    <a:pt x="1439" y="765"/>
                  </a:lnTo>
                  <a:lnTo>
                    <a:pt x="1439" y="630"/>
                  </a:lnTo>
                  <a:lnTo>
                    <a:pt x="1417" y="517"/>
                  </a:lnTo>
                  <a:lnTo>
                    <a:pt x="1394" y="405"/>
                  </a:lnTo>
                  <a:lnTo>
                    <a:pt x="1350" y="293"/>
                  </a:lnTo>
                  <a:lnTo>
                    <a:pt x="1282" y="203"/>
                  </a:lnTo>
                  <a:lnTo>
                    <a:pt x="1192" y="113"/>
                  </a:lnTo>
                  <a:lnTo>
                    <a:pt x="1080" y="45"/>
                  </a:lnTo>
                  <a:lnTo>
                    <a:pt x="967" y="23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221025" y="2560200"/>
              <a:ext cx="58475" cy="204575"/>
            </a:xfrm>
            <a:custGeom>
              <a:avLst/>
              <a:gdLst/>
              <a:ahLst/>
              <a:cxnLst/>
              <a:rect l="l" t="t" r="r" b="b"/>
              <a:pathLst>
                <a:path w="2339" h="8183" extrusionOk="0">
                  <a:moveTo>
                    <a:pt x="1597" y="1"/>
                  </a:moveTo>
                  <a:lnTo>
                    <a:pt x="1484" y="23"/>
                  </a:lnTo>
                  <a:lnTo>
                    <a:pt x="1372" y="68"/>
                  </a:lnTo>
                  <a:lnTo>
                    <a:pt x="1282" y="135"/>
                  </a:lnTo>
                  <a:lnTo>
                    <a:pt x="1214" y="225"/>
                  </a:lnTo>
                  <a:lnTo>
                    <a:pt x="1147" y="338"/>
                  </a:lnTo>
                  <a:lnTo>
                    <a:pt x="1102" y="473"/>
                  </a:lnTo>
                  <a:lnTo>
                    <a:pt x="967" y="1327"/>
                  </a:lnTo>
                  <a:lnTo>
                    <a:pt x="855" y="2204"/>
                  </a:lnTo>
                  <a:lnTo>
                    <a:pt x="607" y="3957"/>
                  </a:lnTo>
                  <a:lnTo>
                    <a:pt x="338" y="5710"/>
                  </a:lnTo>
                  <a:lnTo>
                    <a:pt x="180" y="6564"/>
                  </a:lnTo>
                  <a:lnTo>
                    <a:pt x="1" y="7441"/>
                  </a:lnTo>
                  <a:lnTo>
                    <a:pt x="1" y="7576"/>
                  </a:lnTo>
                  <a:lnTo>
                    <a:pt x="1" y="7711"/>
                  </a:lnTo>
                  <a:lnTo>
                    <a:pt x="45" y="7823"/>
                  </a:lnTo>
                  <a:lnTo>
                    <a:pt x="113" y="7913"/>
                  </a:lnTo>
                  <a:lnTo>
                    <a:pt x="180" y="8003"/>
                  </a:lnTo>
                  <a:lnTo>
                    <a:pt x="270" y="8071"/>
                  </a:lnTo>
                  <a:lnTo>
                    <a:pt x="383" y="8116"/>
                  </a:lnTo>
                  <a:lnTo>
                    <a:pt x="495" y="8160"/>
                  </a:lnTo>
                  <a:lnTo>
                    <a:pt x="607" y="8183"/>
                  </a:lnTo>
                  <a:lnTo>
                    <a:pt x="720" y="8183"/>
                  </a:lnTo>
                  <a:lnTo>
                    <a:pt x="832" y="8138"/>
                  </a:lnTo>
                  <a:lnTo>
                    <a:pt x="945" y="8116"/>
                  </a:lnTo>
                  <a:lnTo>
                    <a:pt x="1035" y="8048"/>
                  </a:lnTo>
                  <a:lnTo>
                    <a:pt x="1102" y="7958"/>
                  </a:lnTo>
                  <a:lnTo>
                    <a:pt x="1169" y="7846"/>
                  </a:lnTo>
                  <a:lnTo>
                    <a:pt x="1214" y="7711"/>
                  </a:lnTo>
                  <a:lnTo>
                    <a:pt x="1394" y="6834"/>
                  </a:lnTo>
                  <a:lnTo>
                    <a:pt x="1552" y="5980"/>
                  </a:lnTo>
                  <a:lnTo>
                    <a:pt x="1821" y="4227"/>
                  </a:lnTo>
                  <a:lnTo>
                    <a:pt x="2046" y="2473"/>
                  </a:lnTo>
                  <a:lnTo>
                    <a:pt x="2181" y="1597"/>
                  </a:lnTo>
                  <a:lnTo>
                    <a:pt x="2316" y="742"/>
                  </a:lnTo>
                  <a:lnTo>
                    <a:pt x="2338" y="585"/>
                  </a:lnTo>
                  <a:lnTo>
                    <a:pt x="2316" y="473"/>
                  </a:lnTo>
                  <a:lnTo>
                    <a:pt x="2271" y="360"/>
                  </a:lnTo>
                  <a:lnTo>
                    <a:pt x="2203" y="248"/>
                  </a:lnTo>
                  <a:lnTo>
                    <a:pt x="2136" y="158"/>
                  </a:lnTo>
                  <a:lnTo>
                    <a:pt x="2024" y="90"/>
                  </a:lnTo>
                  <a:lnTo>
                    <a:pt x="1934" y="46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308125" y="2458475"/>
              <a:ext cx="46675" cy="92750"/>
            </a:xfrm>
            <a:custGeom>
              <a:avLst/>
              <a:gdLst/>
              <a:ahLst/>
              <a:cxnLst/>
              <a:rect l="l" t="t" r="r" b="b"/>
              <a:pathLst>
                <a:path w="1867" h="3710" extrusionOk="0">
                  <a:moveTo>
                    <a:pt x="1147" y="1"/>
                  </a:moveTo>
                  <a:lnTo>
                    <a:pt x="1035" y="23"/>
                  </a:lnTo>
                  <a:lnTo>
                    <a:pt x="922" y="68"/>
                  </a:lnTo>
                  <a:lnTo>
                    <a:pt x="832" y="136"/>
                  </a:lnTo>
                  <a:lnTo>
                    <a:pt x="743" y="226"/>
                  </a:lnTo>
                  <a:lnTo>
                    <a:pt x="675" y="316"/>
                  </a:lnTo>
                  <a:lnTo>
                    <a:pt x="630" y="450"/>
                  </a:lnTo>
                  <a:lnTo>
                    <a:pt x="23" y="2968"/>
                  </a:lnTo>
                  <a:lnTo>
                    <a:pt x="1" y="3103"/>
                  </a:lnTo>
                  <a:lnTo>
                    <a:pt x="23" y="3238"/>
                  </a:lnTo>
                  <a:lnTo>
                    <a:pt x="46" y="3350"/>
                  </a:lnTo>
                  <a:lnTo>
                    <a:pt x="113" y="3440"/>
                  </a:lnTo>
                  <a:lnTo>
                    <a:pt x="181" y="3530"/>
                  </a:lnTo>
                  <a:lnTo>
                    <a:pt x="293" y="3598"/>
                  </a:lnTo>
                  <a:lnTo>
                    <a:pt x="383" y="3642"/>
                  </a:lnTo>
                  <a:lnTo>
                    <a:pt x="495" y="3687"/>
                  </a:lnTo>
                  <a:lnTo>
                    <a:pt x="608" y="3710"/>
                  </a:lnTo>
                  <a:lnTo>
                    <a:pt x="720" y="3687"/>
                  </a:lnTo>
                  <a:lnTo>
                    <a:pt x="832" y="3665"/>
                  </a:lnTo>
                  <a:lnTo>
                    <a:pt x="945" y="3642"/>
                  </a:lnTo>
                  <a:lnTo>
                    <a:pt x="1035" y="3575"/>
                  </a:lnTo>
                  <a:lnTo>
                    <a:pt x="1125" y="3485"/>
                  </a:lnTo>
                  <a:lnTo>
                    <a:pt x="1192" y="3373"/>
                  </a:lnTo>
                  <a:lnTo>
                    <a:pt x="1237" y="3238"/>
                  </a:lnTo>
                  <a:lnTo>
                    <a:pt x="1844" y="720"/>
                  </a:lnTo>
                  <a:lnTo>
                    <a:pt x="1867" y="585"/>
                  </a:lnTo>
                  <a:lnTo>
                    <a:pt x="1844" y="473"/>
                  </a:lnTo>
                  <a:lnTo>
                    <a:pt x="1822" y="338"/>
                  </a:lnTo>
                  <a:lnTo>
                    <a:pt x="1754" y="248"/>
                  </a:lnTo>
                  <a:lnTo>
                    <a:pt x="1687" y="158"/>
                  </a:lnTo>
                  <a:lnTo>
                    <a:pt x="1597" y="91"/>
                  </a:lnTo>
                  <a:lnTo>
                    <a:pt x="1484" y="46"/>
                  </a:lnTo>
                  <a:lnTo>
                    <a:pt x="1372" y="23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217100" y="2981675"/>
              <a:ext cx="49475" cy="121425"/>
            </a:xfrm>
            <a:custGeom>
              <a:avLst/>
              <a:gdLst/>
              <a:ahLst/>
              <a:cxnLst/>
              <a:rect l="l" t="t" r="r" b="b"/>
              <a:pathLst>
                <a:path w="1979" h="4857" extrusionOk="0">
                  <a:moveTo>
                    <a:pt x="1214" y="1"/>
                  </a:moveTo>
                  <a:lnTo>
                    <a:pt x="1102" y="23"/>
                  </a:lnTo>
                  <a:lnTo>
                    <a:pt x="989" y="68"/>
                  </a:lnTo>
                  <a:lnTo>
                    <a:pt x="922" y="136"/>
                  </a:lnTo>
                  <a:lnTo>
                    <a:pt x="832" y="226"/>
                  </a:lnTo>
                  <a:lnTo>
                    <a:pt x="787" y="338"/>
                  </a:lnTo>
                  <a:lnTo>
                    <a:pt x="764" y="473"/>
                  </a:lnTo>
                  <a:lnTo>
                    <a:pt x="697" y="923"/>
                  </a:lnTo>
                  <a:lnTo>
                    <a:pt x="607" y="1395"/>
                  </a:lnTo>
                  <a:lnTo>
                    <a:pt x="405" y="2294"/>
                  </a:lnTo>
                  <a:lnTo>
                    <a:pt x="180" y="3215"/>
                  </a:lnTo>
                  <a:lnTo>
                    <a:pt x="90" y="3665"/>
                  </a:lnTo>
                  <a:lnTo>
                    <a:pt x="0" y="4115"/>
                  </a:lnTo>
                  <a:lnTo>
                    <a:pt x="0" y="4272"/>
                  </a:lnTo>
                  <a:lnTo>
                    <a:pt x="23" y="4384"/>
                  </a:lnTo>
                  <a:lnTo>
                    <a:pt x="68" y="4497"/>
                  </a:lnTo>
                  <a:lnTo>
                    <a:pt x="135" y="4609"/>
                  </a:lnTo>
                  <a:lnTo>
                    <a:pt x="202" y="4699"/>
                  </a:lnTo>
                  <a:lnTo>
                    <a:pt x="315" y="4766"/>
                  </a:lnTo>
                  <a:lnTo>
                    <a:pt x="405" y="4811"/>
                  </a:lnTo>
                  <a:lnTo>
                    <a:pt x="517" y="4856"/>
                  </a:lnTo>
                  <a:lnTo>
                    <a:pt x="742" y="4856"/>
                  </a:lnTo>
                  <a:lnTo>
                    <a:pt x="854" y="4834"/>
                  </a:lnTo>
                  <a:lnTo>
                    <a:pt x="967" y="4789"/>
                  </a:lnTo>
                  <a:lnTo>
                    <a:pt x="1057" y="4721"/>
                  </a:lnTo>
                  <a:lnTo>
                    <a:pt x="1124" y="4632"/>
                  </a:lnTo>
                  <a:lnTo>
                    <a:pt x="1192" y="4519"/>
                  </a:lnTo>
                  <a:lnTo>
                    <a:pt x="1214" y="4384"/>
                  </a:lnTo>
                  <a:lnTo>
                    <a:pt x="1304" y="3935"/>
                  </a:lnTo>
                  <a:lnTo>
                    <a:pt x="1394" y="3485"/>
                  </a:lnTo>
                  <a:lnTo>
                    <a:pt x="1619" y="2563"/>
                  </a:lnTo>
                  <a:lnTo>
                    <a:pt x="1821" y="1664"/>
                  </a:lnTo>
                  <a:lnTo>
                    <a:pt x="1911" y="1192"/>
                  </a:lnTo>
                  <a:lnTo>
                    <a:pt x="1978" y="743"/>
                  </a:lnTo>
                  <a:lnTo>
                    <a:pt x="1978" y="608"/>
                  </a:lnTo>
                  <a:lnTo>
                    <a:pt x="1956" y="473"/>
                  </a:lnTo>
                  <a:lnTo>
                    <a:pt x="1888" y="361"/>
                  </a:lnTo>
                  <a:lnTo>
                    <a:pt x="1821" y="248"/>
                  </a:lnTo>
                  <a:lnTo>
                    <a:pt x="1754" y="158"/>
                  </a:lnTo>
                  <a:lnTo>
                    <a:pt x="1641" y="91"/>
                  </a:lnTo>
                  <a:lnTo>
                    <a:pt x="1551" y="46"/>
                  </a:lnTo>
                  <a:lnTo>
                    <a:pt x="1439" y="23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543025" y="2393850"/>
              <a:ext cx="41625" cy="123675"/>
            </a:xfrm>
            <a:custGeom>
              <a:avLst/>
              <a:gdLst/>
              <a:ahLst/>
              <a:cxnLst/>
              <a:rect l="l" t="t" r="r" b="b"/>
              <a:pathLst>
                <a:path w="1665" h="4947" extrusionOk="0">
                  <a:moveTo>
                    <a:pt x="923" y="1"/>
                  </a:moveTo>
                  <a:lnTo>
                    <a:pt x="810" y="23"/>
                  </a:lnTo>
                  <a:lnTo>
                    <a:pt x="720" y="68"/>
                  </a:lnTo>
                  <a:lnTo>
                    <a:pt x="630" y="136"/>
                  </a:lnTo>
                  <a:lnTo>
                    <a:pt x="540" y="226"/>
                  </a:lnTo>
                  <a:lnTo>
                    <a:pt x="496" y="338"/>
                  </a:lnTo>
                  <a:lnTo>
                    <a:pt x="451" y="473"/>
                  </a:lnTo>
                  <a:lnTo>
                    <a:pt x="316" y="1439"/>
                  </a:lnTo>
                  <a:lnTo>
                    <a:pt x="181" y="2429"/>
                  </a:lnTo>
                  <a:lnTo>
                    <a:pt x="91" y="3395"/>
                  </a:lnTo>
                  <a:lnTo>
                    <a:pt x="1" y="4384"/>
                  </a:lnTo>
                  <a:lnTo>
                    <a:pt x="1" y="4519"/>
                  </a:lnTo>
                  <a:lnTo>
                    <a:pt x="46" y="4631"/>
                  </a:lnTo>
                  <a:lnTo>
                    <a:pt x="91" y="4744"/>
                  </a:lnTo>
                  <a:lnTo>
                    <a:pt x="158" y="4811"/>
                  </a:lnTo>
                  <a:lnTo>
                    <a:pt x="248" y="4879"/>
                  </a:lnTo>
                  <a:lnTo>
                    <a:pt x="361" y="4924"/>
                  </a:lnTo>
                  <a:lnTo>
                    <a:pt x="473" y="4946"/>
                  </a:lnTo>
                  <a:lnTo>
                    <a:pt x="585" y="4946"/>
                  </a:lnTo>
                  <a:lnTo>
                    <a:pt x="698" y="4924"/>
                  </a:lnTo>
                  <a:lnTo>
                    <a:pt x="810" y="4879"/>
                  </a:lnTo>
                  <a:lnTo>
                    <a:pt x="923" y="4834"/>
                  </a:lnTo>
                  <a:lnTo>
                    <a:pt x="1013" y="4766"/>
                  </a:lnTo>
                  <a:lnTo>
                    <a:pt x="1102" y="4676"/>
                  </a:lnTo>
                  <a:lnTo>
                    <a:pt x="1170" y="4586"/>
                  </a:lnTo>
                  <a:lnTo>
                    <a:pt x="1215" y="4452"/>
                  </a:lnTo>
                  <a:lnTo>
                    <a:pt x="1237" y="4317"/>
                  </a:lnTo>
                  <a:lnTo>
                    <a:pt x="1305" y="3418"/>
                  </a:lnTo>
                  <a:lnTo>
                    <a:pt x="1417" y="2518"/>
                  </a:lnTo>
                  <a:lnTo>
                    <a:pt x="1530" y="1642"/>
                  </a:lnTo>
                  <a:lnTo>
                    <a:pt x="1664" y="743"/>
                  </a:lnTo>
                  <a:lnTo>
                    <a:pt x="1664" y="608"/>
                  </a:lnTo>
                  <a:lnTo>
                    <a:pt x="1664" y="473"/>
                  </a:lnTo>
                  <a:lnTo>
                    <a:pt x="1619" y="360"/>
                  </a:lnTo>
                  <a:lnTo>
                    <a:pt x="1552" y="248"/>
                  </a:lnTo>
                  <a:lnTo>
                    <a:pt x="1462" y="181"/>
                  </a:lnTo>
                  <a:lnTo>
                    <a:pt x="1372" y="113"/>
                  </a:lnTo>
                  <a:lnTo>
                    <a:pt x="1260" y="46"/>
                  </a:lnTo>
                  <a:lnTo>
                    <a:pt x="1147" y="23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401425" y="2994050"/>
              <a:ext cx="33175" cy="154000"/>
            </a:xfrm>
            <a:custGeom>
              <a:avLst/>
              <a:gdLst/>
              <a:ahLst/>
              <a:cxnLst/>
              <a:rect l="l" t="t" r="r" b="b"/>
              <a:pathLst>
                <a:path w="1327" h="6160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68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68" y="1866"/>
                  </a:lnTo>
                  <a:lnTo>
                    <a:pt x="68" y="3125"/>
                  </a:lnTo>
                  <a:lnTo>
                    <a:pt x="68" y="4361"/>
                  </a:lnTo>
                  <a:lnTo>
                    <a:pt x="90" y="5598"/>
                  </a:lnTo>
                  <a:lnTo>
                    <a:pt x="113" y="5733"/>
                  </a:lnTo>
                  <a:lnTo>
                    <a:pt x="158" y="5845"/>
                  </a:lnTo>
                  <a:lnTo>
                    <a:pt x="225" y="5957"/>
                  </a:lnTo>
                  <a:lnTo>
                    <a:pt x="315" y="6025"/>
                  </a:lnTo>
                  <a:lnTo>
                    <a:pt x="405" y="6092"/>
                  </a:lnTo>
                  <a:lnTo>
                    <a:pt x="517" y="6137"/>
                  </a:lnTo>
                  <a:lnTo>
                    <a:pt x="630" y="6160"/>
                  </a:lnTo>
                  <a:lnTo>
                    <a:pt x="742" y="6160"/>
                  </a:lnTo>
                  <a:lnTo>
                    <a:pt x="854" y="6137"/>
                  </a:lnTo>
                  <a:lnTo>
                    <a:pt x="967" y="6115"/>
                  </a:lnTo>
                  <a:lnTo>
                    <a:pt x="1057" y="6047"/>
                  </a:lnTo>
                  <a:lnTo>
                    <a:pt x="1147" y="5980"/>
                  </a:lnTo>
                  <a:lnTo>
                    <a:pt x="1237" y="5890"/>
                  </a:lnTo>
                  <a:lnTo>
                    <a:pt x="1282" y="5800"/>
                  </a:lnTo>
                  <a:lnTo>
                    <a:pt x="1327" y="5665"/>
                  </a:lnTo>
                  <a:lnTo>
                    <a:pt x="1327" y="5530"/>
                  </a:lnTo>
                  <a:lnTo>
                    <a:pt x="1304" y="4294"/>
                  </a:lnTo>
                  <a:lnTo>
                    <a:pt x="1304" y="3058"/>
                  </a:lnTo>
                  <a:lnTo>
                    <a:pt x="1304" y="1821"/>
                  </a:lnTo>
                  <a:lnTo>
                    <a:pt x="1237" y="585"/>
                  </a:lnTo>
                  <a:lnTo>
                    <a:pt x="1214" y="428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34" y="135"/>
                  </a:lnTo>
                  <a:lnTo>
                    <a:pt x="922" y="68"/>
                  </a:lnTo>
                  <a:lnTo>
                    <a:pt x="832" y="45"/>
                  </a:lnTo>
                  <a:lnTo>
                    <a:pt x="697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368825" y="1975750"/>
              <a:ext cx="47800" cy="70825"/>
            </a:xfrm>
            <a:custGeom>
              <a:avLst/>
              <a:gdLst/>
              <a:ahLst/>
              <a:cxnLst/>
              <a:rect l="l" t="t" r="r" b="b"/>
              <a:pathLst>
                <a:path w="1912" h="2833" extrusionOk="0">
                  <a:moveTo>
                    <a:pt x="1124" y="0"/>
                  </a:moveTo>
                  <a:lnTo>
                    <a:pt x="1012" y="45"/>
                  </a:lnTo>
                  <a:lnTo>
                    <a:pt x="922" y="113"/>
                  </a:lnTo>
                  <a:lnTo>
                    <a:pt x="832" y="203"/>
                  </a:lnTo>
                  <a:lnTo>
                    <a:pt x="765" y="338"/>
                  </a:lnTo>
                  <a:lnTo>
                    <a:pt x="68" y="1911"/>
                  </a:lnTo>
                  <a:lnTo>
                    <a:pt x="23" y="2046"/>
                  </a:lnTo>
                  <a:lnTo>
                    <a:pt x="0" y="2181"/>
                  </a:lnTo>
                  <a:lnTo>
                    <a:pt x="23" y="2293"/>
                  </a:lnTo>
                  <a:lnTo>
                    <a:pt x="68" y="2406"/>
                  </a:lnTo>
                  <a:lnTo>
                    <a:pt x="113" y="2518"/>
                  </a:lnTo>
                  <a:lnTo>
                    <a:pt x="180" y="2608"/>
                  </a:lnTo>
                  <a:lnTo>
                    <a:pt x="270" y="2675"/>
                  </a:lnTo>
                  <a:lnTo>
                    <a:pt x="383" y="2743"/>
                  </a:lnTo>
                  <a:lnTo>
                    <a:pt x="473" y="2788"/>
                  </a:lnTo>
                  <a:lnTo>
                    <a:pt x="585" y="2810"/>
                  </a:lnTo>
                  <a:lnTo>
                    <a:pt x="697" y="2833"/>
                  </a:lnTo>
                  <a:lnTo>
                    <a:pt x="810" y="2810"/>
                  </a:lnTo>
                  <a:lnTo>
                    <a:pt x="922" y="2765"/>
                  </a:lnTo>
                  <a:lnTo>
                    <a:pt x="1012" y="2698"/>
                  </a:lnTo>
                  <a:lnTo>
                    <a:pt x="1102" y="2608"/>
                  </a:lnTo>
                  <a:lnTo>
                    <a:pt x="1169" y="2496"/>
                  </a:lnTo>
                  <a:lnTo>
                    <a:pt x="1866" y="899"/>
                  </a:lnTo>
                  <a:lnTo>
                    <a:pt x="1911" y="765"/>
                  </a:lnTo>
                  <a:lnTo>
                    <a:pt x="1911" y="630"/>
                  </a:lnTo>
                  <a:lnTo>
                    <a:pt x="1911" y="517"/>
                  </a:lnTo>
                  <a:lnTo>
                    <a:pt x="1866" y="405"/>
                  </a:lnTo>
                  <a:lnTo>
                    <a:pt x="1821" y="293"/>
                  </a:lnTo>
                  <a:lnTo>
                    <a:pt x="1731" y="203"/>
                  </a:lnTo>
                  <a:lnTo>
                    <a:pt x="1641" y="135"/>
                  </a:lnTo>
                  <a:lnTo>
                    <a:pt x="1552" y="68"/>
                  </a:lnTo>
                  <a:lnTo>
                    <a:pt x="1439" y="2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972700" y="756250"/>
              <a:ext cx="1057100" cy="1880400"/>
            </a:xfrm>
            <a:custGeom>
              <a:avLst/>
              <a:gdLst/>
              <a:ahLst/>
              <a:cxnLst/>
              <a:rect l="l" t="t" r="r" b="b"/>
              <a:pathLst>
                <a:path w="42284" h="75216" extrusionOk="0">
                  <a:moveTo>
                    <a:pt x="3058" y="1"/>
                  </a:moveTo>
                  <a:lnTo>
                    <a:pt x="2765" y="23"/>
                  </a:lnTo>
                  <a:lnTo>
                    <a:pt x="2473" y="91"/>
                  </a:lnTo>
                  <a:lnTo>
                    <a:pt x="2181" y="158"/>
                  </a:lnTo>
                  <a:lnTo>
                    <a:pt x="1911" y="270"/>
                  </a:lnTo>
                  <a:lnTo>
                    <a:pt x="1642" y="383"/>
                  </a:lnTo>
                  <a:lnTo>
                    <a:pt x="1394" y="540"/>
                  </a:lnTo>
                  <a:lnTo>
                    <a:pt x="1147" y="743"/>
                  </a:lnTo>
                  <a:lnTo>
                    <a:pt x="877" y="967"/>
                  </a:lnTo>
                  <a:lnTo>
                    <a:pt x="652" y="1215"/>
                  </a:lnTo>
                  <a:lnTo>
                    <a:pt x="473" y="1462"/>
                  </a:lnTo>
                  <a:lnTo>
                    <a:pt x="315" y="1732"/>
                  </a:lnTo>
                  <a:lnTo>
                    <a:pt x="180" y="1979"/>
                  </a:lnTo>
                  <a:lnTo>
                    <a:pt x="113" y="2249"/>
                  </a:lnTo>
                  <a:lnTo>
                    <a:pt x="46" y="2518"/>
                  </a:lnTo>
                  <a:lnTo>
                    <a:pt x="23" y="2788"/>
                  </a:lnTo>
                  <a:lnTo>
                    <a:pt x="1" y="3058"/>
                  </a:lnTo>
                  <a:lnTo>
                    <a:pt x="46" y="3328"/>
                  </a:lnTo>
                  <a:lnTo>
                    <a:pt x="90" y="3597"/>
                  </a:lnTo>
                  <a:lnTo>
                    <a:pt x="158" y="3867"/>
                  </a:lnTo>
                  <a:lnTo>
                    <a:pt x="248" y="4159"/>
                  </a:lnTo>
                  <a:lnTo>
                    <a:pt x="360" y="4429"/>
                  </a:lnTo>
                  <a:lnTo>
                    <a:pt x="473" y="4699"/>
                  </a:lnTo>
                  <a:lnTo>
                    <a:pt x="630" y="4969"/>
                  </a:lnTo>
                  <a:lnTo>
                    <a:pt x="945" y="5486"/>
                  </a:lnTo>
                  <a:lnTo>
                    <a:pt x="1327" y="6003"/>
                  </a:lnTo>
                  <a:lnTo>
                    <a:pt x="1754" y="6497"/>
                  </a:lnTo>
                  <a:lnTo>
                    <a:pt x="2181" y="6969"/>
                  </a:lnTo>
                  <a:lnTo>
                    <a:pt x="2631" y="7396"/>
                  </a:lnTo>
                  <a:lnTo>
                    <a:pt x="3058" y="7801"/>
                  </a:lnTo>
                  <a:lnTo>
                    <a:pt x="3485" y="8161"/>
                  </a:lnTo>
                  <a:lnTo>
                    <a:pt x="3889" y="8475"/>
                  </a:lnTo>
                  <a:lnTo>
                    <a:pt x="4272" y="8745"/>
                  </a:lnTo>
                  <a:lnTo>
                    <a:pt x="4631" y="9015"/>
                  </a:lnTo>
                  <a:lnTo>
                    <a:pt x="5396" y="9487"/>
                  </a:lnTo>
                  <a:lnTo>
                    <a:pt x="6182" y="9914"/>
                  </a:lnTo>
                  <a:lnTo>
                    <a:pt x="6969" y="10319"/>
                  </a:lnTo>
                  <a:lnTo>
                    <a:pt x="7756" y="10701"/>
                  </a:lnTo>
                  <a:lnTo>
                    <a:pt x="8565" y="11083"/>
                  </a:lnTo>
                  <a:lnTo>
                    <a:pt x="10206" y="11847"/>
                  </a:lnTo>
                  <a:lnTo>
                    <a:pt x="10633" y="12072"/>
                  </a:lnTo>
                  <a:lnTo>
                    <a:pt x="11060" y="12319"/>
                  </a:lnTo>
                  <a:lnTo>
                    <a:pt x="11465" y="12544"/>
                  </a:lnTo>
                  <a:lnTo>
                    <a:pt x="11847" y="12814"/>
                  </a:lnTo>
                  <a:lnTo>
                    <a:pt x="12252" y="13084"/>
                  </a:lnTo>
                  <a:lnTo>
                    <a:pt x="12611" y="13353"/>
                  </a:lnTo>
                  <a:lnTo>
                    <a:pt x="13353" y="13915"/>
                  </a:lnTo>
                  <a:lnTo>
                    <a:pt x="14252" y="14769"/>
                  </a:lnTo>
                  <a:lnTo>
                    <a:pt x="15129" y="15624"/>
                  </a:lnTo>
                  <a:lnTo>
                    <a:pt x="15938" y="16500"/>
                  </a:lnTo>
                  <a:lnTo>
                    <a:pt x="16725" y="17422"/>
                  </a:lnTo>
                  <a:lnTo>
                    <a:pt x="17467" y="18344"/>
                  </a:lnTo>
                  <a:lnTo>
                    <a:pt x="18164" y="19288"/>
                  </a:lnTo>
                  <a:lnTo>
                    <a:pt x="18838" y="20254"/>
                  </a:lnTo>
                  <a:lnTo>
                    <a:pt x="19467" y="21221"/>
                  </a:lnTo>
                  <a:lnTo>
                    <a:pt x="20052" y="22233"/>
                  </a:lnTo>
                  <a:lnTo>
                    <a:pt x="20614" y="23244"/>
                  </a:lnTo>
                  <a:lnTo>
                    <a:pt x="21153" y="24278"/>
                  </a:lnTo>
                  <a:lnTo>
                    <a:pt x="21670" y="25312"/>
                  </a:lnTo>
                  <a:lnTo>
                    <a:pt x="22142" y="26391"/>
                  </a:lnTo>
                  <a:lnTo>
                    <a:pt x="22592" y="27448"/>
                  </a:lnTo>
                  <a:lnTo>
                    <a:pt x="23019" y="28549"/>
                  </a:lnTo>
                  <a:lnTo>
                    <a:pt x="23401" y="29651"/>
                  </a:lnTo>
                  <a:lnTo>
                    <a:pt x="23019" y="29538"/>
                  </a:lnTo>
                  <a:lnTo>
                    <a:pt x="22637" y="29426"/>
                  </a:lnTo>
                  <a:lnTo>
                    <a:pt x="22255" y="29268"/>
                  </a:lnTo>
                  <a:lnTo>
                    <a:pt x="21895" y="29111"/>
                  </a:lnTo>
                  <a:lnTo>
                    <a:pt x="21535" y="28909"/>
                  </a:lnTo>
                  <a:lnTo>
                    <a:pt x="21176" y="28707"/>
                  </a:lnTo>
                  <a:lnTo>
                    <a:pt x="20816" y="28482"/>
                  </a:lnTo>
                  <a:lnTo>
                    <a:pt x="20479" y="28234"/>
                  </a:lnTo>
                  <a:lnTo>
                    <a:pt x="20142" y="27987"/>
                  </a:lnTo>
                  <a:lnTo>
                    <a:pt x="19805" y="27717"/>
                  </a:lnTo>
                  <a:lnTo>
                    <a:pt x="19130" y="27133"/>
                  </a:lnTo>
                  <a:lnTo>
                    <a:pt x="18478" y="26526"/>
                  </a:lnTo>
                  <a:lnTo>
                    <a:pt x="17849" y="25897"/>
                  </a:lnTo>
                  <a:lnTo>
                    <a:pt x="16568" y="24593"/>
                  </a:lnTo>
                  <a:lnTo>
                    <a:pt x="15938" y="23941"/>
                  </a:lnTo>
                  <a:lnTo>
                    <a:pt x="15309" y="23312"/>
                  </a:lnTo>
                  <a:lnTo>
                    <a:pt x="14657" y="22705"/>
                  </a:lnTo>
                  <a:lnTo>
                    <a:pt x="14005" y="22165"/>
                  </a:lnTo>
                  <a:lnTo>
                    <a:pt x="13668" y="21895"/>
                  </a:lnTo>
                  <a:lnTo>
                    <a:pt x="13353" y="21648"/>
                  </a:lnTo>
                  <a:lnTo>
                    <a:pt x="13016" y="21423"/>
                  </a:lnTo>
                  <a:lnTo>
                    <a:pt x="12679" y="21221"/>
                  </a:lnTo>
                  <a:lnTo>
                    <a:pt x="12252" y="20974"/>
                  </a:lnTo>
                  <a:lnTo>
                    <a:pt x="11780" y="20726"/>
                  </a:lnTo>
                  <a:lnTo>
                    <a:pt x="11285" y="20502"/>
                  </a:lnTo>
                  <a:lnTo>
                    <a:pt x="10768" y="20277"/>
                  </a:lnTo>
                  <a:lnTo>
                    <a:pt x="10229" y="20075"/>
                  </a:lnTo>
                  <a:lnTo>
                    <a:pt x="9667" y="19895"/>
                  </a:lnTo>
                  <a:lnTo>
                    <a:pt x="9105" y="19760"/>
                  </a:lnTo>
                  <a:lnTo>
                    <a:pt x="8543" y="19647"/>
                  </a:lnTo>
                  <a:lnTo>
                    <a:pt x="8273" y="19625"/>
                  </a:lnTo>
                  <a:lnTo>
                    <a:pt x="8003" y="19602"/>
                  </a:lnTo>
                  <a:lnTo>
                    <a:pt x="7711" y="19602"/>
                  </a:lnTo>
                  <a:lnTo>
                    <a:pt x="7464" y="19625"/>
                  </a:lnTo>
                  <a:lnTo>
                    <a:pt x="7194" y="19670"/>
                  </a:lnTo>
                  <a:lnTo>
                    <a:pt x="6924" y="19715"/>
                  </a:lnTo>
                  <a:lnTo>
                    <a:pt x="6677" y="19782"/>
                  </a:lnTo>
                  <a:lnTo>
                    <a:pt x="6452" y="19872"/>
                  </a:lnTo>
                  <a:lnTo>
                    <a:pt x="6205" y="19962"/>
                  </a:lnTo>
                  <a:lnTo>
                    <a:pt x="5980" y="20097"/>
                  </a:lnTo>
                  <a:lnTo>
                    <a:pt x="5778" y="20254"/>
                  </a:lnTo>
                  <a:lnTo>
                    <a:pt x="5575" y="20434"/>
                  </a:lnTo>
                  <a:lnTo>
                    <a:pt x="5373" y="20637"/>
                  </a:lnTo>
                  <a:lnTo>
                    <a:pt x="5193" y="20861"/>
                  </a:lnTo>
                  <a:lnTo>
                    <a:pt x="5036" y="21109"/>
                  </a:lnTo>
                  <a:lnTo>
                    <a:pt x="4901" y="21378"/>
                  </a:lnTo>
                  <a:lnTo>
                    <a:pt x="4766" y="21648"/>
                  </a:lnTo>
                  <a:lnTo>
                    <a:pt x="4699" y="21918"/>
                  </a:lnTo>
                  <a:lnTo>
                    <a:pt x="4631" y="22165"/>
                  </a:lnTo>
                  <a:lnTo>
                    <a:pt x="4609" y="22435"/>
                  </a:lnTo>
                  <a:lnTo>
                    <a:pt x="4609" y="22682"/>
                  </a:lnTo>
                  <a:lnTo>
                    <a:pt x="4631" y="22952"/>
                  </a:lnTo>
                  <a:lnTo>
                    <a:pt x="4676" y="23199"/>
                  </a:lnTo>
                  <a:lnTo>
                    <a:pt x="4721" y="23446"/>
                  </a:lnTo>
                  <a:lnTo>
                    <a:pt x="4811" y="23694"/>
                  </a:lnTo>
                  <a:lnTo>
                    <a:pt x="4923" y="23941"/>
                  </a:lnTo>
                  <a:lnTo>
                    <a:pt x="5036" y="24188"/>
                  </a:lnTo>
                  <a:lnTo>
                    <a:pt x="5171" y="24435"/>
                  </a:lnTo>
                  <a:lnTo>
                    <a:pt x="5328" y="24660"/>
                  </a:lnTo>
                  <a:lnTo>
                    <a:pt x="5485" y="24908"/>
                  </a:lnTo>
                  <a:lnTo>
                    <a:pt x="5868" y="25357"/>
                  </a:lnTo>
                  <a:lnTo>
                    <a:pt x="6272" y="25784"/>
                  </a:lnTo>
                  <a:lnTo>
                    <a:pt x="6699" y="26189"/>
                  </a:lnTo>
                  <a:lnTo>
                    <a:pt x="7171" y="26593"/>
                  </a:lnTo>
                  <a:lnTo>
                    <a:pt x="7621" y="26953"/>
                  </a:lnTo>
                  <a:lnTo>
                    <a:pt x="8093" y="27290"/>
                  </a:lnTo>
                  <a:lnTo>
                    <a:pt x="8520" y="27605"/>
                  </a:lnTo>
                  <a:lnTo>
                    <a:pt x="9352" y="28122"/>
                  </a:lnTo>
                  <a:lnTo>
                    <a:pt x="10161" y="28594"/>
                  </a:lnTo>
                  <a:lnTo>
                    <a:pt x="10993" y="29021"/>
                  </a:lnTo>
                  <a:lnTo>
                    <a:pt x="11847" y="29403"/>
                  </a:lnTo>
                  <a:lnTo>
                    <a:pt x="12724" y="29741"/>
                  </a:lnTo>
                  <a:lnTo>
                    <a:pt x="13623" y="30033"/>
                  </a:lnTo>
                  <a:lnTo>
                    <a:pt x="14522" y="30303"/>
                  </a:lnTo>
                  <a:lnTo>
                    <a:pt x="15444" y="30527"/>
                  </a:lnTo>
                  <a:lnTo>
                    <a:pt x="16365" y="30707"/>
                  </a:lnTo>
                  <a:lnTo>
                    <a:pt x="17309" y="30864"/>
                  </a:lnTo>
                  <a:lnTo>
                    <a:pt x="18231" y="30977"/>
                  </a:lnTo>
                  <a:lnTo>
                    <a:pt x="19175" y="31044"/>
                  </a:lnTo>
                  <a:lnTo>
                    <a:pt x="20119" y="31112"/>
                  </a:lnTo>
                  <a:lnTo>
                    <a:pt x="22008" y="31112"/>
                  </a:lnTo>
                  <a:lnTo>
                    <a:pt x="22952" y="31089"/>
                  </a:lnTo>
                  <a:lnTo>
                    <a:pt x="23873" y="31022"/>
                  </a:lnTo>
                  <a:lnTo>
                    <a:pt x="24368" y="32685"/>
                  </a:lnTo>
                  <a:lnTo>
                    <a:pt x="24840" y="34349"/>
                  </a:lnTo>
                  <a:lnTo>
                    <a:pt x="25289" y="36057"/>
                  </a:lnTo>
                  <a:lnTo>
                    <a:pt x="25672" y="37766"/>
                  </a:lnTo>
                  <a:lnTo>
                    <a:pt x="26054" y="39496"/>
                  </a:lnTo>
                  <a:lnTo>
                    <a:pt x="26413" y="41227"/>
                  </a:lnTo>
                  <a:lnTo>
                    <a:pt x="26751" y="42981"/>
                  </a:lnTo>
                  <a:lnTo>
                    <a:pt x="27065" y="44734"/>
                  </a:lnTo>
                  <a:lnTo>
                    <a:pt x="26571" y="44262"/>
                  </a:lnTo>
                  <a:lnTo>
                    <a:pt x="26099" y="43745"/>
                  </a:lnTo>
                  <a:lnTo>
                    <a:pt x="25649" y="43228"/>
                  </a:lnTo>
                  <a:lnTo>
                    <a:pt x="25222" y="42711"/>
                  </a:lnTo>
                  <a:lnTo>
                    <a:pt x="24795" y="42171"/>
                  </a:lnTo>
                  <a:lnTo>
                    <a:pt x="24390" y="41632"/>
                  </a:lnTo>
                  <a:lnTo>
                    <a:pt x="23604" y="40531"/>
                  </a:lnTo>
                  <a:lnTo>
                    <a:pt x="22817" y="39407"/>
                  </a:lnTo>
                  <a:lnTo>
                    <a:pt x="22008" y="38283"/>
                  </a:lnTo>
                  <a:lnTo>
                    <a:pt x="21603" y="37721"/>
                  </a:lnTo>
                  <a:lnTo>
                    <a:pt x="21176" y="37181"/>
                  </a:lnTo>
                  <a:lnTo>
                    <a:pt x="20749" y="36642"/>
                  </a:lnTo>
                  <a:lnTo>
                    <a:pt x="20277" y="36102"/>
                  </a:lnTo>
                  <a:lnTo>
                    <a:pt x="19917" y="35675"/>
                  </a:lnTo>
                  <a:lnTo>
                    <a:pt x="19535" y="35270"/>
                  </a:lnTo>
                  <a:lnTo>
                    <a:pt x="19130" y="34888"/>
                  </a:lnTo>
                  <a:lnTo>
                    <a:pt x="18726" y="34506"/>
                  </a:lnTo>
                  <a:lnTo>
                    <a:pt x="18298" y="34146"/>
                  </a:lnTo>
                  <a:lnTo>
                    <a:pt x="17871" y="33809"/>
                  </a:lnTo>
                  <a:lnTo>
                    <a:pt x="17422" y="33517"/>
                  </a:lnTo>
                  <a:lnTo>
                    <a:pt x="16972" y="33247"/>
                  </a:lnTo>
                  <a:lnTo>
                    <a:pt x="16500" y="33000"/>
                  </a:lnTo>
                  <a:lnTo>
                    <a:pt x="16006" y="32798"/>
                  </a:lnTo>
                  <a:lnTo>
                    <a:pt x="15534" y="32640"/>
                  </a:lnTo>
                  <a:lnTo>
                    <a:pt x="15017" y="32528"/>
                  </a:lnTo>
                  <a:lnTo>
                    <a:pt x="14500" y="32483"/>
                  </a:lnTo>
                  <a:lnTo>
                    <a:pt x="14252" y="32461"/>
                  </a:lnTo>
                  <a:lnTo>
                    <a:pt x="13983" y="32483"/>
                  </a:lnTo>
                  <a:lnTo>
                    <a:pt x="13713" y="32483"/>
                  </a:lnTo>
                  <a:lnTo>
                    <a:pt x="13443" y="32528"/>
                  </a:lnTo>
                  <a:lnTo>
                    <a:pt x="13173" y="32573"/>
                  </a:lnTo>
                  <a:lnTo>
                    <a:pt x="12904" y="32640"/>
                  </a:lnTo>
                  <a:lnTo>
                    <a:pt x="12769" y="32685"/>
                  </a:lnTo>
                  <a:lnTo>
                    <a:pt x="12656" y="32730"/>
                  </a:lnTo>
                  <a:lnTo>
                    <a:pt x="12544" y="32798"/>
                  </a:lnTo>
                  <a:lnTo>
                    <a:pt x="12454" y="32865"/>
                  </a:lnTo>
                  <a:lnTo>
                    <a:pt x="12364" y="32955"/>
                  </a:lnTo>
                  <a:lnTo>
                    <a:pt x="12297" y="33045"/>
                  </a:lnTo>
                  <a:lnTo>
                    <a:pt x="12229" y="33157"/>
                  </a:lnTo>
                  <a:lnTo>
                    <a:pt x="12184" y="33270"/>
                  </a:lnTo>
                  <a:lnTo>
                    <a:pt x="12117" y="33517"/>
                  </a:lnTo>
                  <a:lnTo>
                    <a:pt x="12094" y="33787"/>
                  </a:lnTo>
                  <a:lnTo>
                    <a:pt x="12094" y="34101"/>
                  </a:lnTo>
                  <a:lnTo>
                    <a:pt x="12162" y="34439"/>
                  </a:lnTo>
                  <a:lnTo>
                    <a:pt x="12229" y="34821"/>
                  </a:lnTo>
                  <a:lnTo>
                    <a:pt x="12342" y="35203"/>
                  </a:lnTo>
                  <a:lnTo>
                    <a:pt x="12499" y="35608"/>
                  </a:lnTo>
                  <a:lnTo>
                    <a:pt x="12679" y="36035"/>
                  </a:lnTo>
                  <a:lnTo>
                    <a:pt x="12859" y="36462"/>
                  </a:lnTo>
                  <a:lnTo>
                    <a:pt x="13083" y="36911"/>
                  </a:lnTo>
                  <a:lnTo>
                    <a:pt x="13331" y="37383"/>
                  </a:lnTo>
                  <a:lnTo>
                    <a:pt x="13600" y="37855"/>
                  </a:lnTo>
                  <a:lnTo>
                    <a:pt x="14185" y="38800"/>
                  </a:lnTo>
                  <a:lnTo>
                    <a:pt x="14837" y="39744"/>
                  </a:lnTo>
                  <a:lnTo>
                    <a:pt x="15511" y="40665"/>
                  </a:lnTo>
                  <a:lnTo>
                    <a:pt x="16230" y="41565"/>
                  </a:lnTo>
                  <a:lnTo>
                    <a:pt x="16927" y="42374"/>
                  </a:lnTo>
                  <a:lnTo>
                    <a:pt x="17647" y="43116"/>
                  </a:lnTo>
                  <a:lnTo>
                    <a:pt x="17984" y="43453"/>
                  </a:lnTo>
                  <a:lnTo>
                    <a:pt x="18321" y="43767"/>
                  </a:lnTo>
                  <a:lnTo>
                    <a:pt x="18658" y="44037"/>
                  </a:lnTo>
                  <a:lnTo>
                    <a:pt x="18973" y="44285"/>
                  </a:lnTo>
                  <a:lnTo>
                    <a:pt x="19288" y="44487"/>
                  </a:lnTo>
                  <a:lnTo>
                    <a:pt x="19715" y="44757"/>
                  </a:lnTo>
                  <a:lnTo>
                    <a:pt x="20861" y="45408"/>
                  </a:lnTo>
                  <a:lnTo>
                    <a:pt x="22255" y="46150"/>
                  </a:lnTo>
                  <a:lnTo>
                    <a:pt x="23738" y="46915"/>
                  </a:lnTo>
                  <a:lnTo>
                    <a:pt x="25177" y="47634"/>
                  </a:lnTo>
                  <a:lnTo>
                    <a:pt x="26436" y="48241"/>
                  </a:lnTo>
                  <a:lnTo>
                    <a:pt x="27358" y="48645"/>
                  </a:lnTo>
                  <a:lnTo>
                    <a:pt x="27650" y="48758"/>
                  </a:lnTo>
                  <a:lnTo>
                    <a:pt x="27785" y="48780"/>
                  </a:lnTo>
                  <a:lnTo>
                    <a:pt x="28324" y="51703"/>
                  </a:lnTo>
                  <a:lnTo>
                    <a:pt x="28864" y="54625"/>
                  </a:lnTo>
                  <a:lnTo>
                    <a:pt x="29156" y="56086"/>
                  </a:lnTo>
                  <a:lnTo>
                    <a:pt x="29471" y="57525"/>
                  </a:lnTo>
                  <a:lnTo>
                    <a:pt x="29785" y="58963"/>
                  </a:lnTo>
                  <a:lnTo>
                    <a:pt x="30145" y="60402"/>
                  </a:lnTo>
                  <a:lnTo>
                    <a:pt x="29336" y="59683"/>
                  </a:lnTo>
                  <a:lnTo>
                    <a:pt x="28571" y="58941"/>
                  </a:lnTo>
                  <a:lnTo>
                    <a:pt x="27830" y="58199"/>
                  </a:lnTo>
                  <a:lnTo>
                    <a:pt x="27110" y="57435"/>
                  </a:lnTo>
                  <a:lnTo>
                    <a:pt x="26413" y="56648"/>
                  </a:lnTo>
                  <a:lnTo>
                    <a:pt x="25717" y="55861"/>
                  </a:lnTo>
                  <a:lnTo>
                    <a:pt x="24345" y="54265"/>
                  </a:lnTo>
                  <a:lnTo>
                    <a:pt x="22997" y="52647"/>
                  </a:lnTo>
                  <a:lnTo>
                    <a:pt x="21648" y="51028"/>
                  </a:lnTo>
                  <a:lnTo>
                    <a:pt x="20951" y="50241"/>
                  </a:lnTo>
                  <a:lnTo>
                    <a:pt x="20254" y="49455"/>
                  </a:lnTo>
                  <a:lnTo>
                    <a:pt x="19535" y="48668"/>
                  </a:lnTo>
                  <a:lnTo>
                    <a:pt x="18816" y="47904"/>
                  </a:lnTo>
                  <a:lnTo>
                    <a:pt x="18501" y="47589"/>
                  </a:lnTo>
                  <a:lnTo>
                    <a:pt x="18164" y="47297"/>
                  </a:lnTo>
                  <a:lnTo>
                    <a:pt x="17804" y="46982"/>
                  </a:lnTo>
                  <a:lnTo>
                    <a:pt x="17422" y="46690"/>
                  </a:lnTo>
                  <a:lnTo>
                    <a:pt x="17017" y="46420"/>
                  </a:lnTo>
                  <a:lnTo>
                    <a:pt x="16613" y="46195"/>
                  </a:lnTo>
                  <a:lnTo>
                    <a:pt x="16185" y="45993"/>
                  </a:lnTo>
                  <a:lnTo>
                    <a:pt x="15781" y="45836"/>
                  </a:lnTo>
                  <a:lnTo>
                    <a:pt x="15579" y="45768"/>
                  </a:lnTo>
                  <a:lnTo>
                    <a:pt x="15376" y="45723"/>
                  </a:lnTo>
                  <a:lnTo>
                    <a:pt x="15151" y="45701"/>
                  </a:lnTo>
                  <a:lnTo>
                    <a:pt x="14949" y="45678"/>
                  </a:lnTo>
                  <a:lnTo>
                    <a:pt x="14747" y="45678"/>
                  </a:lnTo>
                  <a:lnTo>
                    <a:pt x="14567" y="45723"/>
                  </a:lnTo>
                  <a:lnTo>
                    <a:pt x="14365" y="45746"/>
                  </a:lnTo>
                  <a:lnTo>
                    <a:pt x="14185" y="45813"/>
                  </a:lnTo>
                  <a:lnTo>
                    <a:pt x="14005" y="45903"/>
                  </a:lnTo>
                  <a:lnTo>
                    <a:pt x="13825" y="46015"/>
                  </a:lnTo>
                  <a:lnTo>
                    <a:pt x="13645" y="46150"/>
                  </a:lnTo>
                  <a:lnTo>
                    <a:pt x="13466" y="46308"/>
                  </a:lnTo>
                  <a:lnTo>
                    <a:pt x="13308" y="46487"/>
                  </a:lnTo>
                  <a:lnTo>
                    <a:pt x="13173" y="46690"/>
                  </a:lnTo>
                  <a:lnTo>
                    <a:pt x="13016" y="46937"/>
                  </a:lnTo>
                  <a:lnTo>
                    <a:pt x="12881" y="47184"/>
                  </a:lnTo>
                  <a:lnTo>
                    <a:pt x="12769" y="47477"/>
                  </a:lnTo>
                  <a:lnTo>
                    <a:pt x="12679" y="47769"/>
                  </a:lnTo>
                  <a:lnTo>
                    <a:pt x="12611" y="48061"/>
                  </a:lnTo>
                  <a:lnTo>
                    <a:pt x="12566" y="48353"/>
                  </a:lnTo>
                  <a:lnTo>
                    <a:pt x="12544" y="48623"/>
                  </a:lnTo>
                  <a:lnTo>
                    <a:pt x="12566" y="48915"/>
                  </a:lnTo>
                  <a:lnTo>
                    <a:pt x="12589" y="49207"/>
                  </a:lnTo>
                  <a:lnTo>
                    <a:pt x="12634" y="49500"/>
                  </a:lnTo>
                  <a:lnTo>
                    <a:pt x="12701" y="49769"/>
                  </a:lnTo>
                  <a:lnTo>
                    <a:pt x="12791" y="50062"/>
                  </a:lnTo>
                  <a:lnTo>
                    <a:pt x="12904" y="50331"/>
                  </a:lnTo>
                  <a:lnTo>
                    <a:pt x="13038" y="50601"/>
                  </a:lnTo>
                  <a:lnTo>
                    <a:pt x="13173" y="50893"/>
                  </a:lnTo>
                  <a:lnTo>
                    <a:pt x="13331" y="51163"/>
                  </a:lnTo>
                  <a:lnTo>
                    <a:pt x="13668" y="51680"/>
                  </a:lnTo>
                  <a:lnTo>
                    <a:pt x="14050" y="52197"/>
                  </a:lnTo>
                  <a:lnTo>
                    <a:pt x="14455" y="52692"/>
                  </a:lnTo>
                  <a:lnTo>
                    <a:pt x="14904" y="53164"/>
                  </a:lnTo>
                  <a:lnTo>
                    <a:pt x="15354" y="53636"/>
                  </a:lnTo>
                  <a:lnTo>
                    <a:pt x="15803" y="54063"/>
                  </a:lnTo>
                  <a:lnTo>
                    <a:pt x="16253" y="54468"/>
                  </a:lnTo>
                  <a:lnTo>
                    <a:pt x="17085" y="55164"/>
                  </a:lnTo>
                  <a:lnTo>
                    <a:pt x="17804" y="55771"/>
                  </a:lnTo>
                  <a:lnTo>
                    <a:pt x="18523" y="56333"/>
                  </a:lnTo>
                  <a:lnTo>
                    <a:pt x="19243" y="56895"/>
                  </a:lnTo>
                  <a:lnTo>
                    <a:pt x="19962" y="57412"/>
                  </a:lnTo>
                  <a:lnTo>
                    <a:pt x="20681" y="57929"/>
                  </a:lnTo>
                  <a:lnTo>
                    <a:pt x="21446" y="58401"/>
                  </a:lnTo>
                  <a:lnTo>
                    <a:pt x="22210" y="58873"/>
                  </a:lnTo>
                  <a:lnTo>
                    <a:pt x="22997" y="59323"/>
                  </a:lnTo>
                  <a:lnTo>
                    <a:pt x="23806" y="59750"/>
                  </a:lnTo>
                  <a:lnTo>
                    <a:pt x="24638" y="60155"/>
                  </a:lnTo>
                  <a:lnTo>
                    <a:pt x="25514" y="60537"/>
                  </a:lnTo>
                  <a:lnTo>
                    <a:pt x="26436" y="60897"/>
                  </a:lnTo>
                  <a:lnTo>
                    <a:pt x="27402" y="61234"/>
                  </a:lnTo>
                  <a:lnTo>
                    <a:pt x="28414" y="61571"/>
                  </a:lnTo>
                  <a:lnTo>
                    <a:pt x="29471" y="61886"/>
                  </a:lnTo>
                  <a:lnTo>
                    <a:pt x="30595" y="62178"/>
                  </a:lnTo>
                  <a:lnTo>
                    <a:pt x="31067" y="63841"/>
                  </a:lnTo>
                  <a:lnTo>
                    <a:pt x="31606" y="65505"/>
                  </a:lnTo>
                  <a:lnTo>
                    <a:pt x="32168" y="67146"/>
                  </a:lnTo>
                  <a:lnTo>
                    <a:pt x="32460" y="67955"/>
                  </a:lnTo>
                  <a:lnTo>
                    <a:pt x="32775" y="68764"/>
                  </a:lnTo>
                  <a:lnTo>
                    <a:pt x="33112" y="69573"/>
                  </a:lnTo>
                  <a:lnTo>
                    <a:pt x="33449" y="70360"/>
                  </a:lnTo>
                  <a:lnTo>
                    <a:pt x="33809" y="71147"/>
                  </a:lnTo>
                  <a:lnTo>
                    <a:pt x="34169" y="71911"/>
                  </a:lnTo>
                  <a:lnTo>
                    <a:pt x="34551" y="72698"/>
                  </a:lnTo>
                  <a:lnTo>
                    <a:pt x="34955" y="73462"/>
                  </a:lnTo>
                  <a:lnTo>
                    <a:pt x="35383" y="74204"/>
                  </a:lnTo>
                  <a:lnTo>
                    <a:pt x="35832" y="74946"/>
                  </a:lnTo>
                  <a:lnTo>
                    <a:pt x="35900" y="75058"/>
                  </a:lnTo>
                  <a:lnTo>
                    <a:pt x="35989" y="75148"/>
                  </a:lnTo>
                  <a:lnTo>
                    <a:pt x="36102" y="75193"/>
                  </a:lnTo>
                  <a:lnTo>
                    <a:pt x="36214" y="75216"/>
                  </a:lnTo>
                  <a:lnTo>
                    <a:pt x="36304" y="75216"/>
                  </a:lnTo>
                  <a:lnTo>
                    <a:pt x="36417" y="75193"/>
                  </a:lnTo>
                  <a:lnTo>
                    <a:pt x="36529" y="75148"/>
                  </a:lnTo>
                  <a:lnTo>
                    <a:pt x="36619" y="75081"/>
                  </a:lnTo>
                  <a:lnTo>
                    <a:pt x="36709" y="75013"/>
                  </a:lnTo>
                  <a:lnTo>
                    <a:pt x="36776" y="74923"/>
                  </a:lnTo>
                  <a:lnTo>
                    <a:pt x="36844" y="74811"/>
                  </a:lnTo>
                  <a:lnTo>
                    <a:pt x="36889" y="74699"/>
                  </a:lnTo>
                  <a:lnTo>
                    <a:pt x="36911" y="74586"/>
                  </a:lnTo>
                  <a:lnTo>
                    <a:pt x="36911" y="74451"/>
                  </a:lnTo>
                  <a:lnTo>
                    <a:pt x="36866" y="74339"/>
                  </a:lnTo>
                  <a:lnTo>
                    <a:pt x="36799" y="74204"/>
                  </a:lnTo>
                  <a:lnTo>
                    <a:pt x="36394" y="73485"/>
                  </a:lnTo>
                  <a:lnTo>
                    <a:pt x="35989" y="72743"/>
                  </a:lnTo>
                  <a:lnTo>
                    <a:pt x="35585" y="72001"/>
                  </a:lnTo>
                  <a:lnTo>
                    <a:pt x="35225" y="71237"/>
                  </a:lnTo>
                  <a:lnTo>
                    <a:pt x="34843" y="70473"/>
                  </a:lnTo>
                  <a:lnTo>
                    <a:pt x="34506" y="69686"/>
                  </a:lnTo>
                  <a:lnTo>
                    <a:pt x="34169" y="68877"/>
                  </a:lnTo>
                  <a:lnTo>
                    <a:pt x="33831" y="68090"/>
                  </a:lnTo>
                  <a:lnTo>
                    <a:pt x="33539" y="67258"/>
                  </a:lnTo>
                  <a:lnTo>
                    <a:pt x="33225" y="66449"/>
                  </a:lnTo>
                  <a:lnTo>
                    <a:pt x="32663" y="64785"/>
                  </a:lnTo>
                  <a:lnTo>
                    <a:pt x="32146" y="63099"/>
                  </a:lnTo>
                  <a:lnTo>
                    <a:pt x="31673" y="61391"/>
                  </a:lnTo>
                  <a:lnTo>
                    <a:pt x="32325" y="60762"/>
                  </a:lnTo>
                  <a:lnTo>
                    <a:pt x="33202" y="59863"/>
                  </a:lnTo>
                  <a:lnTo>
                    <a:pt x="34191" y="58784"/>
                  </a:lnTo>
                  <a:lnTo>
                    <a:pt x="35315" y="57525"/>
                  </a:lnTo>
                  <a:lnTo>
                    <a:pt x="36462" y="56131"/>
                  </a:lnTo>
                  <a:lnTo>
                    <a:pt x="37046" y="55389"/>
                  </a:lnTo>
                  <a:lnTo>
                    <a:pt x="37630" y="54625"/>
                  </a:lnTo>
                  <a:lnTo>
                    <a:pt x="38215" y="53861"/>
                  </a:lnTo>
                  <a:lnTo>
                    <a:pt x="38777" y="53074"/>
                  </a:lnTo>
                  <a:lnTo>
                    <a:pt x="39294" y="52287"/>
                  </a:lnTo>
                  <a:lnTo>
                    <a:pt x="39811" y="51500"/>
                  </a:lnTo>
                  <a:lnTo>
                    <a:pt x="40283" y="50714"/>
                  </a:lnTo>
                  <a:lnTo>
                    <a:pt x="40733" y="49927"/>
                  </a:lnTo>
                  <a:lnTo>
                    <a:pt x="41137" y="49162"/>
                  </a:lnTo>
                  <a:lnTo>
                    <a:pt x="41474" y="48398"/>
                  </a:lnTo>
                  <a:lnTo>
                    <a:pt x="41767" y="47679"/>
                  </a:lnTo>
                  <a:lnTo>
                    <a:pt x="42014" y="46960"/>
                  </a:lnTo>
                  <a:lnTo>
                    <a:pt x="42104" y="46622"/>
                  </a:lnTo>
                  <a:lnTo>
                    <a:pt x="42171" y="46285"/>
                  </a:lnTo>
                  <a:lnTo>
                    <a:pt x="42239" y="45970"/>
                  </a:lnTo>
                  <a:lnTo>
                    <a:pt x="42261" y="45656"/>
                  </a:lnTo>
                  <a:lnTo>
                    <a:pt x="42284" y="45341"/>
                  </a:lnTo>
                  <a:lnTo>
                    <a:pt x="42284" y="45049"/>
                  </a:lnTo>
                  <a:lnTo>
                    <a:pt x="42261" y="44757"/>
                  </a:lnTo>
                  <a:lnTo>
                    <a:pt x="42216" y="44487"/>
                  </a:lnTo>
                  <a:lnTo>
                    <a:pt x="42149" y="44217"/>
                  </a:lnTo>
                  <a:lnTo>
                    <a:pt x="42059" y="43970"/>
                  </a:lnTo>
                  <a:lnTo>
                    <a:pt x="41946" y="43723"/>
                  </a:lnTo>
                  <a:lnTo>
                    <a:pt x="41812" y="43498"/>
                  </a:lnTo>
                  <a:lnTo>
                    <a:pt x="41654" y="43295"/>
                  </a:lnTo>
                  <a:lnTo>
                    <a:pt x="41474" y="43093"/>
                  </a:lnTo>
                  <a:lnTo>
                    <a:pt x="41250" y="42913"/>
                  </a:lnTo>
                  <a:lnTo>
                    <a:pt x="41002" y="42756"/>
                  </a:lnTo>
                  <a:lnTo>
                    <a:pt x="40733" y="42599"/>
                  </a:lnTo>
                  <a:lnTo>
                    <a:pt x="40440" y="42464"/>
                  </a:lnTo>
                  <a:lnTo>
                    <a:pt x="40103" y="42351"/>
                  </a:lnTo>
                  <a:lnTo>
                    <a:pt x="39766" y="42261"/>
                  </a:lnTo>
                  <a:lnTo>
                    <a:pt x="39496" y="42216"/>
                  </a:lnTo>
                  <a:lnTo>
                    <a:pt x="39226" y="42194"/>
                  </a:lnTo>
                  <a:lnTo>
                    <a:pt x="38979" y="42194"/>
                  </a:lnTo>
                  <a:lnTo>
                    <a:pt x="38732" y="42216"/>
                  </a:lnTo>
                  <a:lnTo>
                    <a:pt x="38485" y="42261"/>
                  </a:lnTo>
                  <a:lnTo>
                    <a:pt x="38260" y="42329"/>
                  </a:lnTo>
                  <a:lnTo>
                    <a:pt x="38035" y="42419"/>
                  </a:lnTo>
                  <a:lnTo>
                    <a:pt x="37810" y="42531"/>
                  </a:lnTo>
                  <a:lnTo>
                    <a:pt x="37585" y="42644"/>
                  </a:lnTo>
                  <a:lnTo>
                    <a:pt x="37361" y="42778"/>
                  </a:lnTo>
                  <a:lnTo>
                    <a:pt x="37158" y="42936"/>
                  </a:lnTo>
                  <a:lnTo>
                    <a:pt x="36956" y="43116"/>
                  </a:lnTo>
                  <a:lnTo>
                    <a:pt x="36574" y="43475"/>
                  </a:lnTo>
                  <a:lnTo>
                    <a:pt x="36214" y="43902"/>
                  </a:lnTo>
                  <a:lnTo>
                    <a:pt x="35877" y="44352"/>
                  </a:lnTo>
                  <a:lnTo>
                    <a:pt x="35562" y="44802"/>
                  </a:lnTo>
                  <a:lnTo>
                    <a:pt x="35270" y="45296"/>
                  </a:lnTo>
                  <a:lnTo>
                    <a:pt x="35000" y="45768"/>
                  </a:lnTo>
                  <a:lnTo>
                    <a:pt x="34753" y="46263"/>
                  </a:lnTo>
                  <a:lnTo>
                    <a:pt x="34528" y="46712"/>
                  </a:lnTo>
                  <a:lnTo>
                    <a:pt x="34146" y="47566"/>
                  </a:lnTo>
                  <a:lnTo>
                    <a:pt x="33674" y="48623"/>
                  </a:lnTo>
                  <a:lnTo>
                    <a:pt x="33270" y="49702"/>
                  </a:lnTo>
                  <a:lnTo>
                    <a:pt x="32887" y="50803"/>
                  </a:lnTo>
                  <a:lnTo>
                    <a:pt x="32550" y="51905"/>
                  </a:lnTo>
                  <a:lnTo>
                    <a:pt x="32438" y="52332"/>
                  </a:lnTo>
                  <a:lnTo>
                    <a:pt x="32325" y="52782"/>
                  </a:lnTo>
                  <a:lnTo>
                    <a:pt x="32123" y="53681"/>
                  </a:lnTo>
                  <a:lnTo>
                    <a:pt x="31966" y="54602"/>
                  </a:lnTo>
                  <a:lnTo>
                    <a:pt x="31831" y="55547"/>
                  </a:lnTo>
                  <a:lnTo>
                    <a:pt x="31673" y="56491"/>
                  </a:lnTo>
                  <a:lnTo>
                    <a:pt x="31516" y="57412"/>
                  </a:lnTo>
                  <a:lnTo>
                    <a:pt x="31336" y="58334"/>
                  </a:lnTo>
                  <a:lnTo>
                    <a:pt x="31112" y="59233"/>
                  </a:lnTo>
                  <a:lnTo>
                    <a:pt x="30774" y="57794"/>
                  </a:lnTo>
                  <a:lnTo>
                    <a:pt x="30460" y="56378"/>
                  </a:lnTo>
                  <a:lnTo>
                    <a:pt x="30167" y="54985"/>
                  </a:lnTo>
                  <a:lnTo>
                    <a:pt x="29898" y="53591"/>
                  </a:lnTo>
                  <a:lnTo>
                    <a:pt x="29381" y="50758"/>
                  </a:lnTo>
                  <a:lnTo>
                    <a:pt x="28886" y="47926"/>
                  </a:lnTo>
                  <a:lnTo>
                    <a:pt x="29313" y="47769"/>
                  </a:lnTo>
                  <a:lnTo>
                    <a:pt x="29718" y="47566"/>
                  </a:lnTo>
                  <a:lnTo>
                    <a:pt x="30100" y="47342"/>
                  </a:lnTo>
                  <a:lnTo>
                    <a:pt x="30460" y="47072"/>
                  </a:lnTo>
                  <a:lnTo>
                    <a:pt x="30819" y="46802"/>
                  </a:lnTo>
                  <a:lnTo>
                    <a:pt x="31156" y="46510"/>
                  </a:lnTo>
                  <a:lnTo>
                    <a:pt x="31494" y="46195"/>
                  </a:lnTo>
                  <a:lnTo>
                    <a:pt x="31808" y="45858"/>
                  </a:lnTo>
                  <a:lnTo>
                    <a:pt x="32123" y="45498"/>
                  </a:lnTo>
                  <a:lnTo>
                    <a:pt x="32415" y="45161"/>
                  </a:lnTo>
                  <a:lnTo>
                    <a:pt x="32977" y="44419"/>
                  </a:lnTo>
                  <a:lnTo>
                    <a:pt x="33494" y="43678"/>
                  </a:lnTo>
                  <a:lnTo>
                    <a:pt x="34011" y="42958"/>
                  </a:lnTo>
                  <a:lnTo>
                    <a:pt x="35068" y="41430"/>
                  </a:lnTo>
                  <a:lnTo>
                    <a:pt x="36147" y="39924"/>
                  </a:lnTo>
                  <a:lnTo>
                    <a:pt x="36686" y="39159"/>
                  </a:lnTo>
                  <a:lnTo>
                    <a:pt x="37203" y="38373"/>
                  </a:lnTo>
                  <a:lnTo>
                    <a:pt x="37698" y="37608"/>
                  </a:lnTo>
                  <a:lnTo>
                    <a:pt x="38192" y="36821"/>
                  </a:lnTo>
                  <a:lnTo>
                    <a:pt x="38507" y="36237"/>
                  </a:lnTo>
                  <a:lnTo>
                    <a:pt x="38822" y="35585"/>
                  </a:lnTo>
                  <a:lnTo>
                    <a:pt x="39137" y="34866"/>
                  </a:lnTo>
                  <a:lnTo>
                    <a:pt x="39406" y="34101"/>
                  </a:lnTo>
                  <a:lnTo>
                    <a:pt x="39676" y="33270"/>
                  </a:lnTo>
                  <a:lnTo>
                    <a:pt x="39878" y="32438"/>
                  </a:lnTo>
                  <a:lnTo>
                    <a:pt x="39968" y="32011"/>
                  </a:lnTo>
                  <a:lnTo>
                    <a:pt x="40036" y="31584"/>
                  </a:lnTo>
                  <a:lnTo>
                    <a:pt x="40103" y="31157"/>
                  </a:lnTo>
                  <a:lnTo>
                    <a:pt x="40148" y="30730"/>
                  </a:lnTo>
                  <a:lnTo>
                    <a:pt x="40171" y="30303"/>
                  </a:lnTo>
                  <a:lnTo>
                    <a:pt x="40148" y="29898"/>
                  </a:lnTo>
                  <a:lnTo>
                    <a:pt x="40126" y="29493"/>
                  </a:lnTo>
                  <a:lnTo>
                    <a:pt x="40081" y="29089"/>
                  </a:lnTo>
                  <a:lnTo>
                    <a:pt x="40013" y="28707"/>
                  </a:lnTo>
                  <a:lnTo>
                    <a:pt x="39923" y="28324"/>
                  </a:lnTo>
                  <a:lnTo>
                    <a:pt x="39788" y="27987"/>
                  </a:lnTo>
                  <a:lnTo>
                    <a:pt x="39631" y="27650"/>
                  </a:lnTo>
                  <a:lnTo>
                    <a:pt x="39451" y="27313"/>
                  </a:lnTo>
                  <a:lnTo>
                    <a:pt x="39226" y="27021"/>
                  </a:lnTo>
                  <a:lnTo>
                    <a:pt x="38979" y="26751"/>
                  </a:lnTo>
                  <a:lnTo>
                    <a:pt x="38687" y="26504"/>
                  </a:lnTo>
                  <a:lnTo>
                    <a:pt x="38372" y="26256"/>
                  </a:lnTo>
                  <a:lnTo>
                    <a:pt x="38013" y="26076"/>
                  </a:lnTo>
                  <a:lnTo>
                    <a:pt x="37608" y="25897"/>
                  </a:lnTo>
                  <a:lnTo>
                    <a:pt x="37158" y="25762"/>
                  </a:lnTo>
                  <a:lnTo>
                    <a:pt x="36866" y="25694"/>
                  </a:lnTo>
                  <a:lnTo>
                    <a:pt x="36574" y="25672"/>
                  </a:lnTo>
                  <a:lnTo>
                    <a:pt x="36282" y="25672"/>
                  </a:lnTo>
                  <a:lnTo>
                    <a:pt x="36012" y="25717"/>
                  </a:lnTo>
                  <a:lnTo>
                    <a:pt x="35742" y="25784"/>
                  </a:lnTo>
                  <a:lnTo>
                    <a:pt x="35495" y="25874"/>
                  </a:lnTo>
                  <a:lnTo>
                    <a:pt x="35225" y="25987"/>
                  </a:lnTo>
                  <a:lnTo>
                    <a:pt x="34978" y="26121"/>
                  </a:lnTo>
                  <a:lnTo>
                    <a:pt x="34753" y="26279"/>
                  </a:lnTo>
                  <a:lnTo>
                    <a:pt x="34528" y="26459"/>
                  </a:lnTo>
                  <a:lnTo>
                    <a:pt x="34304" y="26661"/>
                  </a:lnTo>
                  <a:lnTo>
                    <a:pt x="34079" y="26886"/>
                  </a:lnTo>
                  <a:lnTo>
                    <a:pt x="33876" y="27110"/>
                  </a:lnTo>
                  <a:lnTo>
                    <a:pt x="33674" y="27358"/>
                  </a:lnTo>
                  <a:lnTo>
                    <a:pt x="33292" y="27897"/>
                  </a:lnTo>
                  <a:lnTo>
                    <a:pt x="32932" y="28459"/>
                  </a:lnTo>
                  <a:lnTo>
                    <a:pt x="32618" y="29044"/>
                  </a:lnTo>
                  <a:lnTo>
                    <a:pt x="32325" y="29651"/>
                  </a:lnTo>
                  <a:lnTo>
                    <a:pt x="32056" y="30235"/>
                  </a:lnTo>
                  <a:lnTo>
                    <a:pt x="31808" y="30820"/>
                  </a:lnTo>
                  <a:lnTo>
                    <a:pt x="31584" y="31359"/>
                  </a:lnTo>
                  <a:lnTo>
                    <a:pt x="31224" y="32303"/>
                  </a:lnTo>
                  <a:lnTo>
                    <a:pt x="30797" y="33517"/>
                  </a:lnTo>
                  <a:lnTo>
                    <a:pt x="30572" y="34146"/>
                  </a:lnTo>
                  <a:lnTo>
                    <a:pt x="30392" y="34776"/>
                  </a:lnTo>
                  <a:lnTo>
                    <a:pt x="30212" y="35405"/>
                  </a:lnTo>
                  <a:lnTo>
                    <a:pt x="30055" y="36035"/>
                  </a:lnTo>
                  <a:lnTo>
                    <a:pt x="29898" y="36664"/>
                  </a:lnTo>
                  <a:lnTo>
                    <a:pt x="29785" y="37316"/>
                  </a:lnTo>
                  <a:lnTo>
                    <a:pt x="29628" y="38350"/>
                  </a:lnTo>
                  <a:lnTo>
                    <a:pt x="29516" y="39384"/>
                  </a:lnTo>
                  <a:lnTo>
                    <a:pt x="29313" y="41475"/>
                  </a:lnTo>
                  <a:lnTo>
                    <a:pt x="29178" y="42509"/>
                  </a:lnTo>
                  <a:lnTo>
                    <a:pt x="29111" y="43003"/>
                  </a:lnTo>
                  <a:lnTo>
                    <a:pt x="29021" y="43520"/>
                  </a:lnTo>
                  <a:lnTo>
                    <a:pt x="28909" y="44015"/>
                  </a:lnTo>
                  <a:lnTo>
                    <a:pt x="28796" y="44509"/>
                  </a:lnTo>
                  <a:lnTo>
                    <a:pt x="28639" y="45004"/>
                  </a:lnTo>
                  <a:lnTo>
                    <a:pt x="28481" y="45498"/>
                  </a:lnTo>
                  <a:lnTo>
                    <a:pt x="28009" y="42823"/>
                  </a:lnTo>
                  <a:lnTo>
                    <a:pt x="27515" y="40171"/>
                  </a:lnTo>
                  <a:lnTo>
                    <a:pt x="27245" y="38845"/>
                  </a:lnTo>
                  <a:lnTo>
                    <a:pt x="26975" y="37518"/>
                  </a:lnTo>
                  <a:lnTo>
                    <a:pt x="26661" y="36192"/>
                  </a:lnTo>
                  <a:lnTo>
                    <a:pt x="26346" y="34888"/>
                  </a:lnTo>
                  <a:lnTo>
                    <a:pt x="26099" y="33944"/>
                  </a:lnTo>
                  <a:lnTo>
                    <a:pt x="25851" y="33000"/>
                  </a:lnTo>
                  <a:lnTo>
                    <a:pt x="25559" y="32056"/>
                  </a:lnTo>
                  <a:lnTo>
                    <a:pt x="25267" y="31112"/>
                  </a:lnTo>
                  <a:lnTo>
                    <a:pt x="25357" y="30999"/>
                  </a:lnTo>
                  <a:lnTo>
                    <a:pt x="25537" y="30685"/>
                  </a:lnTo>
                  <a:lnTo>
                    <a:pt x="26144" y="29561"/>
                  </a:lnTo>
                  <a:lnTo>
                    <a:pt x="26526" y="28796"/>
                  </a:lnTo>
                  <a:lnTo>
                    <a:pt x="26953" y="27897"/>
                  </a:lnTo>
                  <a:lnTo>
                    <a:pt x="27425" y="26908"/>
                  </a:lnTo>
                  <a:lnTo>
                    <a:pt x="27875" y="25852"/>
                  </a:lnTo>
                  <a:lnTo>
                    <a:pt x="28347" y="24750"/>
                  </a:lnTo>
                  <a:lnTo>
                    <a:pt x="28796" y="23604"/>
                  </a:lnTo>
                  <a:lnTo>
                    <a:pt x="29223" y="22457"/>
                  </a:lnTo>
                  <a:lnTo>
                    <a:pt x="29583" y="21288"/>
                  </a:lnTo>
                  <a:lnTo>
                    <a:pt x="29740" y="20726"/>
                  </a:lnTo>
                  <a:lnTo>
                    <a:pt x="29898" y="20164"/>
                  </a:lnTo>
                  <a:lnTo>
                    <a:pt x="30010" y="19625"/>
                  </a:lnTo>
                  <a:lnTo>
                    <a:pt x="30122" y="19085"/>
                  </a:lnTo>
                  <a:lnTo>
                    <a:pt x="30212" y="18591"/>
                  </a:lnTo>
                  <a:lnTo>
                    <a:pt x="30257" y="18096"/>
                  </a:lnTo>
                  <a:lnTo>
                    <a:pt x="30302" y="17602"/>
                  </a:lnTo>
                  <a:lnTo>
                    <a:pt x="30302" y="17152"/>
                  </a:lnTo>
                  <a:lnTo>
                    <a:pt x="30280" y="16568"/>
                  </a:lnTo>
                  <a:lnTo>
                    <a:pt x="30235" y="15916"/>
                  </a:lnTo>
                  <a:lnTo>
                    <a:pt x="30145" y="15219"/>
                  </a:lnTo>
                  <a:lnTo>
                    <a:pt x="30010" y="14455"/>
                  </a:lnTo>
                  <a:lnTo>
                    <a:pt x="29853" y="13668"/>
                  </a:lnTo>
                  <a:lnTo>
                    <a:pt x="29650" y="12881"/>
                  </a:lnTo>
                  <a:lnTo>
                    <a:pt x="29403" y="12094"/>
                  </a:lnTo>
                  <a:lnTo>
                    <a:pt x="29133" y="11308"/>
                  </a:lnTo>
                  <a:lnTo>
                    <a:pt x="28976" y="10926"/>
                  </a:lnTo>
                  <a:lnTo>
                    <a:pt x="28819" y="10543"/>
                  </a:lnTo>
                  <a:lnTo>
                    <a:pt x="28639" y="10184"/>
                  </a:lnTo>
                  <a:lnTo>
                    <a:pt x="28437" y="9847"/>
                  </a:lnTo>
                  <a:lnTo>
                    <a:pt x="28234" y="9509"/>
                  </a:lnTo>
                  <a:lnTo>
                    <a:pt x="28032" y="9172"/>
                  </a:lnTo>
                  <a:lnTo>
                    <a:pt x="27807" y="8880"/>
                  </a:lnTo>
                  <a:lnTo>
                    <a:pt x="27560" y="8588"/>
                  </a:lnTo>
                  <a:lnTo>
                    <a:pt x="27313" y="8318"/>
                  </a:lnTo>
                  <a:lnTo>
                    <a:pt x="27043" y="8071"/>
                  </a:lnTo>
                  <a:lnTo>
                    <a:pt x="26773" y="7868"/>
                  </a:lnTo>
                  <a:lnTo>
                    <a:pt x="26481" y="7666"/>
                  </a:lnTo>
                  <a:lnTo>
                    <a:pt x="26189" y="7486"/>
                  </a:lnTo>
                  <a:lnTo>
                    <a:pt x="25874" y="7351"/>
                  </a:lnTo>
                  <a:lnTo>
                    <a:pt x="25537" y="7261"/>
                  </a:lnTo>
                  <a:lnTo>
                    <a:pt x="25200" y="7172"/>
                  </a:lnTo>
                  <a:lnTo>
                    <a:pt x="24952" y="7149"/>
                  </a:lnTo>
                  <a:lnTo>
                    <a:pt x="24705" y="7149"/>
                  </a:lnTo>
                  <a:lnTo>
                    <a:pt x="24480" y="7172"/>
                  </a:lnTo>
                  <a:lnTo>
                    <a:pt x="24278" y="7217"/>
                  </a:lnTo>
                  <a:lnTo>
                    <a:pt x="24076" y="7284"/>
                  </a:lnTo>
                  <a:lnTo>
                    <a:pt x="23896" y="7374"/>
                  </a:lnTo>
                  <a:lnTo>
                    <a:pt x="23738" y="7464"/>
                  </a:lnTo>
                  <a:lnTo>
                    <a:pt x="23581" y="7599"/>
                  </a:lnTo>
                  <a:lnTo>
                    <a:pt x="23424" y="7734"/>
                  </a:lnTo>
                  <a:lnTo>
                    <a:pt x="23289" y="7891"/>
                  </a:lnTo>
                  <a:lnTo>
                    <a:pt x="23176" y="8071"/>
                  </a:lnTo>
                  <a:lnTo>
                    <a:pt x="23064" y="8251"/>
                  </a:lnTo>
                  <a:lnTo>
                    <a:pt x="22862" y="8678"/>
                  </a:lnTo>
                  <a:lnTo>
                    <a:pt x="22704" y="9105"/>
                  </a:lnTo>
                  <a:lnTo>
                    <a:pt x="22592" y="9577"/>
                  </a:lnTo>
                  <a:lnTo>
                    <a:pt x="22480" y="10071"/>
                  </a:lnTo>
                  <a:lnTo>
                    <a:pt x="22412" y="10566"/>
                  </a:lnTo>
                  <a:lnTo>
                    <a:pt x="22367" y="11038"/>
                  </a:lnTo>
                  <a:lnTo>
                    <a:pt x="22300" y="11960"/>
                  </a:lnTo>
                  <a:lnTo>
                    <a:pt x="22300" y="12746"/>
                  </a:lnTo>
                  <a:lnTo>
                    <a:pt x="22300" y="13758"/>
                  </a:lnTo>
                  <a:lnTo>
                    <a:pt x="22345" y="14747"/>
                  </a:lnTo>
                  <a:lnTo>
                    <a:pt x="22435" y="15759"/>
                  </a:lnTo>
                  <a:lnTo>
                    <a:pt x="22569" y="16748"/>
                  </a:lnTo>
                  <a:lnTo>
                    <a:pt x="22704" y="17759"/>
                  </a:lnTo>
                  <a:lnTo>
                    <a:pt x="22884" y="18748"/>
                  </a:lnTo>
                  <a:lnTo>
                    <a:pt x="23266" y="20726"/>
                  </a:lnTo>
                  <a:lnTo>
                    <a:pt x="23671" y="22682"/>
                  </a:lnTo>
                  <a:lnTo>
                    <a:pt x="23851" y="23671"/>
                  </a:lnTo>
                  <a:lnTo>
                    <a:pt x="24008" y="24660"/>
                  </a:lnTo>
                  <a:lnTo>
                    <a:pt x="24166" y="25672"/>
                  </a:lnTo>
                  <a:lnTo>
                    <a:pt x="24278" y="26661"/>
                  </a:lnTo>
                  <a:lnTo>
                    <a:pt x="24368" y="27650"/>
                  </a:lnTo>
                  <a:lnTo>
                    <a:pt x="24390" y="28662"/>
                  </a:lnTo>
                  <a:lnTo>
                    <a:pt x="24121" y="28010"/>
                  </a:lnTo>
                  <a:lnTo>
                    <a:pt x="23806" y="27268"/>
                  </a:lnTo>
                  <a:lnTo>
                    <a:pt x="23424" y="26459"/>
                  </a:lnTo>
                  <a:lnTo>
                    <a:pt x="22997" y="25604"/>
                  </a:lnTo>
                  <a:lnTo>
                    <a:pt x="22075" y="23851"/>
                  </a:lnTo>
                  <a:lnTo>
                    <a:pt x="21131" y="22075"/>
                  </a:lnTo>
                  <a:lnTo>
                    <a:pt x="20232" y="20479"/>
                  </a:lnTo>
                  <a:lnTo>
                    <a:pt x="19445" y="19130"/>
                  </a:lnTo>
                  <a:lnTo>
                    <a:pt x="18883" y="18164"/>
                  </a:lnTo>
                  <a:lnTo>
                    <a:pt x="18613" y="17737"/>
                  </a:lnTo>
                  <a:lnTo>
                    <a:pt x="18613" y="17692"/>
                  </a:lnTo>
                  <a:lnTo>
                    <a:pt x="18591" y="17602"/>
                  </a:lnTo>
                  <a:lnTo>
                    <a:pt x="18478" y="17220"/>
                  </a:lnTo>
                  <a:lnTo>
                    <a:pt x="18276" y="16658"/>
                  </a:lnTo>
                  <a:lnTo>
                    <a:pt x="17984" y="15916"/>
                  </a:lnTo>
                  <a:lnTo>
                    <a:pt x="17602" y="15039"/>
                  </a:lnTo>
                  <a:lnTo>
                    <a:pt x="17175" y="14028"/>
                  </a:lnTo>
                  <a:lnTo>
                    <a:pt x="16658" y="12926"/>
                  </a:lnTo>
                  <a:lnTo>
                    <a:pt x="16073" y="11757"/>
                  </a:lnTo>
                  <a:lnTo>
                    <a:pt x="15444" y="10543"/>
                  </a:lnTo>
                  <a:lnTo>
                    <a:pt x="14769" y="9330"/>
                  </a:lnTo>
                  <a:lnTo>
                    <a:pt x="14050" y="8138"/>
                  </a:lnTo>
                  <a:lnTo>
                    <a:pt x="13668" y="7531"/>
                  </a:lnTo>
                  <a:lnTo>
                    <a:pt x="13286" y="6969"/>
                  </a:lnTo>
                  <a:lnTo>
                    <a:pt x="12904" y="6407"/>
                  </a:lnTo>
                  <a:lnTo>
                    <a:pt x="12499" y="5868"/>
                  </a:lnTo>
                  <a:lnTo>
                    <a:pt x="12117" y="5373"/>
                  </a:lnTo>
                  <a:lnTo>
                    <a:pt x="11712" y="4879"/>
                  </a:lnTo>
                  <a:lnTo>
                    <a:pt x="11308" y="4429"/>
                  </a:lnTo>
                  <a:lnTo>
                    <a:pt x="10903" y="4002"/>
                  </a:lnTo>
                  <a:lnTo>
                    <a:pt x="10498" y="3620"/>
                  </a:lnTo>
                  <a:lnTo>
                    <a:pt x="10094" y="3283"/>
                  </a:lnTo>
                  <a:lnTo>
                    <a:pt x="9217" y="2631"/>
                  </a:lnTo>
                  <a:lnTo>
                    <a:pt x="8722" y="2271"/>
                  </a:lnTo>
                  <a:lnTo>
                    <a:pt x="8183" y="1911"/>
                  </a:lnTo>
                  <a:lnTo>
                    <a:pt x="7621" y="1552"/>
                  </a:lnTo>
                  <a:lnTo>
                    <a:pt x="7037" y="1192"/>
                  </a:lnTo>
                  <a:lnTo>
                    <a:pt x="6430" y="877"/>
                  </a:lnTo>
                  <a:lnTo>
                    <a:pt x="5823" y="608"/>
                  </a:lnTo>
                  <a:lnTo>
                    <a:pt x="5193" y="360"/>
                  </a:lnTo>
                  <a:lnTo>
                    <a:pt x="4879" y="248"/>
                  </a:lnTo>
                  <a:lnTo>
                    <a:pt x="4564" y="158"/>
                  </a:lnTo>
                  <a:lnTo>
                    <a:pt x="4272" y="91"/>
                  </a:lnTo>
                  <a:lnTo>
                    <a:pt x="3957" y="46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375075" y="2013950"/>
              <a:ext cx="279325" cy="243375"/>
            </a:xfrm>
            <a:custGeom>
              <a:avLst/>
              <a:gdLst/>
              <a:ahLst/>
              <a:cxnLst/>
              <a:rect l="l" t="t" r="r" b="b"/>
              <a:pathLst>
                <a:path w="11173" h="9735" extrusionOk="0">
                  <a:moveTo>
                    <a:pt x="563" y="1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8" y="136"/>
                  </a:lnTo>
                  <a:lnTo>
                    <a:pt x="158" y="226"/>
                  </a:lnTo>
                  <a:lnTo>
                    <a:pt x="90" y="316"/>
                  </a:lnTo>
                  <a:lnTo>
                    <a:pt x="46" y="406"/>
                  </a:lnTo>
                  <a:lnTo>
                    <a:pt x="1" y="518"/>
                  </a:lnTo>
                  <a:lnTo>
                    <a:pt x="1" y="608"/>
                  </a:lnTo>
                  <a:lnTo>
                    <a:pt x="23" y="720"/>
                  </a:lnTo>
                  <a:lnTo>
                    <a:pt x="68" y="855"/>
                  </a:lnTo>
                  <a:lnTo>
                    <a:pt x="158" y="968"/>
                  </a:lnTo>
                  <a:lnTo>
                    <a:pt x="720" y="1552"/>
                  </a:lnTo>
                  <a:lnTo>
                    <a:pt x="1282" y="2159"/>
                  </a:lnTo>
                  <a:lnTo>
                    <a:pt x="1866" y="2721"/>
                  </a:lnTo>
                  <a:lnTo>
                    <a:pt x="2473" y="3305"/>
                  </a:lnTo>
                  <a:lnTo>
                    <a:pt x="3080" y="3867"/>
                  </a:lnTo>
                  <a:lnTo>
                    <a:pt x="3710" y="4407"/>
                  </a:lnTo>
                  <a:lnTo>
                    <a:pt x="4968" y="5508"/>
                  </a:lnTo>
                  <a:lnTo>
                    <a:pt x="6250" y="6565"/>
                  </a:lnTo>
                  <a:lnTo>
                    <a:pt x="7553" y="7576"/>
                  </a:lnTo>
                  <a:lnTo>
                    <a:pt x="10184" y="9599"/>
                  </a:lnTo>
                  <a:lnTo>
                    <a:pt x="10296" y="9667"/>
                  </a:lnTo>
                  <a:lnTo>
                    <a:pt x="10408" y="9712"/>
                  </a:lnTo>
                  <a:lnTo>
                    <a:pt x="10543" y="9734"/>
                  </a:lnTo>
                  <a:lnTo>
                    <a:pt x="10656" y="9712"/>
                  </a:lnTo>
                  <a:lnTo>
                    <a:pt x="10768" y="9689"/>
                  </a:lnTo>
                  <a:lnTo>
                    <a:pt x="10858" y="9622"/>
                  </a:lnTo>
                  <a:lnTo>
                    <a:pt x="10948" y="9555"/>
                  </a:lnTo>
                  <a:lnTo>
                    <a:pt x="11038" y="9465"/>
                  </a:lnTo>
                  <a:lnTo>
                    <a:pt x="11105" y="9375"/>
                  </a:lnTo>
                  <a:lnTo>
                    <a:pt x="11150" y="9285"/>
                  </a:lnTo>
                  <a:lnTo>
                    <a:pt x="11173" y="9172"/>
                  </a:lnTo>
                  <a:lnTo>
                    <a:pt x="11173" y="9060"/>
                  </a:lnTo>
                  <a:lnTo>
                    <a:pt x="11150" y="8948"/>
                  </a:lnTo>
                  <a:lnTo>
                    <a:pt x="11105" y="8835"/>
                  </a:lnTo>
                  <a:lnTo>
                    <a:pt x="11038" y="8723"/>
                  </a:lnTo>
                  <a:lnTo>
                    <a:pt x="10948" y="8633"/>
                  </a:lnTo>
                  <a:lnTo>
                    <a:pt x="8385" y="6677"/>
                  </a:lnTo>
                  <a:lnTo>
                    <a:pt x="7104" y="5666"/>
                  </a:lnTo>
                  <a:lnTo>
                    <a:pt x="5845" y="4632"/>
                  </a:lnTo>
                  <a:lnTo>
                    <a:pt x="4609" y="3575"/>
                  </a:lnTo>
                  <a:lnTo>
                    <a:pt x="3395" y="2496"/>
                  </a:lnTo>
                  <a:lnTo>
                    <a:pt x="2810" y="1934"/>
                  </a:lnTo>
                  <a:lnTo>
                    <a:pt x="2248" y="1372"/>
                  </a:lnTo>
                  <a:lnTo>
                    <a:pt x="1686" y="788"/>
                  </a:lnTo>
                  <a:lnTo>
                    <a:pt x="1147" y="203"/>
                  </a:lnTo>
                  <a:lnTo>
                    <a:pt x="1035" y="113"/>
                  </a:lnTo>
                  <a:lnTo>
                    <a:pt x="922" y="4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787000" y="1931350"/>
              <a:ext cx="154575" cy="283825"/>
            </a:xfrm>
            <a:custGeom>
              <a:avLst/>
              <a:gdLst/>
              <a:ahLst/>
              <a:cxnLst/>
              <a:rect l="l" t="t" r="r" b="b"/>
              <a:pathLst>
                <a:path w="6183" h="11353" extrusionOk="0">
                  <a:moveTo>
                    <a:pt x="5418" y="0"/>
                  </a:moveTo>
                  <a:lnTo>
                    <a:pt x="5306" y="45"/>
                  </a:lnTo>
                  <a:lnTo>
                    <a:pt x="5193" y="90"/>
                  </a:lnTo>
                  <a:lnTo>
                    <a:pt x="5103" y="158"/>
                  </a:lnTo>
                  <a:lnTo>
                    <a:pt x="5036" y="248"/>
                  </a:lnTo>
                  <a:lnTo>
                    <a:pt x="4969" y="360"/>
                  </a:lnTo>
                  <a:lnTo>
                    <a:pt x="4946" y="495"/>
                  </a:lnTo>
                  <a:lnTo>
                    <a:pt x="4879" y="810"/>
                  </a:lnTo>
                  <a:lnTo>
                    <a:pt x="4811" y="1102"/>
                  </a:lnTo>
                  <a:lnTo>
                    <a:pt x="4699" y="1417"/>
                  </a:lnTo>
                  <a:lnTo>
                    <a:pt x="4586" y="1709"/>
                  </a:lnTo>
                  <a:lnTo>
                    <a:pt x="4339" y="2293"/>
                  </a:lnTo>
                  <a:lnTo>
                    <a:pt x="4047" y="2855"/>
                  </a:lnTo>
                  <a:lnTo>
                    <a:pt x="3417" y="3979"/>
                  </a:lnTo>
                  <a:lnTo>
                    <a:pt x="3103" y="4541"/>
                  </a:lnTo>
                  <a:lnTo>
                    <a:pt x="2833" y="5081"/>
                  </a:lnTo>
                  <a:lnTo>
                    <a:pt x="2181" y="6429"/>
                  </a:lnTo>
                  <a:lnTo>
                    <a:pt x="1529" y="7733"/>
                  </a:lnTo>
                  <a:lnTo>
                    <a:pt x="832" y="9037"/>
                  </a:lnTo>
                  <a:lnTo>
                    <a:pt x="473" y="9689"/>
                  </a:lnTo>
                  <a:lnTo>
                    <a:pt x="91" y="10318"/>
                  </a:lnTo>
                  <a:lnTo>
                    <a:pt x="23" y="10453"/>
                  </a:lnTo>
                  <a:lnTo>
                    <a:pt x="1" y="10566"/>
                  </a:lnTo>
                  <a:lnTo>
                    <a:pt x="1" y="10701"/>
                  </a:lnTo>
                  <a:lnTo>
                    <a:pt x="1" y="10813"/>
                  </a:lnTo>
                  <a:lnTo>
                    <a:pt x="46" y="10925"/>
                  </a:lnTo>
                  <a:lnTo>
                    <a:pt x="113" y="11038"/>
                  </a:lnTo>
                  <a:lnTo>
                    <a:pt x="180" y="11128"/>
                  </a:lnTo>
                  <a:lnTo>
                    <a:pt x="270" y="11218"/>
                  </a:lnTo>
                  <a:lnTo>
                    <a:pt x="360" y="11262"/>
                  </a:lnTo>
                  <a:lnTo>
                    <a:pt x="473" y="11330"/>
                  </a:lnTo>
                  <a:lnTo>
                    <a:pt x="563" y="11352"/>
                  </a:lnTo>
                  <a:lnTo>
                    <a:pt x="675" y="11352"/>
                  </a:lnTo>
                  <a:lnTo>
                    <a:pt x="787" y="11330"/>
                  </a:lnTo>
                  <a:lnTo>
                    <a:pt x="877" y="11285"/>
                  </a:lnTo>
                  <a:lnTo>
                    <a:pt x="990" y="11195"/>
                  </a:lnTo>
                  <a:lnTo>
                    <a:pt x="1057" y="11083"/>
                  </a:lnTo>
                  <a:lnTo>
                    <a:pt x="1462" y="10408"/>
                  </a:lnTo>
                  <a:lnTo>
                    <a:pt x="1844" y="9734"/>
                  </a:lnTo>
                  <a:lnTo>
                    <a:pt x="2586" y="8363"/>
                  </a:lnTo>
                  <a:lnTo>
                    <a:pt x="3283" y="6991"/>
                  </a:lnTo>
                  <a:lnTo>
                    <a:pt x="3957" y="5575"/>
                  </a:lnTo>
                  <a:lnTo>
                    <a:pt x="4272" y="4991"/>
                  </a:lnTo>
                  <a:lnTo>
                    <a:pt x="4586" y="4406"/>
                  </a:lnTo>
                  <a:lnTo>
                    <a:pt x="4924" y="3799"/>
                  </a:lnTo>
                  <a:lnTo>
                    <a:pt x="5238" y="3193"/>
                  </a:lnTo>
                  <a:lnTo>
                    <a:pt x="5553" y="2586"/>
                  </a:lnTo>
                  <a:lnTo>
                    <a:pt x="5800" y="1979"/>
                  </a:lnTo>
                  <a:lnTo>
                    <a:pt x="5913" y="1664"/>
                  </a:lnTo>
                  <a:lnTo>
                    <a:pt x="6025" y="1349"/>
                  </a:lnTo>
                  <a:lnTo>
                    <a:pt x="6092" y="1012"/>
                  </a:lnTo>
                  <a:lnTo>
                    <a:pt x="6160" y="697"/>
                  </a:lnTo>
                  <a:lnTo>
                    <a:pt x="6182" y="540"/>
                  </a:lnTo>
                  <a:lnTo>
                    <a:pt x="6160" y="428"/>
                  </a:lnTo>
                  <a:lnTo>
                    <a:pt x="6115" y="315"/>
                  </a:lnTo>
                  <a:lnTo>
                    <a:pt x="6048" y="225"/>
                  </a:lnTo>
                  <a:lnTo>
                    <a:pt x="5958" y="135"/>
                  </a:lnTo>
                  <a:lnTo>
                    <a:pt x="5868" y="68"/>
                  </a:lnTo>
                  <a:lnTo>
                    <a:pt x="5755" y="45"/>
                  </a:lnTo>
                  <a:lnTo>
                    <a:pt x="564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5699900" y="1541325"/>
              <a:ext cx="164675" cy="364750"/>
            </a:xfrm>
            <a:custGeom>
              <a:avLst/>
              <a:gdLst/>
              <a:ahLst/>
              <a:cxnLst/>
              <a:rect l="l" t="t" r="r" b="b"/>
              <a:pathLst>
                <a:path w="6587" h="14590" extrusionOk="0">
                  <a:moveTo>
                    <a:pt x="5845" y="1"/>
                  </a:moveTo>
                  <a:lnTo>
                    <a:pt x="5733" y="23"/>
                  </a:lnTo>
                  <a:lnTo>
                    <a:pt x="5643" y="68"/>
                  </a:lnTo>
                  <a:lnTo>
                    <a:pt x="5553" y="136"/>
                  </a:lnTo>
                  <a:lnTo>
                    <a:pt x="5463" y="248"/>
                  </a:lnTo>
                  <a:lnTo>
                    <a:pt x="5395" y="361"/>
                  </a:lnTo>
                  <a:lnTo>
                    <a:pt x="4766" y="2047"/>
                  </a:lnTo>
                  <a:lnTo>
                    <a:pt x="4114" y="3733"/>
                  </a:lnTo>
                  <a:lnTo>
                    <a:pt x="3440" y="5396"/>
                  </a:lnTo>
                  <a:lnTo>
                    <a:pt x="2765" y="7059"/>
                  </a:lnTo>
                  <a:lnTo>
                    <a:pt x="1394" y="10386"/>
                  </a:lnTo>
                  <a:lnTo>
                    <a:pt x="697" y="12072"/>
                  </a:lnTo>
                  <a:lnTo>
                    <a:pt x="45" y="13736"/>
                  </a:lnTo>
                  <a:lnTo>
                    <a:pt x="0" y="13871"/>
                  </a:lnTo>
                  <a:lnTo>
                    <a:pt x="0" y="14005"/>
                  </a:lnTo>
                  <a:lnTo>
                    <a:pt x="23" y="14118"/>
                  </a:lnTo>
                  <a:lnTo>
                    <a:pt x="68" y="14230"/>
                  </a:lnTo>
                  <a:lnTo>
                    <a:pt x="113" y="14343"/>
                  </a:lnTo>
                  <a:lnTo>
                    <a:pt x="203" y="14410"/>
                  </a:lnTo>
                  <a:lnTo>
                    <a:pt x="293" y="14500"/>
                  </a:lnTo>
                  <a:lnTo>
                    <a:pt x="405" y="14545"/>
                  </a:lnTo>
                  <a:lnTo>
                    <a:pt x="495" y="14590"/>
                  </a:lnTo>
                  <a:lnTo>
                    <a:pt x="742" y="14590"/>
                  </a:lnTo>
                  <a:lnTo>
                    <a:pt x="832" y="14567"/>
                  </a:lnTo>
                  <a:lnTo>
                    <a:pt x="945" y="14522"/>
                  </a:lnTo>
                  <a:lnTo>
                    <a:pt x="1034" y="14455"/>
                  </a:lnTo>
                  <a:lnTo>
                    <a:pt x="1124" y="14365"/>
                  </a:lnTo>
                  <a:lnTo>
                    <a:pt x="1169" y="14230"/>
                  </a:lnTo>
                  <a:lnTo>
                    <a:pt x="1844" y="12567"/>
                  </a:lnTo>
                  <a:lnTo>
                    <a:pt x="2518" y="10881"/>
                  </a:lnTo>
                  <a:lnTo>
                    <a:pt x="3889" y="7554"/>
                  </a:lnTo>
                  <a:lnTo>
                    <a:pt x="4586" y="5891"/>
                  </a:lnTo>
                  <a:lnTo>
                    <a:pt x="5260" y="4227"/>
                  </a:lnTo>
                  <a:lnTo>
                    <a:pt x="5912" y="2541"/>
                  </a:lnTo>
                  <a:lnTo>
                    <a:pt x="6542" y="855"/>
                  </a:lnTo>
                  <a:lnTo>
                    <a:pt x="6564" y="720"/>
                  </a:lnTo>
                  <a:lnTo>
                    <a:pt x="6587" y="585"/>
                  </a:lnTo>
                  <a:lnTo>
                    <a:pt x="6564" y="473"/>
                  </a:lnTo>
                  <a:lnTo>
                    <a:pt x="6519" y="361"/>
                  </a:lnTo>
                  <a:lnTo>
                    <a:pt x="6452" y="271"/>
                  </a:lnTo>
                  <a:lnTo>
                    <a:pt x="6362" y="181"/>
                  </a:lnTo>
                  <a:lnTo>
                    <a:pt x="6272" y="113"/>
                  </a:lnTo>
                  <a:lnTo>
                    <a:pt x="6182" y="46"/>
                  </a:lnTo>
                  <a:lnTo>
                    <a:pt x="6070" y="23"/>
                  </a:lnTo>
                  <a:lnTo>
                    <a:pt x="5957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5363275" y="1659350"/>
              <a:ext cx="252350" cy="235500"/>
            </a:xfrm>
            <a:custGeom>
              <a:avLst/>
              <a:gdLst/>
              <a:ahLst/>
              <a:cxnLst/>
              <a:rect l="l" t="t" r="r" b="b"/>
              <a:pathLst>
                <a:path w="10094" h="9420" extrusionOk="0">
                  <a:moveTo>
                    <a:pt x="518" y="1"/>
                  </a:moveTo>
                  <a:lnTo>
                    <a:pt x="405" y="23"/>
                  </a:lnTo>
                  <a:lnTo>
                    <a:pt x="315" y="91"/>
                  </a:lnTo>
                  <a:lnTo>
                    <a:pt x="225" y="158"/>
                  </a:lnTo>
                  <a:lnTo>
                    <a:pt x="158" y="225"/>
                  </a:lnTo>
                  <a:lnTo>
                    <a:pt x="90" y="338"/>
                  </a:lnTo>
                  <a:lnTo>
                    <a:pt x="45" y="428"/>
                  </a:lnTo>
                  <a:lnTo>
                    <a:pt x="0" y="563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45" y="922"/>
                  </a:lnTo>
                  <a:lnTo>
                    <a:pt x="113" y="1035"/>
                  </a:lnTo>
                  <a:lnTo>
                    <a:pt x="203" y="1125"/>
                  </a:lnTo>
                  <a:lnTo>
                    <a:pt x="2361" y="3215"/>
                  </a:lnTo>
                  <a:lnTo>
                    <a:pt x="4586" y="5283"/>
                  </a:lnTo>
                  <a:lnTo>
                    <a:pt x="6834" y="7284"/>
                  </a:lnTo>
                  <a:lnTo>
                    <a:pt x="9104" y="9262"/>
                  </a:lnTo>
                  <a:lnTo>
                    <a:pt x="9239" y="9352"/>
                  </a:lnTo>
                  <a:lnTo>
                    <a:pt x="9352" y="9397"/>
                  </a:lnTo>
                  <a:lnTo>
                    <a:pt x="9464" y="9419"/>
                  </a:lnTo>
                  <a:lnTo>
                    <a:pt x="9577" y="9397"/>
                  </a:lnTo>
                  <a:lnTo>
                    <a:pt x="9689" y="9374"/>
                  </a:lnTo>
                  <a:lnTo>
                    <a:pt x="9779" y="9307"/>
                  </a:lnTo>
                  <a:lnTo>
                    <a:pt x="9869" y="9240"/>
                  </a:lnTo>
                  <a:lnTo>
                    <a:pt x="9959" y="9172"/>
                  </a:lnTo>
                  <a:lnTo>
                    <a:pt x="10026" y="9060"/>
                  </a:lnTo>
                  <a:lnTo>
                    <a:pt x="10071" y="8970"/>
                  </a:lnTo>
                  <a:lnTo>
                    <a:pt x="10094" y="8857"/>
                  </a:lnTo>
                  <a:lnTo>
                    <a:pt x="10094" y="8722"/>
                  </a:lnTo>
                  <a:lnTo>
                    <a:pt x="10094" y="8610"/>
                  </a:lnTo>
                  <a:lnTo>
                    <a:pt x="10049" y="8498"/>
                  </a:lnTo>
                  <a:lnTo>
                    <a:pt x="9981" y="8385"/>
                  </a:lnTo>
                  <a:lnTo>
                    <a:pt x="9891" y="8295"/>
                  </a:lnTo>
                  <a:lnTo>
                    <a:pt x="7598" y="6317"/>
                  </a:lnTo>
                  <a:lnTo>
                    <a:pt x="5350" y="4294"/>
                  </a:lnTo>
                  <a:lnTo>
                    <a:pt x="3148" y="2249"/>
                  </a:lnTo>
                  <a:lnTo>
                    <a:pt x="967" y="158"/>
                  </a:lnTo>
                  <a:lnTo>
                    <a:pt x="855" y="68"/>
                  </a:lnTo>
                  <a:lnTo>
                    <a:pt x="742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589200" y="1052975"/>
              <a:ext cx="48900" cy="387800"/>
            </a:xfrm>
            <a:custGeom>
              <a:avLst/>
              <a:gdLst/>
              <a:ahLst/>
              <a:cxnLst/>
              <a:rect l="l" t="t" r="r" b="b"/>
              <a:pathLst>
                <a:path w="1956" h="15512" extrusionOk="0">
                  <a:moveTo>
                    <a:pt x="922" y="1"/>
                  </a:moveTo>
                  <a:lnTo>
                    <a:pt x="809" y="23"/>
                  </a:lnTo>
                  <a:lnTo>
                    <a:pt x="697" y="68"/>
                  </a:lnTo>
                  <a:lnTo>
                    <a:pt x="607" y="136"/>
                  </a:lnTo>
                  <a:lnTo>
                    <a:pt x="517" y="203"/>
                  </a:lnTo>
                  <a:lnTo>
                    <a:pt x="450" y="293"/>
                  </a:lnTo>
                  <a:lnTo>
                    <a:pt x="405" y="405"/>
                  </a:lnTo>
                  <a:lnTo>
                    <a:pt x="382" y="540"/>
                  </a:lnTo>
                  <a:lnTo>
                    <a:pt x="382" y="675"/>
                  </a:lnTo>
                  <a:lnTo>
                    <a:pt x="540" y="2406"/>
                  </a:lnTo>
                  <a:lnTo>
                    <a:pt x="652" y="4182"/>
                  </a:lnTo>
                  <a:lnTo>
                    <a:pt x="697" y="5081"/>
                  </a:lnTo>
                  <a:lnTo>
                    <a:pt x="719" y="5980"/>
                  </a:lnTo>
                  <a:lnTo>
                    <a:pt x="742" y="6879"/>
                  </a:lnTo>
                  <a:lnTo>
                    <a:pt x="719" y="7778"/>
                  </a:lnTo>
                  <a:lnTo>
                    <a:pt x="697" y="8678"/>
                  </a:lnTo>
                  <a:lnTo>
                    <a:pt x="674" y="9577"/>
                  </a:lnTo>
                  <a:lnTo>
                    <a:pt x="607" y="10453"/>
                  </a:lnTo>
                  <a:lnTo>
                    <a:pt x="540" y="11353"/>
                  </a:lnTo>
                  <a:lnTo>
                    <a:pt x="427" y="12229"/>
                  </a:lnTo>
                  <a:lnTo>
                    <a:pt x="315" y="13106"/>
                  </a:lnTo>
                  <a:lnTo>
                    <a:pt x="180" y="13983"/>
                  </a:lnTo>
                  <a:lnTo>
                    <a:pt x="23" y="14837"/>
                  </a:lnTo>
                  <a:lnTo>
                    <a:pt x="0" y="14972"/>
                  </a:lnTo>
                  <a:lnTo>
                    <a:pt x="23" y="15107"/>
                  </a:lnTo>
                  <a:lnTo>
                    <a:pt x="67" y="15219"/>
                  </a:lnTo>
                  <a:lnTo>
                    <a:pt x="112" y="15309"/>
                  </a:lnTo>
                  <a:lnTo>
                    <a:pt x="202" y="15376"/>
                  </a:lnTo>
                  <a:lnTo>
                    <a:pt x="292" y="15444"/>
                  </a:lnTo>
                  <a:lnTo>
                    <a:pt x="405" y="15489"/>
                  </a:lnTo>
                  <a:lnTo>
                    <a:pt x="517" y="15511"/>
                  </a:lnTo>
                  <a:lnTo>
                    <a:pt x="742" y="15511"/>
                  </a:lnTo>
                  <a:lnTo>
                    <a:pt x="854" y="15489"/>
                  </a:lnTo>
                  <a:lnTo>
                    <a:pt x="967" y="15421"/>
                  </a:lnTo>
                  <a:lnTo>
                    <a:pt x="1057" y="15354"/>
                  </a:lnTo>
                  <a:lnTo>
                    <a:pt x="1146" y="15264"/>
                  </a:lnTo>
                  <a:lnTo>
                    <a:pt x="1191" y="15152"/>
                  </a:lnTo>
                  <a:lnTo>
                    <a:pt x="1236" y="15017"/>
                  </a:lnTo>
                  <a:lnTo>
                    <a:pt x="1416" y="14140"/>
                  </a:lnTo>
                  <a:lnTo>
                    <a:pt x="1551" y="13263"/>
                  </a:lnTo>
                  <a:lnTo>
                    <a:pt x="1663" y="12364"/>
                  </a:lnTo>
                  <a:lnTo>
                    <a:pt x="1753" y="11465"/>
                  </a:lnTo>
                  <a:lnTo>
                    <a:pt x="1843" y="10566"/>
                  </a:lnTo>
                  <a:lnTo>
                    <a:pt x="1888" y="9644"/>
                  </a:lnTo>
                  <a:lnTo>
                    <a:pt x="1933" y="8723"/>
                  </a:lnTo>
                  <a:lnTo>
                    <a:pt x="1956" y="7801"/>
                  </a:lnTo>
                  <a:lnTo>
                    <a:pt x="1956" y="6879"/>
                  </a:lnTo>
                  <a:lnTo>
                    <a:pt x="1956" y="5958"/>
                  </a:lnTo>
                  <a:lnTo>
                    <a:pt x="1933" y="5036"/>
                  </a:lnTo>
                  <a:lnTo>
                    <a:pt x="1888" y="4114"/>
                  </a:lnTo>
                  <a:lnTo>
                    <a:pt x="1776" y="2294"/>
                  </a:lnTo>
                  <a:lnTo>
                    <a:pt x="1596" y="518"/>
                  </a:lnTo>
                  <a:lnTo>
                    <a:pt x="1574" y="383"/>
                  </a:lnTo>
                  <a:lnTo>
                    <a:pt x="1529" y="270"/>
                  </a:lnTo>
                  <a:lnTo>
                    <a:pt x="1461" y="181"/>
                  </a:lnTo>
                  <a:lnTo>
                    <a:pt x="1371" y="91"/>
                  </a:lnTo>
                  <a:lnTo>
                    <a:pt x="1259" y="46"/>
                  </a:lnTo>
                  <a:lnTo>
                    <a:pt x="1169" y="2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190750" y="1357575"/>
              <a:ext cx="274275" cy="153450"/>
            </a:xfrm>
            <a:custGeom>
              <a:avLst/>
              <a:gdLst/>
              <a:ahLst/>
              <a:cxnLst/>
              <a:rect l="l" t="t" r="r" b="b"/>
              <a:pathLst>
                <a:path w="10971" h="6138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90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68" y="360"/>
                  </a:lnTo>
                  <a:lnTo>
                    <a:pt x="23" y="472"/>
                  </a:lnTo>
                  <a:lnTo>
                    <a:pt x="0" y="585"/>
                  </a:lnTo>
                  <a:lnTo>
                    <a:pt x="0" y="697"/>
                  </a:lnTo>
                  <a:lnTo>
                    <a:pt x="23" y="832"/>
                  </a:lnTo>
                  <a:lnTo>
                    <a:pt x="68" y="944"/>
                  </a:lnTo>
                  <a:lnTo>
                    <a:pt x="135" y="1057"/>
                  </a:lnTo>
                  <a:lnTo>
                    <a:pt x="225" y="1147"/>
                  </a:lnTo>
                  <a:lnTo>
                    <a:pt x="338" y="1237"/>
                  </a:lnTo>
                  <a:lnTo>
                    <a:pt x="1507" y="1911"/>
                  </a:lnTo>
                  <a:lnTo>
                    <a:pt x="2720" y="2563"/>
                  </a:lnTo>
                  <a:lnTo>
                    <a:pt x="3912" y="3215"/>
                  </a:lnTo>
                  <a:lnTo>
                    <a:pt x="5126" y="3822"/>
                  </a:lnTo>
                  <a:lnTo>
                    <a:pt x="6362" y="4429"/>
                  </a:lnTo>
                  <a:lnTo>
                    <a:pt x="7598" y="5013"/>
                  </a:lnTo>
                  <a:lnTo>
                    <a:pt x="8835" y="5553"/>
                  </a:lnTo>
                  <a:lnTo>
                    <a:pt x="10116" y="6092"/>
                  </a:lnTo>
                  <a:lnTo>
                    <a:pt x="10251" y="6115"/>
                  </a:lnTo>
                  <a:lnTo>
                    <a:pt x="10363" y="6137"/>
                  </a:lnTo>
                  <a:lnTo>
                    <a:pt x="10498" y="6115"/>
                  </a:lnTo>
                  <a:lnTo>
                    <a:pt x="10611" y="6070"/>
                  </a:lnTo>
                  <a:lnTo>
                    <a:pt x="10700" y="6025"/>
                  </a:lnTo>
                  <a:lnTo>
                    <a:pt x="10790" y="5935"/>
                  </a:lnTo>
                  <a:lnTo>
                    <a:pt x="10858" y="5845"/>
                  </a:lnTo>
                  <a:lnTo>
                    <a:pt x="10903" y="5732"/>
                  </a:lnTo>
                  <a:lnTo>
                    <a:pt x="10948" y="5643"/>
                  </a:lnTo>
                  <a:lnTo>
                    <a:pt x="10970" y="5508"/>
                  </a:lnTo>
                  <a:lnTo>
                    <a:pt x="10970" y="5395"/>
                  </a:lnTo>
                  <a:lnTo>
                    <a:pt x="10948" y="5305"/>
                  </a:lnTo>
                  <a:lnTo>
                    <a:pt x="10903" y="5193"/>
                  </a:lnTo>
                  <a:lnTo>
                    <a:pt x="10813" y="5103"/>
                  </a:lnTo>
                  <a:lnTo>
                    <a:pt x="10723" y="5013"/>
                  </a:lnTo>
                  <a:lnTo>
                    <a:pt x="10611" y="4946"/>
                  </a:lnTo>
                  <a:lnTo>
                    <a:pt x="9329" y="4429"/>
                  </a:lnTo>
                  <a:lnTo>
                    <a:pt x="8093" y="3867"/>
                  </a:lnTo>
                  <a:lnTo>
                    <a:pt x="6857" y="3305"/>
                  </a:lnTo>
                  <a:lnTo>
                    <a:pt x="5620" y="2698"/>
                  </a:lnTo>
                  <a:lnTo>
                    <a:pt x="4406" y="2068"/>
                  </a:lnTo>
                  <a:lnTo>
                    <a:pt x="3192" y="1439"/>
                  </a:lnTo>
                  <a:lnTo>
                    <a:pt x="2001" y="765"/>
                  </a:lnTo>
                  <a:lnTo>
                    <a:pt x="832" y="90"/>
                  </a:lnTo>
                  <a:lnTo>
                    <a:pt x="697" y="4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106450" y="850675"/>
              <a:ext cx="237750" cy="231000"/>
            </a:xfrm>
            <a:custGeom>
              <a:avLst/>
              <a:gdLst/>
              <a:ahLst/>
              <a:cxnLst/>
              <a:rect l="l" t="t" r="r" b="b"/>
              <a:pathLst>
                <a:path w="9510" h="9240" extrusionOk="0">
                  <a:moveTo>
                    <a:pt x="518" y="0"/>
                  </a:moveTo>
                  <a:lnTo>
                    <a:pt x="405" y="45"/>
                  </a:lnTo>
                  <a:lnTo>
                    <a:pt x="315" y="90"/>
                  </a:lnTo>
                  <a:lnTo>
                    <a:pt x="225" y="180"/>
                  </a:lnTo>
                  <a:lnTo>
                    <a:pt x="135" y="247"/>
                  </a:lnTo>
                  <a:lnTo>
                    <a:pt x="68" y="360"/>
                  </a:lnTo>
                  <a:lnTo>
                    <a:pt x="23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23" y="787"/>
                  </a:lnTo>
                  <a:lnTo>
                    <a:pt x="68" y="899"/>
                  </a:lnTo>
                  <a:lnTo>
                    <a:pt x="135" y="989"/>
                  </a:lnTo>
                  <a:lnTo>
                    <a:pt x="248" y="1079"/>
                  </a:lnTo>
                  <a:lnTo>
                    <a:pt x="1349" y="1888"/>
                  </a:lnTo>
                  <a:lnTo>
                    <a:pt x="2428" y="2720"/>
                  </a:lnTo>
                  <a:lnTo>
                    <a:pt x="2945" y="3147"/>
                  </a:lnTo>
                  <a:lnTo>
                    <a:pt x="3462" y="3574"/>
                  </a:lnTo>
                  <a:lnTo>
                    <a:pt x="3979" y="4024"/>
                  </a:lnTo>
                  <a:lnTo>
                    <a:pt x="4474" y="4496"/>
                  </a:lnTo>
                  <a:lnTo>
                    <a:pt x="4991" y="5036"/>
                  </a:lnTo>
                  <a:lnTo>
                    <a:pt x="5485" y="5597"/>
                  </a:lnTo>
                  <a:lnTo>
                    <a:pt x="5980" y="6159"/>
                  </a:lnTo>
                  <a:lnTo>
                    <a:pt x="6452" y="6744"/>
                  </a:lnTo>
                  <a:lnTo>
                    <a:pt x="7396" y="7913"/>
                  </a:lnTo>
                  <a:lnTo>
                    <a:pt x="7868" y="8475"/>
                  </a:lnTo>
                  <a:lnTo>
                    <a:pt x="8363" y="9037"/>
                  </a:lnTo>
                  <a:lnTo>
                    <a:pt x="8475" y="9127"/>
                  </a:lnTo>
                  <a:lnTo>
                    <a:pt x="8588" y="9194"/>
                  </a:lnTo>
                  <a:lnTo>
                    <a:pt x="8700" y="9217"/>
                  </a:lnTo>
                  <a:lnTo>
                    <a:pt x="8835" y="9239"/>
                  </a:lnTo>
                  <a:lnTo>
                    <a:pt x="8947" y="9239"/>
                  </a:lnTo>
                  <a:lnTo>
                    <a:pt x="9060" y="9194"/>
                  </a:lnTo>
                  <a:lnTo>
                    <a:pt x="9172" y="9149"/>
                  </a:lnTo>
                  <a:lnTo>
                    <a:pt x="9262" y="9082"/>
                  </a:lnTo>
                  <a:lnTo>
                    <a:pt x="9352" y="9014"/>
                  </a:lnTo>
                  <a:lnTo>
                    <a:pt x="9419" y="8924"/>
                  </a:lnTo>
                  <a:lnTo>
                    <a:pt x="9487" y="8834"/>
                  </a:lnTo>
                  <a:lnTo>
                    <a:pt x="9509" y="8722"/>
                  </a:lnTo>
                  <a:lnTo>
                    <a:pt x="9509" y="8610"/>
                  </a:lnTo>
                  <a:lnTo>
                    <a:pt x="9487" y="8497"/>
                  </a:lnTo>
                  <a:lnTo>
                    <a:pt x="9442" y="8385"/>
                  </a:lnTo>
                  <a:lnTo>
                    <a:pt x="9352" y="8273"/>
                  </a:lnTo>
                  <a:lnTo>
                    <a:pt x="8880" y="7755"/>
                  </a:lnTo>
                  <a:lnTo>
                    <a:pt x="8430" y="7216"/>
                  </a:lnTo>
                  <a:lnTo>
                    <a:pt x="7531" y="6115"/>
                  </a:lnTo>
                  <a:lnTo>
                    <a:pt x="6609" y="5013"/>
                  </a:lnTo>
                  <a:lnTo>
                    <a:pt x="6160" y="4474"/>
                  </a:lnTo>
                  <a:lnTo>
                    <a:pt x="5665" y="3957"/>
                  </a:lnTo>
                  <a:lnTo>
                    <a:pt x="5126" y="3440"/>
                  </a:lnTo>
                  <a:lnTo>
                    <a:pt x="4586" y="2922"/>
                  </a:lnTo>
                  <a:lnTo>
                    <a:pt x="4002" y="2428"/>
                  </a:lnTo>
                  <a:lnTo>
                    <a:pt x="3417" y="1933"/>
                  </a:lnTo>
                  <a:lnTo>
                    <a:pt x="2833" y="1461"/>
                  </a:lnTo>
                  <a:lnTo>
                    <a:pt x="2226" y="1012"/>
                  </a:lnTo>
                  <a:lnTo>
                    <a:pt x="1012" y="113"/>
                  </a:lnTo>
                  <a:lnTo>
                    <a:pt x="900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423900" y="1135025"/>
              <a:ext cx="909850" cy="1657850"/>
            </a:xfrm>
            <a:custGeom>
              <a:avLst/>
              <a:gdLst/>
              <a:ahLst/>
              <a:cxnLst/>
              <a:rect l="l" t="t" r="r" b="b"/>
              <a:pathLst>
                <a:path w="36394" h="66314" extrusionOk="0">
                  <a:moveTo>
                    <a:pt x="13420" y="1"/>
                  </a:moveTo>
                  <a:lnTo>
                    <a:pt x="13038" y="46"/>
                  </a:lnTo>
                  <a:lnTo>
                    <a:pt x="12701" y="113"/>
                  </a:lnTo>
                  <a:lnTo>
                    <a:pt x="12409" y="225"/>
                  </a:lnTo>
                  <a:lnTo>
                    <a:pt x="12117" y="383"/>
                  </a:lnTo>
                  <a:lnTo>
                    <a:pt x="11869" y="585"/>
                  </a:lnTo>
                  <a:lnTo>
                    <a:pt x="11645" y="810"/>
                  </a:lnTo>
                  <a:lnTo>
                    <a:pt x="11465" y="1057"/>
                  </a:lnTo>
                  <a:lnTo>
                    <a:pt x="11285" y="1327"/>
                  </a:lnTo>
                  <a:lnTo>
                    <a:pt x="11128" y="1642"/>
                  </a:lnTo>
                  <a:lnTo>
                    <a:pt x="11015" y="1956"/>
                  </a:lnTo>
                  <a:lnTo>
                    <a:pt x="10903" y="2316"/>
                  </a:lnTo>
                  <a:lnTo>
                    <a:pt x="10835" y="2676"/>
                  </a:lnTo>
                  <a:lnTo>
                    <a:pt x="10768" y="3080"/>
                  </a:lnTo>
                  <a:lnTo>
                    <a:pt x="10723" y="3485"/>
                  </a:lnTo>
                  <a:lnTo>
                    <a:pt x="10700" y="3889"/>
                  </a:lnTo>
                  <a:lnTo>
                    <a:pt x="10678" y="4339"/>
                  </a:lnTo>
                  <a:lnTo>
                    <a:pt x="10678" y="4766"/>
                  </a:lnTo>
                  <a:lnTo>
                    <a:pt x="10700" y="5216"/>
                  </a:lnTo>
                  <a:lnTo>
                    <a:pt x="10768" y="6137"/>
                  </a:lnTo>
                  <a:lnTo>
                    <a:pt x="10880" y="7082"/>
                  </a:lnTo>
                  <a:lnTo>
                    <a:pt x="11015" y="8003"/>
                  </a:lnTo>
                  <a:lnTo>
                    <a:pt x="11172" y="8902"/>
                  </a:lnTo>
                  <a:lnTo>
                    <a:pt x="11352" y="9779"/>
                  </a:lnTo>
                  <a:lnTo>
                    <a:pt x="11555" y="10588"/>
                  </a:lnTo>
                  <a:lnTo>
                    <a:pt x="10790" y="10408"/>
                  </a:lnTo>
                  <a:lnTo>
                    <a:pt x="9914" y="10206"/>
                  </a:lnTo>
                  <a:lnTo>
                    <a:pt x="8947" y="10026"/>
                  </a:lnTo>
                  <a:lnTo>
                    <a:pt x="7936" y="9846"/>
                  </a:lnTo>
                  <a:lnTo>
                    <a:pt x="6857" y="9689"/>
                  </a:lnTo>
                  <a:lnTo>
                    <a:pt x="5800" y="9577"/>
                  </a:lnTo>
                  <a:lnTo>
                    <a:pt x="5261" y="9532"/>
                  </a:lnTo>
                  <a:lnTo>
                    <a:pt x="4743" y="9509"/>
                  </a:lnTo>
                  <a:lnTo>
                    <a:pt x="3732" y="9509"/>
                  </a:lnTo>
                  <a:lnTo>
                    <a:pt x="3260" y="9532"/>
                  </a:lnTo>
                  <a:lnTo>
                    <a:pt x="2788" y="9599"/>
                  </a:lnTo>
                  <a:lnTo>
                    <a:pt x="2361" y="9667"/>
                  </a:lnTo>
                  <a:lnTo>
                    <a:pt x="1956" y="9757"/>
                  </a:lnTo>
                  <a:lnTo>
                    <a:pt x="1574" y="9869"/>
                  </a:lnTo>
                  <a:lnTo>
                    <a:pt x="1237" y="10026"/>
                  </a:lnTo>
                  <a:lnTo>
                    <a:pt x="922" y="10206"/>
                  </a:lnTo>
                  <a:lnTo>
                    <a:pt x="652" y="10408"/>
                  </a:lnTo>
                  <a:lnTo>
                    <a:pt x="517" y="10521"/>
                  </a:lnTo>
                  <a:lnTo>
                    <a:pt x="428" y="10633"/>
                  </a:lnTo>
                  <a:lnTo>
                    <a:pt x="315" y="10768"/>
                  </a:lnTo>
                  <a:lnTo>
                    <a:pt x="248" y="10903"/>
                  </a:lnTo>
                  <a:lnTo>
                    <a:pt x="180" y="11060"/>
                  </a:lnTo>
                  <a:lnTo>
                    <a:pt x="113" y="11218"/>
                  </a:lnTo>
                  <a:lnTo>
                    <a:pt x="68" y="11375"/>
                  </a:lnTo>
                  <a:lnTo>
                    <a:pt x="23" y="11555"/>
                  </a:lnTo>
                  <a:lnTo>
                    <a:pt x="23" y="11735"/>
                  </a:lnTo>
                  <a:lnTo>
                    <a:pt x="0" y="11937"/>
                  </a:lnTo>
                  <a:lnTo>
                    <a:pt x="23" y="12139"/>
                  </a:lnTo>
                  <a:lnTo>
                    <a:pt x="45" y="12342"/>
                  </a:lnTo>
                  <a:lnTo>
                    <a:pt x="90" y="12566"/>
                  </a:lnTo>
                  <a:lnTo>
                    <a:pt x="158" y="12814"/>
                  </a:lnTo>
                  <a:lnTo>
                    <a:pt x="315" y="13308"/>
                  </a:lnTo>
                  <a:lnTo>
                    <a:pt x="383" y="13466"/>
                  </a:lnTo>
                  <a:lnTo>
                    <a:pt x="472" y="13623"/>
                  </a:lnTo>
                  <a:lnTo>
                    <a:pt x="585" y="13758"/>
                  </a:lnTo>
                  <a:lnTo>
                    <a:pt x="697" y="13893"/>
                  </a:lnTo>
                  <a:lnTo>
                    <a:pt x="810" y="14028"/>
                  </a:lnTo>
                  <a:lnTo>
                    <a:pt x="945" y="14140"/>
                  </a:lnTo>
                  <a:lnTo>
                    <a:pt x="1259" y="14342"/>
                  </a:lnTo>
                  <a:lnTo>
                    <a:pt x="1596" y="14522"/>
                  </a:lnTo>
                  <a:lnTo>
                    <a:pt x="1979" y="14679"/>
                  </a:lnTo>
                  <a:lnTo>
                    <a:pt x="2406" y="14792"/>
                  </a:lnTo>
                  <a:lnTo>
                    <a:pt x="2855" y="14859"/>
                  </a:lnTo>
                  <a:lnTo>
                    <a:pt x="3327" y="14927"/>
                  </a:lnTo>
                  <a:lnTo>
                    <a:pt x="3822" y="14949"/>
                  </a:lnTo>
                  <a:lnTo>
                    <a:pt x="4339" y="14972"/>
                  </a:lnTo>
                  <a:lnTo>
                    <a:pt x="4878" y="14949"/>
                  </a:lnTo>
                  <a:lnTo>
                    <a:pt x="5418" y="14927"/>
                  </a:lnTo>
                  <a:lnTo>
                    <a:pt x="5980" y="14882"/>
                  </a:lnTo>
                  <a:lnTo>
                    <a:pt x="7104" y="14747"/>
                  </a:lnTo>
                  <a:lnTo>
                    <a:pt x="8205" y="14567"/>
                  </a:lnTo>
                  <a:lnTo>
                    <a:pt x="9262" y="14365"/>
                  </a:lnTo>
                  <a:lnTo>
                    <a:pt x="10251" y="14140"/>
                  </a:lnTo>
                  <a:lnTo>
                    <a:pt x="11128" y="13938"/>
                  </a:lnTo>
                  <a:lnTo>
                    <a:pt x="11869" y="13735"/>
                  </a:lnTo>
                  <a:lnTo>
                    <a:pt x="12454" y="13556"/>
                  </a:lnTo>
                  <a:lnTo>
                    <a:pt x="12858" y="13421"/>
                  </a:lnTo>
                  <a:lnTo>
                    <a:pt x="13016" y="13376"/>
                  </a:lnTo>
                  <a:lnTo>
                    <a:pt x="13375" y="13758"/>
                  </a:lnTo>
                  <a:lnTo>
                    <a:pt x="13713" y="14162"/>
                  </a:lnTo>
                  <a:lnTo>
                    <a:pt x="14050" y="14567"/>
                  </a:lnTo>
                  <a:lnTo>
                    <a:pt x="14365" y="14994"/>
                  </a:lnTo>
                  <a:lnTo>
                    <a:pt x="14657" y="15421"/>
                  </a:lnTo>
                  <a:lnTo>
                    <a:pt x="14949" y="15871"/>
                  </a:lnTo>
                  <a:lnTo>
                    <a:pt x="15511" y="16770"/>
                  </a:lnTo>
                  <a:lnTo>
                    <a:pt x="16028" y="17714"/>
                  </a:lnTo>
                  <a:lnTo>
                    <a:pt x="16523" y="18681"/>
                  </a:lnTo>
                  <a:lnTo>
                    <a:pt x="16972" y="19670"/>
                  </a:lnTo>
                  <a:lnTo>
                    <a:pt x="17399" y="20659"/>
                  </a:lnTo>
                  <a:lnTo>
                    <a:pt x="17152" y="20502"/>
                  </a:lnTo>
                  <a:lnTo>
                    <a:pt x="16927" y="20344"/>
                  </a:lnTo>
                  <a:lnTo>
                    <a:pt x="16680" y="20187"/>
                  </a:lnTo>
                  <a:lnTo>
                    <a:pt x="16410" y="20052"/>
                  </a:lnTo>
                  <a:lnTo>
                    <a:pt x="15871" y="19827"/>
                  </a:lnTo>
                  <a:lnTo>
                    <a:pt x="15309" y="19647"/>
                  </a:lnTo>
                  <a:lnTo>
                    <a:pt x="14724" y="19490"/>
                  </a:lnTo>
                  <a:lnTo>
                    <a:pt x="14162" y="19355"/>
                  </a:lnTo>
                  <a:lnTo>
                    <a:pt x="13623" y="19265"/>
                  </a:lnTo>
                  <a:lnTo>
                    <a:pt x="13083" y="19175"/>
                  </a:lnTo>
                  <a:lnTo>
                    <a:pt x="12431" y="19108"/>
                  </a:lnTo>
                  <a:lnTo>
                    <a:pt x="11712" y="19063"/>
                  </a:lnTo>
                  <a:lnTo>
                    <a:pt x="11330" y="19040"/>
                  </a:lnTo>
                  <a:lnTo>
                    <a:pt x="10543" y="19040"/>
                  </a:lnTo>
                  <a:lnTo>
                    <a:pt x="10161" y="19085"/>
                  </a:lnTo>
                  <a:lnTo>
                    <a:pt x="9756" y="19130"/>
                  </a:lnTo>
                  <a:lnTo>
                    <a:pt x="9397" y="19220"/>
                  </a:lnTo>
                  <a:lnTo>
                    <a:pt x="9037" y="19310"/>
                  </a:lnTo>
                  <a:lnTo>
                    <a:pt x="8700" y="19445"/>
                  </a:lnTo>
                  <a:lnTo>
                    <a:pt x="8385" y="19602"/>
                  </a:lnTo>
                  <a:lnTo>
                    <a:pt x="8093" y="19805"/>
                  </a:lnTo>
                  <a:lnTo>
                    <a:pt x="7823" y="20029"/>
                  </a:lnTo>
                  <a:lnTo>
                    <a:pt x="7711" y="20164"/>
                  </a:lnTo>
                  <a:lnTo>
                    <a:pt x="7621" y="20299"/>
                  </a:lnTo>
                  <a:lnTo>
                    <a:pt x="7486" y="20502"/>
                  </a:lnTo>
                  <a:lnTo>
                    <a:pt x="7396" y="20681"/>
                  </a:lnTo>
                  <a:lnTo>
                    <a:pt x="7329" y="20861"/>
                  </a:lnTo>
                  <a:lnTo>
                    <a:pt x="7284" y="21041"/>
                  </a:lnTo>
                  <a:lnTo>
                    <a:pt x="7261" y="21221"/>
                  </a:lnTo>
                  <a:lnTo>
                    <a:pt x="7239" y="21401"/>
                  </a:lnTo>
                  <a:lnTo>
                    <a:pt x="7261" y="21558"/>
                  </a:lnTo>
                  <a:lnTo>
                    <a:pt x="7284" y="21715"/>
                  </a:lnTo>
                  <a:lnTo>
                    <a:pt x="7351" y="21873"/>
                  </a:lnTo>
                  <a:lnTo>
                    <a:pt x="7419" y="22030"/>
                  </a:lnTo>
                  <a:lnTo>
                    <a:pt x="7486" y="22165"/>
                  </a:lnTo>
                  <a:lnTo>
                    <a:pt x="7598" y="22322"/>
                  </a:lnTo>
                  <a:lnTo>
                    <a:pt x="7823" y="22592"/>
                  </a:lnTo>
                  <a:lnTo>
                    <a:pt x="8093" y="22839"/>
                  </a:lnTo>
                  <a:lnTo>
                    <a:pt x="8408" y="23064"/>
                  </a:lnTo>
                  <a:lnTo>
                    <a:pt x="8745" y="23266"/>
                  </a:lnTo>
                  <a:lnTo>
                    <a:pt x="9104" y="23469"/>
                  </a:lnTo>
                  <a:lnTo>
                    <a:pt x="9464" y="23626"/>
                  </a:lnTo>
                  <a:lnTo>
                    <a:pt x="9824" y="23783"/>
                  </a:lnTo>
                  <a:lnTo>
                    <a:pt x="10161" y="23896"/>
                  </a:lnTo>
                  <a:lnTo>
                    <a:pt x="10498" y="24008"/>
                  </a:lnTo>
                  <a:lnTo>
                    <a:pt x="10813" y="24098"/>
                  </a:lnTo>
                  <a:lnTo>
                    <a:pt x="11734" y="24301"/>
                  </a:lnTo>
                  <a:lnTo>
                    <a:pt x="12207" y="24390"/>
                  </a:lnTo>
                  <a:lnTo>
                    <a:pt x="12701" y="24458"/>
                  </a:lnTo>
                  <a:lnTo>
                    <a:pt x="13196" y="24525"/>
                  </a:lnTo>
                  <a:lnTo>
                    <a:pt x="13713" y="24570"/>
                  </a:lnTo>
                  <a:lnTo>
                    <a:pt x="14207" y="24593"/>
                  </a:lnTo>
                  <a:lnTo>
                    <a:pt x="14724" y="24615"/>
                  </a:lnTo>
                  <a:lnTo>
                    <a:pt x="15241" y="24615"/>
                  </a:lnTo>
                  <a:lnTo>
                    <a:pt x="15736" y="24593"/>
                  </a:lnTo>
                  <a:lnTo>
                    <a:pt x="16253" y="24548"/>
                  </a:lnTo>
                  <a:lnTo>
                    <a:pt x="16747" y="24480"/>
                  </a:lnTo>
                  <a:lnTo>
                    <a:pt x="17242" y="24390"/>
                  </a:lnTo>
                  <a:lnTo>
                    <a:pt x="17714" y="24278"/>
                  </a:lnTo>
                  <a:lnTo>
                    <a:pt x="18208" y="24143"/>
                  </a:lnTo>
                  <a:lnTo>
                    <a:pt x="18658" y="23986"/>
                  </a:lnTo>
                  <a:lnTo>
                    <a:pt x="18928" y="24705"/>
                  </a:lnTo>
                  <a:lnTo>
                    <a:pt x="19198" y="25514"/>
                  </a:lnTo>
                  <a:lnTo>
                    <a:pt x="19445" y="26324"/>
                  </a:lnTo>
                  <a:lnTo>
                    <a:pt x="19670" y="27133"/>
                  </a:lnTo>
                  <a:lnTo>
                    <a:pt x="19849" y="27942"/>
                  </a:lnTo>
                  <a:lnTo>
                    <a:pt x="20007" y="28729"/>
                  </a:lnTo>
                  <a:lnTo>
                    <a:pt x="20164" y="29538"/>
                  </a:lnTo>
                  <a:lnTo>
                    <a:pt x="20276" y="30347"/>
                  </a:lnTo>
                  <a:lnTo>
                    <a:pt x="20389" y="31157"/>
                  </a:lnTo>
                  <a:lnTo>
                    <a:pt x="20187" y="30842"/>
                  </a:lnTo>
                  <a:lnTo>
                    <a:pt x="19984" y="30550"/>
                  </a:lnTo>
                  <a:lnTo>
                    <a:pt x="19737" y="30257"/>
                  </a:lnTo>
                  <a:lnTo>
                    <a:pt x="19512" y="29988"/>
                  </a:lnTo>
                  <a:lnTo>
                    <a:pt x="19242" y="29718"/>
                  </a:lnTo>
                  <a:lnTo>
                    <a:pt x="18995" y="29448"/>
                  </a:lnTo>
                  <a:lnTo>
                    <a:pt x="18703" y="29201"/>
                  </a:lnTo>
                  <a:lnTo>
                    <a:pt x="18433" y="28954"/>
                  </a:lnTo>
                  <a:lnTo>
                    <a:pt x="18141" y="28729"/>
                  </a:lnTo>
                  <a:lnTo>
                    <a:pt x="17826" y="28527"/>
                  </a:lnTo>
                  <a:lnTo>
                    <a:pt x="17512" y="28324"/>
                  </a:lnTo>
                  <a:lnTo>
                    <a:pt x="17197" y="28144"/>
                  </a:lnTo>
                  <a:lnTo>
                    <a:pt x="16882" y="27965"/>
                  </a:lnTo>
                  <a:lnTo>
                    <a:pt x="16545" y="27807"/>
                  </a:lnTo>
                  <a:lnTo>
                    <a:pt x="16208" y="27672"/>
                  </a:lnTo>
                  <a:lnTo>
                    <a:pt x="15871" y="27537"/>
                  </a:lnTo>
                  <a:lnTo>
                    <a:pt x="15556" y="27425"/>
                  </a:lnTo>
                  <a:lnTo>
                    <a:pt x="15219" y="27335"/>
                  </a:lnTo>
                  <a:lnTo>
                    <a:pt x="14859" y="27268"/>
                  </a:lnTo>
                  <a:lnTo>
                    <a:pt x="14499" y="27200"/>
                  </a:lnTo>
                  <a:lnTo>
                    <a:pt x="14140" y="27155"/>
                  </a:lnTo>
                  <a:lnTo>
                    <a:pt x="13758" y="27133"/>
                  </a:lnTo>
                  <a:lnTo>
                    <a:pt x="13375" y="27133"/>
                  </a:lnTo>
                  <a:lnTo>
                    <a:pt x="13016" y="27155"/>
                  </a:lnTo>
                  <a:lnTo>
                    <a:pt x="12656" y="27200"/>
                  </a:lnTo>
                  <a:lnTo>
                    <a:pt x="12319" y="27290"/>
                  </a:lnTo>
                  <a:lnTo>
                    <a:pt x="11982" y="27403"/>
                  </a:lnTo>
                  <a:lnTo>
                    <a:pt x="11690" y="27560"/>
                  </a:lnTo>
                  <a:lnTo>
                    <a:pt x="11397" y="27762"/>
                  </a:lnTo>
                  <a:lnTo>
                    <a:pt x="11285" y="27897"/>
                  </a:lnTo>
                  <a:lnTo>
                    <a:pt x="11150" y="28010"/>
                  </a:lnTo>
                  <a:lnTo>
                    <a:pt x="11060" y="28144"/>
                  </a:lnTo>
                  <a:lnTo>
                    <a:pt x="10948" y="28302"/>
                  </a:lnTo>
                  <a:lnTo>
                    <a:pt x="10858" y="28482"/>
                  </a:lnTo>
                  <a:lnTo>
                    <a:pt x="10790" y="28639"/>
                  </a:lnTo>
                  <a:lnTo>
                    <a:pt x="10723" y="28841"/>
                  </a:lnTo>
                  <a:lnTo>
                    <a:pt x="10678" y="29021"/>
                  </a:lnTo>
                  <a:lnTo>
                    <a:pt x="10633" y="29223"/>
                  </a:lnTo>
                  <a:lnTo>
                    <a:pt x="10633" y="29403"/>
                  </a:lnTo>
                  <a:lnTo>
                    <a:pt x="10611" y="29583"/>
                  </a:lnTo>
                  <a:lnTo>
                    <a:pt x="10633" y="29763"/>
                  </a:lnTo>
                  <a:lnTo>
                    <a:pt x="10700" y="30100"/>
                  </a:lnTo>
                  <a:lnTo>
                    <a:pt x="10790" y="30415"/>
                  </a:lnTo>
                  <a:lnTo>
                    <a:pt x="10948" y="30730"/>
                  </a:lnTo>
                  <a:lnTo>
                    <a:pt x="11150" y="31044"/>
                  </a:lnTo>
                  <a:lnTo>
                    <a:pt x="11375" y="31314"/>
                  </a:lnTo>
                  <a:lnTo>
                    <a:pt x="11622" y="31584"/>
                  </a:lnTo>
                  <a:lnTo>
                    <a:pt x="11914" y="31831"/>
                  </a:lnTo>
                  <a:lnTo>
                    <a:pt x="12207" y="32078"/>
                  </a:lnTo>
                  <a:lnTo>
                    <a:pt x="12499" y="32303"/>
                  </a:lnTo>
                  <a:lnTo>
                    <a:pt x="12813" y="32505"/>
                  </a:lnTo>
                  <a:lnTo>
                    <a:pt x="13128" y="32685"/>
                  </a:lnTo>
                  <a:lnTo>
                    <a:pt x="13443" y="32843"/>
                  </a:lnTo>
                  <a:lnTo>
                    <a:pt x="13758" y="33000"/>
                  </a:lnTo>
                  <a:lnTo>
                    <a:pt x="14185" y="33157"/>
                  </a:lnTo>
                  <a:lnTo>
                    <a:pt x="14589" y="33315"/>
                  </a:lnTo>
                  <a:lnTo>
                    <a:pt x="15039" y="33427"/>
                  </a:lnTo>
                  <a:lnTo>
                    <a:pt x="15466" y="33494"/>
                  </a:lnTo>
                  <a:lnTo>
                    <a:pt x="15893" y="33584"/>
                  </a:lnTo>
                  <a:lnTo>
                    <a:pt x="16343" y="33629"/>
                  </a:lnTo>
                  <a:lnTo>
                    <a:pt x="17242" y="33719"/>
                  </a:lnTo>
                  <a:lnTo>
                    <a:pt x="18119" y="33809"/>
                  </a:lnTo>
                  <a:lnTo>
                    <a:pt x="18568" y="33854"/>
                  </a:lnTo>
                  <a:lnTo>
                    <a:pt x="18995" y="33922"/>
                  </a:lnTo>
                  <a:lnTo>
                    <a:pt x="19422" y="34011"/>
                  </a:lnTo>
                  <a:lnTo>
                    <a:pt x="19849" y="34124"/>
                  </a:lnTo>
                  <a:lnTo>
                    <a:pt x="20254" y="34259"/>
                  </a:lnTo>
                  <a:lnTo>
                    <a:pt x="20659" y="34439"/>
                  </a:lnTo>
                  <a:lnTo>
                    <a:pt x="20681" y="35585"/>
                  </a:lnTo>
                  <a:lnTo>
                    <a:pt x="20704" y="36979"/>
                  </a:lnTo>
                  <a:lnTo>
                    <a:pt x="20726" y="40036"/>
                  </a:lnTo>
                  <a:lnTo>
                    <a:pt x="20726" y="42711"/>
                  </a:lnTo>
                  <a:lnTo>
                    <a:pt x="20726" y="44060"/>
                  </a:lnTo>
                  <a:lnTo>
                    <a:pt x="20479" y="43745"/>
                  </a:lnTo>
                  <a:lnTo>
                    <a:pt x="20232" y="43453"/>
                  </a:lnTo>
                  <a:lnTo>
                    <a:pt x="19962" y="43160"/>
                  </a:lnTo>
                  <a:lnTo>
                    <a:pt x="19670" y="42891"/>
                  </a:lnTo>
                  <a:lnTo>
                    <a:pt x="19377" y="42621"/>
                  </a:lnTo>
                  <a:lnTo>
                    <a:pt x="19085" y="42351"/>
                  </a:lnTo>
                  <a:lnTo>
                    <a:pt x="18770" y="42126"/>
                  </a:lnTo>
                  <a:lnTo>
                    <a:pt x="18433" y="41902"/>
                  </a:lnTo>
                  <a:lnTo>
                    <a:pt x="18096" y="41677"/>
                  </a:lnTo>
                  <a:lnTo>
                    <a:pt x="17759" y="41475"/>
                  </a:lnTo>
                  <a:lnTo>
                    <a:pt x="17422" y="41295"/>
                  </a:lnTo>
                  <a:lnTo>
                    <a:pt x="17062" y="41115"/>
                  </a:lnTo>
                  <a:lnTo>
                    <a:pt x="16702" y="40958"/>
                  </a:lnTo>
                  <a:lnTo>
                    <a:pt x="16343" y="40800"/>
                  </a:lnTo>
                  <a:lnTo>
                    <a:pt x="15961" y="40688"/>
                  </a:lnTo>
                  <a:lnTo>
                    <a:pt x="15601" y="40575"/>
                  </a:lnTo>
                  <a:lnTo>
                    <a:pt x="14926" y="40396"/>
                  </a:lnTo>
                  <a:lnTo>
                    <a:pt x="14544" y="40306"/>
                  </a:lnTo>
                  <a:lnTo>
                    <a:pt x="14162" y="40238"/>
                  </a:lnTo>
                  <a:lnTo>
                    <a:pt x="13758" y="40193"/>
                  </a:lnTo>
                  <a:lnTo>
                    <a:pt x="13353" y="40148"/>
                  </a:lnTo>
                  <a:lnTo>
                    <a:pt x="12566" y="40148"/>
                  </a:lnTo>
                  <a:lnTo>
                    <a:pt x="12162" y="40193"/>
                  </a:lnTo>
                  <a:lnTo>
                    <a:pt x="11802" y="40283"/>
                  </a:lnTo>
                  <a:lnTo>
                    <a:pt x="11442" y="40396"/>
                  </a:lnTo>
                  <a:lnTo>
                    <a:pt x="11128" y="40553"/>
                  </a:lnTo>
                  <a:lnTo>
                    <a:pt x="10970" y="40643"/>
                  </a:lnTo>
                  <a:lnTo>
                    <a:pt x="10835" y="40755"/>
                  </a:lnTo>
                  <a:lnTo>
                    <a:pt x="10700" y="40868"/>
                  </a:lnTo>
                  <a:lnTo>
                    <a:pt x="10566" y="41002"/>
                  </a:lnTo>
                  <a:lnTo>
                    <a:pt x="10453" y="41137"/>
                  </a:lnTo>
                  <a:lnTo>
                    <a:pt x="10363" y="41317"/>
                  </a:lnTo>
                  <a:lnTo>
                    <a:pt x="10273" y="41475"/>
                  </a:lnTo>
                  <a:lnTo>
                    <a:pt x="10206" y="41677"/>
                  </a:lnTo>
                  <a:lnTo>
                    <a:pt x="10138" y="41879"/>
                  </a:lnTo>
                  <a:lnTo>
                    <a:pt x="10094" y="42081"/>
                  </a:lnTo>
                  <a:lnTo>
                    <a:pt x="10071" y="42261"/>
                  </a:lnTo>
                  <a:lnTo>
                    <a:pt x="10049" y="42464"/>
                  </a:lnTo>
                  <a:lnTo>
                    <a:pt x="10049" y="42643"/>
                  </a:lnTo>
                  <a:lnTo>
                    <a:pt x="10071" y="42823"/>
                  </a:lnTo>
                  <a:lnTo>
                    <a:pt x="10094" y="43003"/>
                  </a:lnTo>
                  <a:lnTo>
                    <a:pt x="10138" y="43183"/>
                  </a:lnTo>
                  <a:lnTo>
                    <a:pt x="10273" y="43498"/>
                  </a:lnTo>
                  <a:lnTo>
                    <a:pt x="10453" y="43812"/>
                  </a:lnTo>
                  <a:lnTo>
                    <a:pt x="10655" y="44127"/>
                  </a:lnTo>
                  <a:lnTo>
                    <a:pt x="10903" y="44397"/>
                  </a:lnTo>
                  <a:lnTo>
                    <a:pt x="11172" y="44667"/>
                  </a:lnTo>
                  <a:lnTo>
                    <a:pt x="11465" y="44891"/>
                  </a:lnTo>
                  <a:lnTo>
                    <a:pt x="11802" y="45139"/>
                  </a:lnTo>
                  <a:lnTo>
                    <a:pt x="12117" y="45341"/>
                  </a:lnTo>
                  <a:lnTo>
                    <a:pt x="12454" y="45521"/>
                  </a:lnTo>
                  <a:lnTo>
                    <a:pt x="12791" y="45701"/>
                  </a:lnTo>
                  <a:lnTo>
                    <a:pt x="13128" y="45835"/>
                  </a:lnTo>
                  <a:lnTo>
                    <a:pt x="13465" y="45970"/>
                  </a:lnTo>
                  <a:lnTo>
                    <a:pt x="14230" y="46240"/>
                  </a:lnTo>
                  <a:lnTo>
                    <a:pt x="15016" y="46465"/>
                  </a:lnTo>
                  <a:lnTo>
                    <a:pt x="15421" y="46555"/>
                  </a:lnTo>
                  <a:lnTo>
                    <a:pt x="15826" y="46622"/>
                  </a:lnTo>
                  <a:lnTo>
                    <a:pt x="16230" y="46690"/>
                  </a:lnTo>
                  <a:lnTo>
                    <a:pt x="16635" y="46735"/>
                  </a:lnTo>
                  <a:lnTo>
                    <a:pt x="17219" y="46780"/>
                  </a:lnTo>
                  <a:lnTo>
                    <a:pt x="17871" y="46802"/>
                  </a:lnTo>
                  <a:lnTo>
                    <a:pt x="19287" y="46802"/>
                  </a:lnTo>
                  <a:lnTo>
                    <a:pt x="20434" y="46757"/>
                  </a:lnTo>
                  <a:lnTo>
                    <a:pt x="20928" y="46757"/>
                  </a:lnTo>
                  <a:lnTo>
                    <a:pt x="20951" y="46780"/>
                  </a:lnTo>
                  <a:lnTo>
                    <a:pt x="21108" y="47814"/>
                  </a:lnTo>
                  <a:lnTo>
                    <a:pt x="21288" y="48848"/>
                  </a:lnTo>
                  <a:lnTo>
                    <a:pt x="21490" y="49859"/>
                  </a:lnTo>
                  <a:lnTo>
                    <a:pt x="21760" y="50893"/>
                  </a:lnTo>
                  <a:lnTo>
                    <a:pt x="22052" y="51882"/>
                  </a:lnTo>
                  <a:lnTo>
                    <a:pt x="22367" y="52871"/>
                  </a:lnTo>
                  <a:lnTo>
                    <a:pt x="22749" y="53838"/>
                  </a:lnTo>
                  <a:lnTo>
                    <a:pt x="23176" y="54782"/>
                  </a:lnTo>
                  <a:lnTo>
                    <a:pt x="23176" y="54782"/>
                  </a:lnTo>
                  <a:lnTo>
                    <a:pt x="22457" y="54467"/>
                  </a:lnTo>
                  <a:lnTo>
                    <a:pt x="21670" y="54175"/>
                  </a:lnTo>
                  <a:lnTo>
                    <a:pt x="20861" y="53883"/>
                  </a:lnTo>
                  <a:lnTo>
                    <a:pt x="20029" y="53658"/>
                  </a:lnTo>
                  <a:lnTo>
                    <a:pt x="19175" y="53433"/>
                  </a:lnTo>
                  <a:lnTo>
                    <a:pt x="18343" y="53299"/>
                  </a:lnTo>
                  <a:lnTo>
                    <a:pt x="17939" y="53231"/>
                  </a:lnTo>
                  <a:lnTo>
                    <a:pt x="17512" y="53186"/>
                  </a:lnTo>
                  <a:lnTo>
                    <a:pt x="17129" y="53164"/>
                  </a:lnTo>
                  <a:lnTo>
                    <a:pt x="16725" y="53141"/>
                  </a:lnTo>
                  <a:lnTo>
                    <a:pt x="16343" y="53164"/>
                  </a:lnTo>
                  <a:lnTo>
                    <a:pt x="15983" y="53186"/>
                  </a:lnTo>
                  <a:lnTo>
                    <a:pt x="15623" y="53231"/>
                  </a:lnTo>
                  <a:lnTo>
                    <a:pt x="15286" y="53299"/>
                  </a:lnTo>
                  <a:lnTo>
                    <a:pt x="14971" y="53388"/>
                  </a:lnTo>
                  <a:lnTo>
                    <a:pt x="14657" y="53501"/>
                  </a:lnTo>
                  <a:lnTo>
                    <a:pt x="14387" y="53636"/>
                  </a:lnTo>
                  <a:lnTo>
                    <a:pt x="14117" y="53793"/>
                  </a:lnTo>
                  <a:lnTo>
                    <a:pt x="13892" y="53973"/>
                  </a:lnTo>
                  <a:lnTo>
                    <a:pt x="13668" y="54175"/>
                  </a:lnTo>
                  <a:lnTo>
                    <a:pt x="13488" y="54422"/>
                  </a:lnTo>
                  <a:lnTo>
                    <a:pt x="13330" y="54692"/>
                  </a:lnTo>
                  <a:lnTo>
                    <a:pt x="13218" y="54984"/>
                  </a:lnTo>
                  <a:lnTo>
                    <a:pt x="13106" y="55322"/>
                  </a:lnTo>
                  <a:lnTo>
                    <a:pt x="13061" y="55681"/>
                  </a:lnTo>
                  <a:lnTo>
                    <a:pt x="13038" y="56063"/>
                  </a:lnTo>
                  <a:lnTo>
                    <a:pt x="13038" y="56288"/>
                  </a:lnTo>
                  <a:lnTo>
                    <a:pt x="13038" y="56513"/>
                  </a:lnTo>
                  <a:lnTo>
                    <a:pt x="13083" y="56715"/>
                  </a:lnTo>
                  <a:lnTo>
                    <a:pt x="13128" y="56895"/>
                  </a:lnTo>
                  <a:lnTo>
                    <a:pt x="13173" y="57097"/>
                  </a:lnTo>
                  <a:lnTo>
                    <a:pt x="13241" y="57277"/>
                  </a:lnTo>
                  <a:lnTo>
                    <a:pt x="13330" y="57435"/>
                  </a:lnTo>
                  <a:lnTo>
                    <a:pt x="13420" y="57615"/>
                  </a:lnTo>
                  <a:lnTo>
                    <a:pt x="13623" y="57907"/>
                  </a:lnTo>
                  <a:lnTo>
                    <a:pt x="13870" y="58176"/>
                  </a:lnTo>
                  <a:lnTo>
                    <a:pt x="14162" y="58424"/>
                  </a:lnTo>
                  <a:lnTo>
                    <a:pt x="14499" y="58649"/>
                  </a:lnTo>
                  <a:lnTo>
                    <a:pt x="14859" y="58828"/>
                  </a:lnTo>
                  <a:lnTo>
                    <a:pt x="15241" y="58986"/>
                  </a:lnTo>
                  <a:lnTo>
                    <a:pt x="15646" y="59121"/>
                  </a:lnTo>
                  <a:lnTo>
                    <a:pt x="16095" y="59233"/>
                  </a:lnTo>
                  <a:lnTo>
                    <a:pt x="16545" y="59323"/>
                  </a:lnTo>
                  <a:lnTo>
                    <a:pt x="17017" y="59368"/>
                  </a:lnTo>
                  <a:lnTo>
                    <a:pt x="17512" y="59413"/>
                  </a:lnTo>
                  <a:lnTo>
                    <a:pt x="18006" y="59435"/>
                  </a:lnTo>
                  <a:lnTo>
                    <a:pt x="18501" y="59435"/>
                  </a:lnTo>
                  <a:lnTo>
                    <a:pt x="18995" y="59413"/>
                  </a:lnTo>
                  <a:lnTo>
                    <a:pt x="19512" y="59368"/>
                  </a:lnTo>
                  <a:lnTo>
                    <a:pt x="20007" y="59300"/>
                  </a:lnTo>
                  <a:lnTo>
                    <a:pt x="20501" y="59233"/>
                  </a:lnTo>
                  <a:lnTo>
                    <a:pt x="20996" y="59143"/>
                  </a:lnTo>
                  <a:lnTo>
                    <a:pt x="21490" y="59031"/>
                  </a:lnTo>
                  <a:lnTo>
                    <a:pt x="21940" y="58918"/>
                  </a:lnTo>
                  <a:lnTo>
                    <a:pt x="22390" y="58783"/>
                  </a:lnTo>
                  <a:lnTo>
                    <a:pt x="22817" y="58649"/>
                  </a:lnTo>
                  <a:lnTo>
                    <a:pt x="23221" y="58491"/>
                  </a:lnTo>
                  <a:lnTo>
                    <a:pt x="23603" y="58334"/>
                  </a:lnTo>
                  <a:lnTo>
                    <a:pt x="23941" y="58176"/>
                  </a:lnTo>
                  <a:lnTo>
                    <a:pt x="24255" y="57997"/>
                  </a:lnTo>
                  <a:lnTo>
                    <a:pt x="24525" y="57794"/>
                  </a:lnTo>
                  <a:lnTo>
                    <a:pt x="24772" y="57615"/>
                  </a:lnTo>
                  <a:lnTo>
                    <a:pt x="24817" y="57570"/>
                  </a:lnTo>
                  <a:lnTo>
                    <a:pt x="25334" y="58266"/>
                  </a:lnTo>
                  <a:lnTo>
                    <a:pt x="25874" y="58918"/>
                  </a:lnTo>
                  <a:lnTo>
                    <a:pt x="26458" y="59570"/>
                  </a:lnTo>
                  <a:lnTo>
                    <a:pt x="27065" y="60177"/>
                  </a:lnTo>
                  <a:lnTo>
                    <a:pt x="27695" y="60784"/>
                  </a:lnTo>
                  <a:lnTo>
                    <a:pt x="28346" y="61346"/>
                  </a:lnTo>
                  <a:lnTo>
                    <a:pt x="29021" y="61908"/>
                  </a:lnTo>
                  <a:lnTo>
                    <a:pt x="29718" y="62448"/>
                  </a:lnTo>
                  <a:lnTo>
                    <a:pt x="30415" y="62965"/>
                  </a:lnTo>
                  <a:lnTo>
                    <a:pt x="31134" y="63482"/>
                  </a:lnTo>
                  <a:lnTo>
                    <a:pt x="31853" y="63976"/>
                  </a:lnTo>
                  <a:lnTo>
                    <a:pt x="32595" y="64448"/>
                  </a:lnTo>
                  <a:lnTo>
                    <a:pt x="34079" y="65370"/>
                  </a:lnTo>
                  <a:lnTo>
                    <a:pt x="35540" y="66224"/>
                  </a:lnTo>
                  <a:lnTo>
                    <a:pt x="35675" y="66291"/>
                  </a:lnTo>
                  <a:lnTo>
                    <a:pt x="35787" y="66314"/>
                  </a:lnTo>
                  <a:lnTo>
                    <a:pt x="35899" y="66314"/>
                  </a:lnTo>
                  <a:lnTo>
                    <a:pt x="36012" y="66269"/>
                  </a:lnTo>
                  <a:lnTo>
                    <a:pt x="36102" y="66224"/>
                  </a:lnTo>
                  <a:lnTo>
                    <a:pt x="36192" y="66157"/>
                  </a:lnTo>
                  <a:lnTo>
                    <a:pt x="36259" y="66067"/>
                  </a:lnTo>
                  <a:lnTo>
                    <a:pt x="36327" y="65977"/>
                  </a:lnTo>
                  <a:lnTo>
                    <a:pt x="36371" y="65864"/>
                  </a:lnTo>
                  <a:lnTo>
                    <a:pt x="36394" y="65752"/>
                  </a:lnTo>
                  <a:lnTo>
                    <a:pt x="36394" y="65640"/>
                  </a:lnTo>
                  <a:lnTo>
                    <a:pt x="36394" y="65505"/>
                  </a:lnTo>
                  <a:lnTo>
                    <a:pt x="36349" y="65392"/>
                  </a:lnTo>
                  <a:lnTo>
                    <a:pt x="36282" y="65302"/>
                  </a:lnTo>
                  <a:lnTo>
                    <a:pt x="36192" y="65190"/>
                  </a:lnTo>
                  <a:lnTo>
                    <a:pt x="36079" y="65123"/>
                  </a:lnTo>
                  <a:lnTo>
                    <a:pt x="34978" y="64471"/>
                  </a:lnTo>
                  <a:lnTo>
                    <a:pt x="33899" y="63796"/>
                  </a:lnTo>
                  <a:lnTo>
                    <a:pt x="32865" y="63099"/>
                  </a:lnTo>
                  <a:lnTo>
                    <a:pt x="31853" y="62403"/>
                  </a:lnTo>
                  <a:lnTo>
                    <a:pt x="30864" y="61661"/>
                  </a:lnTo>
                  <a:lnTo>
                    <a:pt x="29920" y="60896"/>
                  </a:lnTo>
                  <a:lnTo>
                    <a:pt x="29021" y="60110"/>
                  </a:lnTo>
                  <a:lnTo>
                    <a:pt x="28571" y="59683"/>
                  </a:lnTo>
                  <a:lnTo>
                    <a:pt x="28144" y="59278"/>
                  </a:lnTo>
                  <a:lnTo>
                    <a:pt x="28414" y="59076"/>
                  </a:lnTo>
                  <a:lnTo>
                    <a:pt x="28684" y="58851"/>
                  </a:lnTo>
                  <a:lnTo>
                    <a:pt x="29223" y="58356"/>
                  </a:lnTo>
                  <a:lnTo>
                    <a:pt x="29740" y="57794"/>
                  </a:lnTo>
                  <a:lnTo>
                    <a:pt x="30257" y="57187"/>
                  </a:lnTo>
                  <a:lnTo>
                    <a:pt x="30752" y="56513"/>
                  </a:lnTo>
                  <a:lnTo>
                    <a:pt x="31224" y="55816"/>
                  </a:lnTo>
                  <a:lnTo>
                    <a:pt x="31628" y="55097"/>
                  </a:lnTo>
                  <a:lnTo>
                    <a:pt x="31831" y="54715"/>
                  </a:lnTo>
                  <a:lnTo>
                    <a:pt x="32011" y="54333"/>
                  </a:lnTo>
                  <a:lnTo>
                    <a:pt x="32168" y="53950"/>
                  </a:lnTo>
                  <a:lnTo>
                    <a:pt x="32303" y="53568"/>
                  </a:lnTo>
                  <a:lnTo>
                    <a:pt x="32438" y="53186"/>
                  </a:lnTo>
                  <a:lnTo>
                    <a:pt x="32550" y="52804"/>
                  </a:lnTo>
                  <a:lnTo>
                    <a:pt x="32640" y="52422"/>
                  </a:lnTo>
                  <a:lnTo>
                    <a:pt x="32707" y="52040"/>
                  </a:lnTo>
                  <a:lnTo>
                    <a:pt x="32775" y="51658"/>
                  </a:lnTo>
                  <a:lnTo>
                    <a:pt x="32797" y="51275"/>
                  </a:lnTo>
                  <a:lnTo>
                    <a:pt x="32797" y="50916"/>
                  </a:lnTo>
                  <a:lnTo>
                    <a:pt x="32775" y="50556"/>
                  </a:lnTo>
                  <a:lnTo>
                    <a:pt x="32730" y="50196"/>
                  </a:lnTo>
                  <a:lnTo>
                    <a:pt x="32662" y="49859"/>
                  </a:lnTo>
                  <a:lnTo>
                    <a:pt x="32550" y="49522"/>
                  </a:lnTo>
                  <a:lnTo>
                    <a:pt x="32415" y="49185"/>
                  </a:lnTo>
                  <a:lnTo>
                    <a:pt x="32258" y="48870"/>
                  </a:lnTo>
                  <a:lnTo>
                    <a:pt x="32055" y="48578"/>
                  </a:lnTo>
                  <a:lnTo>
                    <a:pt x="31786" y="48241"/>
                  </a:lnTo>
                  <a:lnTo>
                    <a:pt x="31494" y="47971"/>
                  </a:lnTo>
                  <a:lnTo>
                    <a:pt x="31201" y="47724"/>
                  </a:lnTo>
                  <a:lnTo>
                    <a:pt x="30864" y="47566"/>
                  </a:lnTo>
                  <a:lnTo>
                    <a:pt x="30549" y="47431"/>
                  </a:lnTo>
                  <a:lnTo>
                    <a:pt x="30212" y="47364"/>
                  </a:lnTo>
                  <a:lnTo>
                    <a:pt x="29875" y="47319"/>
                  </a:lnTo>
                  <a:lnTo>
                    <a:pt x="29515" y="47342"/>
                  </a:lnTo>
                  <a:lnTo>
                    <a:pt x="29178" y="47409"/>
                  </a:lnTo>
                  <a:lnTo>
                    <a:pt x="28841" y="47499"/>
                  </a:lnTo>
                  <a:lnTo>
                    <a:pt x="28526" y="47634"/>
                  </a:lnTo>
                  <a:lnTo>
                    <a:pt x="28212" y="47814"/>
                  </a:lnTo>
                  <a:lnTo>
                    <a:pt x="27897" y="48038"/>
                  </a:lnTo>
                  <a:lnTo>
                    <a:pt x="27605" y="48286"/>
                  </a:lnTo>
                  <a:lnTo>
                    <a:pt x="27335" y="48578"/>
                  </a:lnTo>
                  <a:lnTo>
                    <a:pt x="27088" y="48893"/>
                  </a:lnTo>
                  <a:lnTo>
                    <a:pt x="26930" y="49140"/>
                  </a:lnTo>
                  <a:lnTo>
                    <a:pt x="26773" y="49387"/>
                  </a:lnTo>
                  <a:lnTo>
                    <a:pt x="26638" y="49634"/>
                  </a:lnTo>
                  <a:lnTo>
                    <a:pt x="26526" y="49882"/>
                  </a:lnTo>
                  <a:lnTo>
                    <a:pt x="26323" y="50399"/>
                  </a:lnTo>
                  <a:lnTo>
                    <a:pt x="26166" y="50916"/>
                  </a:lnTo>
                  <a:lnTo>
                    <a:pt x="26054" y="51455"/>
                  </a:lnTo>
                  <a:lnTo>
                    <a:pt x="26009" y="51972"/>
                  </a:lnTo>
                  <a:lnTo>
                    <a:pt x="25964" y="52512"/>
                  </a:lnTo>
                  <a:lnTo>
                    <a:pt x="25986" y="53074"/>
                  </a:lnTo>
                  <a:lnTo>
                    <a:pt x="26009" y="53613"/>
                  </a:lnTo>
                  <a:lnTo>
                    <a:pt x="26054" y="54175"/>
                  </a:lnTo>
                  <a:lnTo>
                    <a:pt x="26121" y="54737"/>
                  </a:lnTo>
                  <a:lnTo>
                    <a:pt x="26211" y="55277"/>
                  </a:lnTo>
                  <a:lnTo>
                    <a:pt x="26391" y="56378"/>
                  </a:lnTo>
                  <a:lnTo>
                    <a:pt x="26571" y="57480"/>
                  </a:lnTo>
                  <a:lnTo>
                    <a:pt x="26054" y="56805"/>
                  </a:lnTo>
                  <a:lnTo>
                    <a:pt x="25559" y="56108"/>
                  </a:lnTo>
                  <a:lnTo>
                    <a:pt x="25109" y="55367"/>
                  </a:lnTo>
                  <a:lnTo>
                    <a:pt x="24682" y="54602"/>
                  </a:lnTo>
                  <a:lnTo>
                    <a:pt x="24278" y="53816"/>
                  </a:lnTo>
                  <a:lnTo>
                    <a:pt x="23896" y="53006"/>
                  </a:lnTo>
                  <a:lnTo>
                    <a:pt x="23558" y="52152"/>
                  </a:lnTo>
                  <a:lnTo>
                    <a:pt x="23244" y="51275"/>
                  </a:lnTo>
                  <a:lnTo>
                    <a:pt x="23064" y="50668"/>
                  </a:lnTo>
                  <a:lnTo>
                    <a:pt x="22884" y="50039"/>
                  </a:lnTo>
                  <a:lnTo>
                    <a:pt x="22727" y="49432"/>
                  </a:lnTo>
                  <a:lnTo>
                    <a:pt x="22614" y="48803"/>
                  </a:lnTo>
                  <a:lnTo>
                    <a:pt x="22502" y="48196"/>
                  </a:lnTo>
                  <a:lnTo>
                    <a:pt x="22390" y="47566"/>
                  </a:lnTo>
                  <a:lnTo>
                    <a:pt x="22300" y="46959"/>
                  </a:lnTo>
                  <a:lnTo>
                    <a:pt x="22232" y="46352"/>
                  </a:lnTo>
                  <a:lnTo>
                    <a:pt x="22749" y="46060"/>
                  </a:lnTo>
                  <a:lnTo>
                    <a:pt x="23266" y="45791"/>
                  </a:lnTo>
                  <a:lnTo>
                    <a:pt x="24345" y="45296"/>
                  </a:lnTo>
                  <a:lnTo>
                    <a:pt x="25447" y="44824"/>
                  </a:lnTo>
                  <a:lnTo>
                    <a:pt x="26526" y="44307"/>
                  </a:lnTo>
                  <a:lnTo>
                    <a:pt x="27043" y="44037"/>
                  </a:lnTo>
                  <a:lnTo>
                    <a:pt x="27560" y="43745"/>
                  </a:lnTo>
                  <a:lnTo>
                    <a:pt x="28054" y="43430"/>
                  </a:lnTo>
                  <a:lnTo>
                    <a:pt x="28526" y="43093"/>
                  </a:lnTo>
                  <a:lnTo>
                    <a:pt x="28976" y="42733"/>
                  </a:lnTo>
                  <a:lnTo>
                    <a:pt x="29380" y="42329"/>
                  </a:lnTo>
                  <a:lnTo>
                    <a:pt x="29583" y="42104"/>
                  </a:lnTo>
                  <a:lnTo>
                    <a:pt x="29763" y="41879"/>
                  </a:lnTo>
                  <a:lnTo>
                    <a:pt x="29942" y="41632"/>
                  </a:lnTo>
                  <a:lnTo>
                    <a:pt x="30100" y="41385"/>
                  </a:lnTo>
                  <a:lnTo>
                    <a:pt x="30280" y="41115"/>
                  </a:lnTo>
                  <a:lnTo>
                    <a:pt x="30437" y="40800"/>
                  </a:lnTo>
                  <a:lnTo>
                    <a:pt x="30572" y="40485"/>
                  </a:lnTo>
                  <a:lnTo>
                    <a:pt x="30729" y="40148"/>
                  </a:lnTo>
                  <a:lnTo>
                    <a:pt x="30842" y="39811"/>
                  </a:lnTo>
                  <a:lnTo>
                    <a:pt x="30954" y="39451"/>
                  </a:lnTo>
                  <a:lnTo>
                    <a:pt x="31044" y="39092"/>
                  </a:lnTo>
                  <a:lnTo>
                    <a:pt x="31111" y="38732"/>
                  </a:lnTo>
                  <a:lnTo>
                    <a:pt x="31156" y="38350"/>
                  </a:lnTo>
                  <a:lnTo>
                    <a:pt x="31156" y="37990"/>
                  </a:lnTo>
                  <a:lnTo>
                    <a:pt x="31134" y="37631"/>
                  </a:lnTo>
                  <a:lnTo>
                    <a:pt x="31089" y="37293"/>
                  </a:lnTo>
                  <a:lnTo>
                    <a:pt x="30999" y="36956"/>
                  </a:lnTo>
                  <a:lnTo>
                    <a:pt x="30864" y="36642"/>
                  </a:lnTo>
                  <a:lnTo>
                    <a:pt x="30684" y="36349"/>
                  </a:lnTo>
                  <a:lnTo>
                    <a:pt x="30459" y="36057"/>
                  </a:lnTo>
                  <a:lnTo>
                    <a:pt x="30302" y="35900"/>
                  </a:lnTo>
                  <a:lnTo>
                    <a:pt x="30145" y="35765"/>
                  </a:lnTo>
                  <a:lnTo>
                    <a:pt x="29965" y="35630"/>
                  </a:lnTo>
                  <a:lnTo>
                    <a:pt x="29808" y="35540"/>
                  </a:lnTo>
                  <a:lnTo>
                    <a:pt x="29628" y="35450"/>
                  </a:lnTo>
                  <a:lnTo>
                    <a:pt x="29448" y="35360"/>
                  </a:lnTo>
                  <a:lnTo>
                    <a:pt x="29268" y="35315"/>
                  </a:lnTo>
                  <a:lnTo>
                    <a:pt x="29088" y="35270"/>
                  </a:lnTo>
                  <a:lnTo>
                    <a:pt x="28908" y="35248"/>
                  </a:lnTo>
                  <a:lnTo>
                    <a:pt x="28729" y="35225"/>
                  </a:lnTo>
                  <a:lnTo>
                    <a:pt x="28369" y="35225"/>
                  </a:lnTo>
                  <a:lnTo>
                    <a:pt x="27987" y="35293"/>
                  </a:lnTo>
                  <a:lnTo>
                    <a:pt x="27627" y="35383"/>
                  </a:lnTo>
                  <a:lnTo>
                    <a:pt x="27245" y="35540"/>
                  </a:lnTo>
                  <a:lnTo>
                    <a:pt x="26908" y="35720"/>
                  </a:lnTo>
                  <a:lnTo>
                    <a:pt x="26548" y="35922"/>
                  </a:lnTo>
                  <a:lnTo>
                    <a:pt x="26233" y="36147"/>
                  </a:lnTo>
                  <a:lnTo>
                    <a:pt x="25919" y="36394"/>
                  </a:lnTo>
                  <a:lnTo>
                    <a:pt x="25626" y="36664"/>
                  </a:lnTo>
                  <a:lnTo>
                    <a:pt x="25357" y="36956"/>
                  </a:lnTo>
                  <a:lnTo>
                    <a:pt x="25132" y="37248"/>
                  </a:lnTo>
                  <a:lnTo>
                    <a:pt x="24660" y="37900"/>
                  </a:lnTo>
                  <a:lnTo>
                    <a:pt x="24233" y="38575"/>
                  </a:lnTo>
                  <a:lnTo>
                    <a:pt x="23806" y="39294"/>
                  </a:lnTo>
                  <a:lnTo>
                    <a:pt x="23424" y="40013"/>
                  </a:lnTo>
                  <a:lnTo>
                    <a:pt x="23041" y="40778"/>
                  </a:lnTo>
                  <a:lnTo>
                    <a:pt x="22704" y="41542"/>
                  </a:lnTo>
                  <a:lnTo>
                    <a:pt x="22367" y="42329"/>
                  </a:lnTo>
                  <a:lnTo>
                    <a:pt x="22052" y="43093"/>
                  </a:lnTo>
                  <a:lnTo>
                    <a:pt x="22030" y="40688"/>
                  </a:lnTo>
                  <a:lnTo>
                    <a:pt x="22007" y="37833"/>
                  </a:lnTo>
                  <a:lnTo>
                    <a:pt x="22007" y="35405"/>
                  </a:lnTo>
                  <a:lnTo>
                    <a:pt x="22007" y="34214"/>
                  </a:lnTo>
                  <a:lnTo>
                    <a:pt x="22097" y="34169"/>
                  </a:lnTo>
                  <a:lnTo>
                    <a:pt x="22727" y="33877"/>
                  </a:lnTo>
                  <a:lnTo>
                    <a:pt x="23469" y="33494"/>
                  </a:lnTo>
                  <a:lnTo>
                    <a:pt x="24233" y="33067"/>
                  </a:lnTo>
                  <a:lnTo>
                    <a:pt x="25065" y="32595"/>
                  </a:lnTo>
                  <a:lnTo>
                    <a:pt x="25896" y="32056"/>
                  </a:lnTo>
                  <a:lnTo>
                    <a:pt x="26728" y="31471"/>
                  </a:lnTo>
                  <a:lnTo>
                    <a:pt x="27537" y="30842"/>
                  </a:lnTo>
                  <a:lnTo>
                    <a:pt x="27919" y="30527"/>
                  </a:lnTo>
                  <a:lnTo>
                    <a:pt x="28302" y="30190"/>
                  </a:lnTo>
                  <a:lnTo>
                    <a:pt x="28661" y="29853"/>
                  </a:lnTo>
                  <a:lnTo>
                    <a:pt x="28976" y="29516"/>
                  </a:lnTo>
                  <a:lnTo>
                    <a:pt x="29291" y="29178"/>
                  </a:lnTo>
                  <a:lnTo>
                    <a:pt x="29583" y="28819"/>
                  </a:lnTo>
                  <a:lnTo>
                    <a:pt x="29853" y="28459"/>
                  </a:lnTo>
                  <a:lnTo>
                    <a:pt x="30077" y="28099"/>
                  </a:lnTo>
                  <a:lnTo>
                    <a:pt x="30257" y="27762"/>
                  </a:lnTo>
                  <a:lnTo>
                    <a:pt x="30437" y="27403"/>
                  </a:lnTo>
                  <a:lnTo>
                    <a:pt x="30549" y="27020"/>
                  </a:lnTo>
                  <a:lnTo>
                    <a:pt x="30617" y="26661"/>
                  </a:lnTo>
                  <a:lnTo>
                    <a:pt x="30662" y="26324"/>
                  </a:lnTo>
                  <a:lnTo>
                    <a:pt x="30662" y="25964"/>
                  </a:lnTo>
                  <a:lnTo>
                    <a:pt x="30594" y="25604"/>
                  </a:lnTo>
                  <a:lnTo>
                    <a:pt x="30482" y="25245"/>
                  </a:lnTo>
                  <a:lnTo>
                    <a:pt x="30325" y="24907"/>
                  </a:lnTo>
                  <a:lnTo>
                    <a:pt x="30100" y="24570"/>
                  </a:lnTo>
                  <a:lnTo>
                    <a:pt x="29942" y="24368"/>
                  </a:lnTo>
                  <a:lnTo>
                    <a:pt x="29763" y="24166"/>
                  </a:lnTo>
                  <a:lnTo>
                    <a:pt x="29583" y="24008"/>
                  </a:lnTo>
                  <a:lnTo>
                    <a:pt x="29403" y="23851"/>
                  </a:lnTo>
                  <a:lnTo>
                    <a:pt x="29223" y="23716"/>
                  </a:lnTo>
                  <a:lnTo>
                    <a:pt x="29043" y="23604"/>
                  </a:lnTo>
                  <a:lnTo>
                    <a:pt x="28863" y="23491"/>
                  </a:lnTo>
                  <a:lnTo>
                    <a:pt x="28661" y="23401"/>
                  </a:lnTo>
                  <a:lnTo>
                    <a:pt x="28459" y="23334"/>
                  </a:lnTo>
                  <a:lnTo>
                    <a:pt x="28279" y="23289"/>
                  </a:lnTo>
                  <a:lnTo>
                    <a:pt x="28077" y="23244"/>
                  </a:lnTo>
                  <a:lnTo>
                    <a:pt x="27874" y="23222"/>
                  </a:lnTo>
                  <a:lnTo>
                    <a:pt x="27672" y="23199"/>
                  </a:lnTo>
                  <a:lnTo>
                    <a:pt x="27470" y="23199"/>
                  </a:lnTo>
                  <a:lnTo>
                    <a:pt x="27065" y="23244"/>
                  </a:lnTo>
                  <a:lnTo>
                    <a:pt x="26661" y="23356"/>
                  </a:lnTo>
                  <a:lnTo>
                    <a:pt x="26256" y="23491"/>
                  </a:lnTo>
                  <a:lnTo>
                    <a:pt x="25874" y="23671"/>
                  </a:lnTo>
                  <a:lnTo>
                    <a:pt x="25514" y="23896"/>
                  </a:lnTo>
                  <a:lnTo>
                    <a:pt x="25154" y="24166"/>
                  </a:lnTo>
                  <a:lnTo>
                    <a:pt x="24817" y="24458"/>
                  </a:lnTo>
                  <a:lnTo>
                    <a:pt x="24525" y="24795"/>
                  </a:lnTo>
                  <a:lnTo>
                    <a:pt x="24233" y="25132"/>
                  </a:lnTo>
                  <a:lnTo>
                    <a:pt x="24008" y="25469"/>
                  </a:lnTo>
                  <a:lnTo>
                    <a:pt x="23783" y="25807"/>
                  </a:lnTo>
                  <a:lnTo>
                    <a:pt x="23379" y="26526"/>
                  </a:lnTo>
                  <a:lnTo>
                    <a:pt x="23019" y="27268"/>
                  </a:lnTo>
                  <a:lnTo>
                    <a:pt x="22704" y="28010"/>
                  </a:lnTo>
                  <a:lnTo>
                    <a:pt x="22412" y="28796"/>
                  </a:lnTo>
                  <a:lnTo>
                    <a:pt x="22142" y="29583"/>
                  </a:lnTo>
                  <a:lnTo>
                    <a:pt x="21917" y="30370"/>
                  </a:lnTo>
                  <a:lnTo>
                    <a:pt x="21693" y="31179"/>
                  </a:lnTo>
                  <a:lnTo>
                    <a:pt x="21535" y="30190"/>
                  </a:lnTo>
                  <a:lnTo>
                    <a:pt x="21355" y="29201"/>
                  </a:lnTo>
                  <a:lnTo>
                    <a:pt x="21131" y="28234"/>
                  </a:lnTo>
                  <a:lnTo>
                    <a:pt x="20906" y="27268"/>
                  </a:lnTo>
                  <a:lnTo>
                    <a:pt x="20636" y="26324"/>
                  </a:lnTo>
                  <a:lnTo>
                    <a:pt x="20366" y="25357"/>
                  </a:lnTo>
                  <a:lnTo>
                    <a:pt x="20052" y="24413"/>
                  </a:lnTo>
                  <a:lnTo>
                    <a:pt x="19715" y="23469"/>
                  </a:lnTo>
                  <a:lnTo>
                    <a:pt x="19804" y="23379"/>
                  </a:lnTo>
                  <a:lnTo>
                    <a:pt x="19962" y="23177"/>
                  </a:lnTo>
                  <a:lnTo>
                    <a:pt x="20479" y="22502"/>
                  </a:lnTo>
                  <a:lnTo>
                    <a:pt x="21176" y="21513"/>
                  </a:lnTo>
                  <a:lnTo>
                    <a:pt x="21962" y="20299"/>
                  </a:lnTo>
                  <a:lnTo>
                    <a:pt x="22390" y="19647"/>
                  </a:lnTo>
                  <a:lnTo>
                    <a:pt x="22794" y="18973"/>
                  </a:lnTo>
                  <a:lnTo>
                    <a:pt x="23176" y="18299"/>
                  </a:lnTo>
                  <a:lnTo>
                    <a:pt x="23558" y="17624"/>
                  </a:lnTo>
                  <a:lnTo>
                    <a:pt x="23873" y="16972"/>
                  </a:lnTo>
                  <a:lnTo>
                    <a:pt x="24165" y="16343"/>
                  </a:lnTo>
                  <a:lnTo>
                    <a:pt x="24413" y="15758"/>
                  </a:lnTo>
                  <a:lnTo>
                    <a:pt x="24570" y="15219"/>
                  </a:lnTo>
                  <a:lnTo>
                    <a:pt x="24750" y="14477"/>
                  </a:lnTo>
                  <a:lnTo>
                    <a:pt x="24840" y="14095"/>
                  </a:lnTo>
                  <a:lnTo>
                    <a:pt x="24907" y="13690"/>
                  </a:lnTo>
                  <a:lnTo>
                    <a:pt x="24952" y="13286"/>
                  </a:lnTo>
                  <a:lnTo>
                    <a:pt x="24975" y="12859"/>
                  </a:lnTo>
                  <a:lnTo>
                    <a:pt x="24975" y="12454"/>
                  </a:lnTo>
                  <a:lnTo>
                    <a:pt x="24952" y="12049"/>
                  </a:lnTo>
                  <a:lnTo>
                    <a:pt x="24907" y="11667"/>
                  </a:lnTo>
                  <a:lnTo>
                    <a:pt x="24817" y="11285"/>
                  </a:lnTo>
                  <a:lnTo>
                    <a:pt x="24682" y="10925"/>
                  </a:lnTo>
                  <a:lnTo>
                    <a:pt x="24525" y="10588"/>
                  </a:lnTo>
                  <a:lnTo>
                    <a:pt x="24413" y="10431"/>
                  </a:lnTo>
                  <a:lnTo>
                    <a:pt x="24300" y="10296"/>
                  </a:lnTo>
                  <a:lnTo>
                    <a:pt x="24165" y="10139"/>
                  </a:lnTo>
                  <a:lnTo>
                    <a:pt x="24030" y="10026"/>
                  </a:lnTo>
                  <a:lnTo>
                    <a:pt x="23873" y="9891"/>
                  </a:lnTo>
                  <a:lnTo>
                    <a:pt x="23716" y="9779"/>
                  </a:lnTo>
                  <a:lnTo>
                    <a:pt x="23513" y="9689"/>
                  </a:lnTo>
                  <a:lnTo>
                    <a:pt x="23311" y="9599"/>
                  </a:lnTo>
                  <a:lnTo>
                    <a:pt x="23131" y="9532"/>
                  </a:lnTo>
                  <a:lnTo>
                    <a:pt x="22929" y="9464"/>
                  </a:lnTo>
                  <a:lnTo>
                    <a:pt x="22749" y="9442"/>
                  </a:lnTo>
                  <a:lnTo>
                    <a:pt x="22547" y="9419"/>
                  </a:lnTo>
                  <a:lnTo>
                    <a:pt x="22367" y="9397"/>
                  </a:lnTo>
                  <a:lnTo>
                    <a:pt x="22187" y="9419"/>
                  </a:lnTo>
                  <a:lnTo>
                    <a:pt x="22007" y="9442"/>
                  </a:lnTo>
                  <a:lnTo>
                    <a:pt x="21850" y="9487"/>
                  </a:lnTo>
                  <a:lnTo>
                    <a:pt x="21513" y="9599"/>
                  </a:lnTo>
                  <a:lnTo>
                    <a:pt x="21198" y="9757"/>
                  </a:lnTo>
                  <a:lnTo>
                    <a:pt x="20883" y="9936"/>
                  </a:lnTo>
                  <a:lnTo>
                    <a:pt x="20591" y="10184"/>
                  </a:lnTo>
                  <a:lnTo>
                    <a:pt x="20321" y="10431"/>
                  </a:lnTo>
                  <a:lnTo>
                    <a:pt x="20052" y="10723"/>
                  </a:lnTo>
                  <a:lnTo>
                    <a:pt x="19804" y="11015"/>
                  </a:lnTo>
                  <a:lnTo>
                    <a:pt x="19580" y="11330"/>
                  </a:lnTo>
                  <a:lnTo>
                    <a:pt x="19377" y="11667"/>
                  </a:lnTo>
                  <a:lnTo>
                    <a:pt x="19175" y="11982"/>
                  </a:lnTo>
                  <a:lnTo>
                    <a:pt x="18838" y="12611"/>
                  </a:lnTo>
                  <a:lnTo>
                    <a:pt x="18725" y="12859"/>
                  </a:lnTo>
                  <a:lnTo>
                    <a:pt x="18591" y="13173"/>
                  </a:lnTo>
                  <a:lnTo>
                    <a:pt x="18366" y="13870"/>
                  </a:lnTo>
                  <a:lnTo>
                    <a:pt x="18119" y="14702"/>
                  </a:lnTo>
                  <a:lnTo>
                    <a:pt x="17894" y="15534"/>
                  </a:lnTo>
                  <a:lnTo>
                    <a:pt x="17714" y="16365"/>
                  </a:lnTo>
                  <a:lnTo>
                    <a:pt x="17557" y="17085"/>
                  </a:lnTo>
                  <a:lnTo>
                    <a:pt x="17467" y="17647"/>
                  </a:lnTo>
                  <a:lnTo>
                    <a:pt x="17444" y="17961"/>
                  </a:lnTo>
                  <a:lnTo>
                    <a:pt x="17152" y="17377"/>
                  </a:lnTo>
                  <a:lnTo>
                    <a:pt x="16837" y="16770"/>
                  </a:lnTo>
                  <a:lnTo>
                    <a:pt x="16523" y="16186"/>
                  </a:lnTo>
                  <a:lnTo>
                    <a:pt x="16185" y="15601"/>
                  </a:lnTo>
                  <a:lnTo>
                    <a:pt x="15848" y="15039"/>
                  </a:lnTo>
                  <a:lnTo>
                    <a:pt x="15466" y="14500"/>
                  </a:lnTo>
                  <a:lnTo>
                    <a:pt x="15084" y="13938"/>
                  </a:lnTo>
                  <a:lnTo>
                    <a:pt x="14702" y="13421"/>
                  </a:lnTo>
                  <a:lnTo>
                    <a:pt x="14994" y="13196"/>
                  </a:lnTo>
                  <a:lnTo>
                    <a:pt x="15264" y="12926"/>
                  </a:lnTo>
                  <a:lnTo>
                    <a:pt x="15533" y="12634"/>
                  </a:lnTo>
                  <a:lnTo>
                    <a:pt x="15781" y="12274"/>
                  </a:lnTo>
                  <a:lnTo>
                    <a:pt x="16005" y="11892"/>
                  </a:lnTo>
                  <a:lnTo>
                    <a:pt x="16230" y="11465"/>
                  </a:lnTo>
                  <a:lnTo>
                    <a:pt x="16410" y="11015"/>
                  </a:lnTo>
                  <a:lnTo>
                    <a:pt x="16590" y="10543"/>
                  </a:lnTo>
                  <a:lnTo>
                    <a:pt x="16770" y="10049"/>
                  </a:lnTo>
                  <a:lnTo>
                    <a:pt x="16905" y="9532"/>
                  </a:lnTo>
                  <a:lnTo>
                    <a:pt x="17040" y="8992"/>
                  </a:lnTo>
                  <a:lnTo>
                    <a:pt x="17129" y="8453"/>
                  </a:lnTo>
                  <a:lnTo>
                    <a:pt x="17219" y="7891"/>
                  </a:lnTo>
                  <a:lnTo>
                    <a:pt x="17287" y="7329"/>
                  </a:lnTo>
                  <a:lnTo>
                    <a:pt x="17332" y="6767"/>
                  </a:lnTo>
                  <a:lnTo>
                    <a:pt x="17354" y="6205"/>
                  </a:lnTo>
                  <a:lnTo>
                    <a:pt x="17354" y="5643"/>
                  </a:lnTo>
                  <a:lnTo>
                    <a:pt x="17332" y="5081"/>
                  </a:lnTo>
                  <a:lnTo>
                    <a:pt x="17287" y="4541"/>
                  </a:lnTo>
                  <a:lnTo>
                    <a:pt x="17219" y="4002"/>
                  </a:lnTo>
                  <a:lnTo>
                    <a:pt x="17107" y="3507"/>
                  </a:lnTo>
                  <a:lnTo>
                    <a:pt x="16995" y="3013"/>
                  </a:lnTo>
                  <a:lnTo>
                    <a:pt x="16837" y="2541"/>
                  </a:lnTo>
                  <a:lnTo>
                    <a:pt x="16657" y="2114"/>
                  </a:lnTo>
                  <a:lnTo>
                    <a:pt x="16455" y="1709"/>
                  </a:lnTo>
                  <a:lnTo>
                    <a:pt x="16230" y="1349"/>
                  </a:lnTo>
                  <a:lnTo>
                    <a:pt x="15983" y="1012"/>
                  </a:lnTo>
                  <a:lnTo>
                    <a:pt x="15691" y="720"/>
                  </a:lnTo>
                  <a:lnTo>
                    <a:pt x="15533" y="585"/>
                  </a:lnTo>
                  <a:lnTo>
                    <a:pt x="15376" y="473"/>
                  </a:lnTo>
                  <a:lnTo>
                    <a:pt x="15196" y="360"/>
                  </a:lnTo>
                  <a:lnTo>
                    <a:pt x="15039" y="270"/>
                  </a:lnTo>
                  <a:lnTo>
                    <a:pt x="14837" y="203"/>
                  </a:lnTo>
                  <a:lnTo>
                    <a:pt x="14657" y="135"/>
                  </a:lnTo>
                  <a:lnTo>
                    <a:pt x="14454" y="68"/>
                  </a:lnTo>
                  <a:lnTo>
                    <a:pt x="14252" y="46"/>
                  </a:lnTo>
                  <a:lnTo>
                    <a:pt x="13803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899900" y="1456475"/>
              <a:ext cx="77000" cy="155700"/>
            </a:xfrm>
            <a:custGeom>
              <a:avLst/>
              <a:gdLst/>
              <a:ahLst/>
              <a:cxnLst/>
              <a:rect l="l" t="t" r="r" b="b"/>
              <a:pathLst>
                <a:path w="3080" h="6228" extrusionOk="0">
                  <a:moveTo>
                    <a:pt x="2248" y="1"/>
                  </a:moveTo>
                  <a:lnTo>
                    <a:pt x="2158" y="46"/>
                  </a:lnTo>
                  <a:lnTo>
                    <a:pt x="2068" y="113"/>
                  </a:lnTo>
                  <a:lnTo>
                    <a:pt x="1978" y="225"/>
                  </a:lnTo>
                  <a:lnTo>
                    <a:pt x="1911" y="338"/>
                  </a:lnTo>
                  <a:lnTo>
                    <a:pt x="1439" y="1642"/>
                  </a:lnTo>
                  <a:lnTo>
                    <a:pt x="944" y="2923"/>
                  </a:lnTo>
                  <a:lnTo>
                    <a:pt x="472" y="4204"/>
                  </a:lnTo>
                  <a:lnTo>
                    <a:pt x="247" y="4879"/>
                  </a:lnTo>
                  <a:lnTo>
                    <a:pt x="23" y="5531"/>
                  </a:lnTo>
                  <a:lnTo>
                    <a:pt x="0" y="5665"/>
                  </a:lnTo>
                  <a:lnTo>
                    <a:pt x="0" y="5778"/>
                  </a:lnTo>
                  <a:lnTo>
                    <a:pt x="45" y="5890"/>
                  </a:lnTo>
                  <a:lnTo>
                    <a:pt x="90" y="6003"/>
                  </a:lnTo>
                  <a:lnTo>
                    <a:pt x="158" y="6070"/>
                  </a:lnTo>
                  <a:lnTo>
                    <a:pt x="247" y="6137"/>
                  </a:lnTo>
                  <a:lnTo>
                    <a:pt x="360" y="6182"/>
                  </a:lnTo>
                  <a:lnTo>
                    <a:pt x="472" y="6227"/>
                  </a:lnTo>
                  <a:lnTo>
                    <a:pt x="697" y="6227"/>
                  </a:lnTo>
                  <a:lnTo>
                    <a:pt x="809" y="6205"/>
                  </a:lnTo>
                  <a:lnTo>
                    <a:pt x="922" y="6160"/>
                  </a:lnTo>
                  <a:lnTo>
                    <a:pt x="1034" y="6092"/>
                  </a:lnTo>
                  <a:lnTo>
                    <a:pt x="1124" y="6003"/>
                  </a:lnTo>
                  <a:lnTo>
                    <a:pt x="1192" y="5913"/>
                  </a:lnTo>
                  <a:lnTo>
                    <a:pt x="1236" y="5778"/>
                  </a:lnTo>
                  <a:lnTo>
                    <a:pt x="1439" y="5148"/>
                  </a:lnTo>
                  <a:lnTo>
                    <a:pt x="1641" y="4541"/>
                  </a:lnTo>
                  <a:lnTo>
                    <a:pt x="2113" y="3328"/>
                  </a:lnTo>
                  <a:lnTo>
                    <a:pt x="2563" y="2114"/>
                  </a:lnTo>
                  <a:lnTo>
                    <a:pt x="3035" y="900"/>
                  </a:lnTo>
                  <a:lnTo>
                    <a:pt x="3057" y="765"/>
                  </a:lnTo>
                  <a:lnTo>
                    <a:pt x="3080" y="630"/>
                  </a:lnTo>
                  <a:lnTo>
                    <a:pt x="3057" y="495"/>
                  </a:lnTo>
                  <a:lnTo>
                    <a:pt x="3012" y="383"/>
                  </a:lnTo>
                  <a:lnTo>
                    <a:pt x="2945" y="293"/>
                  </a:lnTo>
                  <a:lnTo>
                    <a:pt x="2877" y="203"/>
                  </a:lnTo>
                  <a:lnTo>
                    <a:pt x="2788" y="113"/>
                  </a:lnTo>
                  <a:lnTo>
                    <a:pt x="2675" y="68"/>
                  </a:lnTo>
                  <a:lnTo>
                    <a:pt x="2563" y="23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740850" y="1214825"/>
              <a:ext cx="38250" cy="208525"/>
            </a:xfrm>
            <a:custGeom>
              <a:avLst/>
              <a:gdLst/>
              <a:ahLst/>
              <a:cxnLst/>
              <a:rect l="l" t="t" r="r" b="b"/>
              <a:pathLst>
                <a:path w="1530" h="8341" extrusionOk="0">
                  <a:moveTo>
                    <a:pt x="540" y="1"/>
                  </a:moveTo>
                  <a:lnTo>
                    <a:pt x="428" y="23"/>
                  </a:lnTo>
                  <a:lnTo>
                    <a:pt x="338" y="46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58" y="2383"/>
                  </a:lnTo>
                  <a:lnTo>
                    <a:pt x="225" y="3238"/>
                  </a:lnTo>
                  <a:lnTo>
                    <a:pt x="270" y="4114"/>
                  </a:lnTo>
                  <a:lnTo>
                    <a:pt x="293" y="4991"/>
                  </a:lnTo>
                  <a:lnTo>
                    <a:pt x="270" y="5868"/>
                  </a:lnTo>
                  <a:lnTo>
                    <a:pt x="225" y="6744"/>
                  </a:lnTo>
                  <a:lnTo>
                    <a:pt x="135" y="7621"/>
                  </a:lnTo>
                  <a:lnTo>
                    <a:pt x="135" y="7756"/>
                  </a:lnTo>
                  <a:lnTo>
                    <a:pt x="158" y="7891"/>
                  </a:lnTo>
                  <a:lnTo>
                    <a:pt x="203" y="8003"/>
                  </a:lnTo>
                  <a:lnTo>
                    <a:pt x="270" y="8093"/>
                  </a:lnTo>
                  <a:lnTo>
                    <a:pt x="338" y="8183"/>
                  </a:lnTo>
                  <a:lnTo>
                    <a:pt x="428" y="8250"/>
                  </a:lnTo>
                  <a:lnTo>
                    <a:pt x="540" y="8295"/>
                  </a:lnTo>
                  <a:lnTo>
                    <a:pt x="652" y="8340"/>
                  </a:lnTo>
                  <a:lnTo>
                    <a:pt x="877" y="8340"/>
                  </a:lnTo>
                  <a:lnTo>
                    <a:pt x="990" y="8318"/>
                  </a:lnTo>
                  <a:lnTo>
                    <a:pt x="1102" y="8273"/>
                  </a:lnTo>
                  <a:lnTo>
                    <a:pt x="1192" y="8206"/>
                  </a:lnTo>
                  <a:lnTo>
                    <a:pt x="1259" y="8116"/>
                  </a:lnTo>
                  <a:lnTo>
                    <a:pt x="1304" y="8003"/>
                  </a:lnTo>
                  <a:lnTo>
                    <a:pt x="1349" y="7868"/>
                  </a:lnTo>
                  <a:lnTo>
                    <a:pt x="1439" y="6947"/>
                  </a:lnTo>
                  <a:lnTo>
                    <a:pt x="1507" y="6048"/>
                  </a:lnTo>
                  <a:lnTo>
                    <a:pt x="1529" y="5126"/>
                  </a:lnTo>
                  <a:lnTo>
                    <a:pt x="1507" y="4204"/>
                  </a:lnTo>
                  <a:lnTo>
                    <a:pt x="1462" y="3305"/>
                  </a:lnTo>
                  <a:lnTo>
                    <a:pt x="1394" y="2383"/>
                  </a:lnTo>
                  <a:lnTo>
                    <a:pt x="1237" y="563"/>
                  </a:lnTo>
                  <a:lnTo>
                    <a:pt x="1192" y="428"/>
                  </a:lnTo>
                  <a:lnTo>
                    <a:pt x="1147" y="293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68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487400" y="1421075"/>
              <a:ext cx="179300" cy="35425"/>
            </a:xfrm>
            <a:custGeom>
              <a:avLst/>
              <a:gdLst/>
              <a:ahLst/>
              <a:cxnLst/>
              <a:rect l="l" t="t" r="r" b="b"/>
              <a:pathLst>
                <a:path w="7172" h="1417" extrusionOk="0">
                  <a:moveTo>
                    <a:pt x="6542" y="0"/>
                  </a:moveTo>
                  <a:lnTo>
                    <a:pt x="5036" y="45"/>
                  </a:lnTo>
                  <a:lnTo>
                    <a:pt x="3552" y="113"/>
                  </a:lnTo>
                  <a:lnTo>
                    <a:pt x="2046" y="158"/>
                  </a:lnTo>
                  <a:lnTo>
                    <a:pt x="1304" y="180"/>
                  </a:lnTo>
                  <a:lnTo>
                    <a:pt x="540" y="158"/>
                  </a:lnTo>
                  <a:lnTo>
                    <a:pt x="405" y="180"/>
                  </a:lnTo>
                  <a:lnTo>
                    <a:pt x="293" y="225"/>
                  </a:lnTo>
                  <a:lnTo>
                    <a:pt x="203" y="270"/>
                  </a:lnTo>
                  <a:lnTo>
                    <a:pt x="113" y="360"/>
                  </a:lnTo>
                  <a:lnTo>
                    <a:pt x="46" y="450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1" y="787"/>
                  </a:lnTo>
                  <a:lnTo>
                    <a:pt x="1" y="900"/>
                  </a:lnTo>
                  <a:lnTo>
                    <a:pt x="46" y="1012"/>
                  </a:lnTo>
                  <a:lnTo>
                    <a:pt x="90" y="1102"/>
                  </a:lnTo>
                  <a:lnTo>
                    <a:pt x="158" y="1214"/>
                  </a:lnTo>
                  <a:lnTo>
                    <a:pt x="248" y="1282"/>
                  </a:lnTo>
                  <a:lnTo>
                    <a:pt x="360" y="1349"/>
                  </a:lnTo>
                  <a:lnTo>
                    <a:pt x="473" y="1394"/>
                  </a:lnTo>
                  <a:lnTo>
                    <a:pt x="630" y="1394"/>
                  </a:lnTo>
                  <a:lnTo>
                    <a:pt x="1372" y="1417"/>
                  </a:lnTo>
                  <a:lnTo>
                    <a:pt x="2114" y="1394"/>
                  </a:lnTo>
                  <a:lnTo>
                    <a:pt x="3620" y="1349"/>
                  </a:lnTo>
                  <a:lnTo>
                    <a:pt x="5103" y="1282"/>
                  </a:lnTo>
                  <a:lnTo>
                    <a:pt x="6609" y="1237"/>
                  </a:lnTo>
                  <a:lnTo>
                    <a:pt x="6744" y="1214"/>
                  </a:lnTo>
                  <a:lnTo>
                    <a:pt x="6857" y="1169"/>
                  </a:lnTo>
                  <a:lnTo>
                    <a:pt x="6969" y="1102"/>
                  </a:lnTo>
                  <a:lnTo>
                    <a:pt x="7036" y="1035"/>
                  </a:lnTo>
                  <a:lnTo>
                    <a:pt x="7104" y="922"/>
                  </a:lnTo>
                  <a:lnTo>
                    <a:pt x="7149" y="832"/>
                  </a:lnTo>
                  <a:lnTo>
                    <a:pt x="7171" y="720"/>
                  </a:lnTo>
                  <a:lnTo>
                    <a:pt x="7171" y="607"/>
                  </a:lnTo>
                  <a:lnTo>
                    <a:pt x="7149" y="495"/>
                  </a:lnTo>
                  <a:lnTo>
                    <a:pt x="7126" y="383"/>
                  </a:lnTo>
                  <a:lnTo>
                    <a:pt x="7059" y="270"/>
                  </a:lnTo>
                  <a:lnTo>
                    <a:pt x="6992" y="180"/>
                  </a:lnTo>
                  <a:lnTo>
                    <a:pt x="6902" y="113"/>
                  </a:lnTo>
                  <a:lnTo>
                    <a:pt x="6812" y="45"/>
                  </a:lnTo>
                  <a:lnTo>
                    <a:pt x="667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680150" y="1653725"/>
              <a:ext cx="166375" cy="60175"/>
            </a:xfrm>
            <a:custGeom>
              <a:avLst/>
              <a:gdLst/>
              <a:ahLst/>
              <a:cxnLst/>
              <a:rect l="l" t="t" r="r" b="b"/>
              <a:pathLst>
                <a:path w="6655" h="2407" extrusionOk="0">
                  <a:moveTo>
                    <a:pt x="585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1" y="293"/>
                  </a:lnTo>
                  <a:lnTo>
                    <a:pt x="46" y="405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43"/>
                  </a:lnTo>
                  <a:lnTo>
                    <a:pt x="23" y="855"/>
                  </a:lnTo>
                  <a:lnTo>
                    <a:pt x="68" y="945"/>
                  </a:lnTo>
                  <a:lnTo>
                    <a:pt x="136" y="1057"/>
                  </a:lnTo>
                  <a:lnTo>
                    <a:pt x="226" y="1125"/>
                  </a:lnTo>
                  <a:lnTo>
                    <a:pt x="338" y="1192"/>
                  </a:lnTo>
                  <a:lnTo>
                    <a:pt x="473" y="1237"/>
                  </a:lnTo>
                  <a:lnTo>
                    <a:pt x="3193" y="1822"/>
                  </a:lnTo>
                  <a:lnTo>
                    <a:pt x="4564" y="2091"/>
                  </a:lnTo>
                  <a:lnTo>
                    <a:pt x="5935" y="2384"/>
                  </a:lnTo>
                  <a:lnTo>
                    <a:pt x="6070" y="2406"/>
                  </a:lnTo>
                  <a:lnTo>
                    <a:pt x="6183" y="2406"/>
                  </a:lnTo>
                  <a:lnTo>
                    <a:pt x="6295" y="2361"/>
                  </a:lnTo>
                  <a:lnTo>
                    <a:pt x="6407" y="2294"/>
                  </a:lnTo>
                  <a:lnTo>
                    <a:pt x="6475" y="2226"/>
                  </a:lnTo>
                  <a:lnTo>
                    <a:pt x="6542" y="2136"/>
                  </a:lnTo>
                  <a:lnTo>
                    <a:pt x="6610" y="2024"/>
                  </a:lnTo>
                  <a:lnTo>
                    <a:pt x="6632" y="1912"/>
                  </a:lnTo>
                  <a:lnTo>
                    <a:pt x="6655" y="1799"/>
                  </a:lnTo>
                  <a:lnTo>
                    <a:pt x="6632" y="1687"/>
                  </a:lnTo>
                  <a:lnTo>
                    <a:pt x="6610" y="1574"/>
                  </a:lnTo>
                  <a:lnTo>
                    <a:pt x="6565" y="1462"/>
                  </a:lnTo>
                  <a:lnTo>
                    <a:pt x="6497" y="1372"/>
                  </a:lnTo>
                  <a:lnTo>
                    <a:pt x="6430" y="1282"/>
                  </a:lnTo>
                  <a:lnTo>
                    <a:pt x="6317" y="1215"/>
                  </a:lnTo>
                  <a:lnTo>
                    <a:pt x="6183" y="1170"/>
                  </a:lnTo>
                  <a:lnTo>
                    <a:pt x="4811" y="877"/>
                  </a:lnTo>
                  <a:lnTo>
                    <a:pt x="3440" y="608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962275" y="1795925"/>
              <a:ext cx="136575" cy="162425"/>
            </a:xfrm>
            <a:custGeom>
              <a:avLst/>
              <a:gdLst/>
              <a:ahLst/>
              <a:cxnLst/>
              <a:rect l="l" t="t" r="r" b="b"/>
              <a:pathLst>
                <a:path w="5463" h="6497" extrusionOk="0">
                  <a:moveTo>
                    <a:pt x="4653" y="0"/>
                  </a:moveTo>
                  <a:lnTo>
                    <a:pt x="4541" y="45"/>
                  </a:lnTo>
                  <a:lnTo>
                    <a:pt x="4451" y="112"/>
                  </a:lnTo>
                  <a:lnTo>
                    <a:pt x="4361" y="202"/>
                  </a:lnTo>
                  <a:lnTo>
                    <a:pt x="4271" y="315"/>
                  </a:lnTo>
                  <a:lnTo>
                    <a:pt x="4069" y="674"/>
                  </a:lnTo>
                  <a:lnTo>
                    <a:pt x="3867" y="1034"/>
                  </a:lnTo>
                  <a:lnTo>
                    <a:pt x="3395" y="1731"/>
                  </a:lnTo>
                  <a:lnTo>
                    <a:pt x="2923" y="2383"/>
                  </a:lnTo>
                  <a:lnTo>
                    <a:pt x="2406" y="3035"/>
                  </a:lnTo>
                  <a:lnTo>
                    <a:pt x="1844" y="3664"/>
                  </a:lnTo>
                  <a:lnTo>
                    <a:pt x="1304" y="4271"/>
                  </a:lnTo>
                  <a:lnTo>
                    <a:pt x="158" y="5485"/>
                  </a:lnTo>
                  <a:lnTo>
                    <a:pt x="68" y="5575"/>
                  </a:lnTo>
                  <a:lnTo>
                    <a:pt x="23" y="5710"/>
                  </a:lnTo>
                  <a:lnTo>
                    <a:pt x="0" y="5822"/>
                  </a:lnTo>
                  <a:lnTo>
                    <a:pt x="0" y="5934"/>
                  </a:lnTo>
                  <a:lnTo>
                    <a:pt x="23" y="6047"/>
                  </a:lnTo>
                  <a:lnTo>
                    <a:pt x="68" y="6137"/>
                  </a:lnTo>
                  <a:lnTo>
                    <a:pt x="135" y="6227"/>
                  </a:lnTo>
                  <a:lnTo>
                    <a:pt x="225" y="6317"/>
                  </a:lnTo>
                  <a:lnTo>
                    <a:pt x="315" y="6384"/>
                  </a:lnTo>
                  <a:lnTo>
                    <a:pt x="405" y="6429"/>
                  </a:lnTo>
                  <a:lnTo>
                    <a:pt x="517" y="6474"/>
                  </a:lnTo>
                  <a:lnTo>
                    <a:pt x="630" y="6496"/>
                  </a:lnTo>
                  <a:lnTo>
                    <a:pt x="765" y="6474"/>
                  </a:lnTo>
                  <a:lnTo>
                    <a:pt x="877" y="6452"/>
                  </a:lnTo>
                  <a:lnTo>
                    <a:pt x="989" y="6384"/>
                  </a:lnTo>
                  <a:lnTo>
                    <a:pt x="1102" y="6294"/>
                  </a:lnTo>
                  <a:lnTo>
                    <a:pt x="2293" y="5013"/>
                  </a:lnTo>
                  <a:lnTo>
                    <a:pt x="2855" y="4383"/>
                  </a:lnTo>
                  <a:lnTo>
                    <a:pt x="3417" y="3709"/>
                  </a:lnTo>
                  <a:lnTo>
                    <a:pt x="3957" y="3035"/>
                  </a:lnTo>
                  <a:lnTo>
                    <a:pt x="4474" y="2338"/>
                  </a:lnTo>
                  <a:lnTo>
                    <a:pt x="4946" y="1619"/>
                  </a:lnTo>
                  <a:lnTo>
                    <a:pt x="5170" y="1259"/>
                  </a:lnTo>
                  <a:lnTo>
                    <a:pt x="5395" y="877"/>
                  </a:lnTo>
                  <a:lnTo>
                    <a:pt x="5440" y="742"/>
                  </a:lnTo>
                  <a:lnTo>
                    <a:pt x="5463" y="607"/>
                  </a:lnTo>
                  <a:lnTo>
                    <a:pt x="5463" y="495"/>
                  </a:lnTo>
                  <a:lnTo>
                    <a:pt x="5418" y="382"/>
                  </a:lnTo>
                  <a:lnTo>
                    <a:pt x="5373" y="292"/>
                  </a:lnTo>
                  <a:lnTo>
                    <a:pt x="5305" y="202"/>
                  </a:lnTo>
                  <a:lnTo>
                    <a:pt x="5215" y="135"/>
                  </a:lnTo>
                  <a:lnTo>
                    <a:pt x="5126" y="67"/>
                  </a:lnTo>
                  <a:lnTo>
                    <a:pt x="5013" y="22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772875" y="1863350"/>
              <a:ext cx="146150" cy="96125"/>
            </a:xfrm>
            <a:custGeom>
              <a:avLst/>
              <a:gdLst/>
              <a:ahLst/>
              <a:cxnLst/>
              <a:rect l="l" t="t" r="r" b="b"/>
              <a:pathLst>
                <a:path w="5846" h="3845" extrusionOk="0">
                  <a:moveTo>
                    <a:pt x="450" y="1"/>
                  </a:moveTo>
                  <a:lnTo>
                    <a:pt x="338" y="45"/>
                  </a:lnTo>
                  <a:lnTo>
                    <a:pt x="248" y="90"/>
                  </a:lnTo>
                  <a:lnTo>
                    <a:pt x="158" y="158"/>
                  </a:lnTo>
                  <a:lnTo>
                    <a:pt x="91" y="248"/>
                  </a:lnTo>
                  <a:lnTo>
                    <a:pt x="46" y="360"/>
                  </a:lnTo>
                  <a:lnTo>
                    <a:pt x="23" y="473"/>
                  </a:lnTo>
                  <a:lnTo>
                    <a:pt x="1" y="585"/>
                  </a:lnTo>
                  <a:lnTo>
                    <a:pt x="1" y="697"/>
                  </a:lnTo>
                  <a:lnTo>
                    <a:pt x="23" y="810"/>
                  </a:lnTo>
                  <a:lnTo>
                    <a:pt x="68" y="922"/>
                  </a:lnTo>
                  <a:lnTo>
                    <a:pt x="136" y="1035"/>
                  </a:lnTo>
                  <a:lnTo>
                    <a:pt x="226" y="1124"/>
                  </a:lnTo>
                  <a:lnTo>
                    <a:pt x="338" y="1192"/>
                  </a:lnTo>
                  <a:lnTo>
                    <a:pt x="473" y="1237"/>
                  </a:lnTo>
                  <a:lnTo>
                    <a:pt x="788" y="1349"/>
                  </a:lnTo>
                  <a:lnTo>
                    <a:pt x="1080" y="1462"/>
                  </a:lnTo>
                  <a:lnTo>
                    <a:pt x="1664" y="1709"/>
                  </a:lnTo>
                  <a:lnTo>
                    <a:pt x="2249" y="2001"/>
                  </a:lnTo>
                  <a:lnTo>
                    <a:pt x="2811" y="2338"/>
                  </a:lnTo>
                  <a:lnTo>
                    <a:pt x="3373" y="2676"/>
                  </a:lnTo>
                  <a:lnTo>
                    <a:pt x="3912" y="3035"/>
                  </a:lnTo>
                  <a:lnTo>
                    <a:pt x="4991" y="3755"/>
                  </a:lnTo>
                  <a:lnTo>
                    <a:pt x="5126" y="3822"/>
                  </a:lnTo>
                  <a:lnTo>
                    <a:pt x="5239" y="3844"/>
                  </a:lnTo>
                  <a:lnTo>
                    <a:pt x="5351" y="3844"/>
                  </a:lnTo>
                  <a:lnTo>
                    <a:pt x="5463" y="3822"/>
                  </a:lnTo>
                  <a:lnTo>
                    <a:pt x="5553" y="3777"/>
                  </a:lnTo>
                  <a:lnTo>
                    <a:pt x="5643" y="3710"/>
                  </a:lnTo>
                  <a:lnTo>
                    <a:pt x="5711" y="3620"/>
                  </a:lnTo>
                  <a:lnTo>
                    <a:pt x="5778" y="3507"/>
                  </a:lnTo>
                  <a:lnTo>
                    <a:pt x="5800" y="3417"/>
                  </a:lnTo>
                  <a:lnTo>
                    <a:pt x="5845" y="3282"/>
                  </a:lnTo>
                  <a:lnTo>
                    <a:pt x="5845" y="3170"/>
                  </a:lnTo>
                  <a:lnTo>
                    <a:pt x="5823" y="3058"/>
                  </a:lnTo>
                  <a:lnTo>
                    <a:pt x="5800" y="2945"/>
                  </a:lnTo>
                  <a:lnTo>
                    <a:pt x="5733" y="2833"/>
                  </a:lnTo>
                  <a:lnTo>
                    <a:pt x="5643" y="2720"/>
                  </a:lnTo>
                  <a:lnTo>
                    <a:pt x="5553" y="2631"/>
                  </a:lnTo>
                  <a:lnTo>
                    <a:pt x="4384" y="1889"/>
                  </a:lnTo>
                  <a:lnTo>
                    <a:pt x="3800" y="1507"/>
                  </a:lnTo>
                  <a:lnTo>
                    <a:pt x="3215" y="1147"/>
                  </a:lnTo>
                  <a:lnTo>
                    <a:pt x="2631" y="832"/>
                  </a:lnTo>
                  <a:lnTo>
                    <a:pt x="2002" y="518"/>
                  </a:lnTo>
                  <a:lnTo>
                    <a:pt x="1372" y="248"/>
                  </a:lnTo>
                  <a:lnTo>
                    <a:pt x="1057" y="135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966200" y="2111750"/>
              <a:ext cx="156250" cy="146700"/>
            </a:xfrm>
            <a:custGeom>
              <a:avLst/>
              <a:gdLst/>
              <a:ahLst/>
              <a:cxnLst/>
              <a:rect l="l" t="t" r="r" b="b"/>
              <a:pathLst>
                <a:path w="6250" h="5868" extrusionOk="0">
                  <a:moveTo>
                    <a:pt x="5508" y="0"/>
                  </a:moveTo>
                  <a:lnTo>
                    <a:pt x="5373" y="45"/>
                  </a:lnTo>
                  <a:lnTo>
                    <a:pt x="5261" y="113"/>
                  </a:lnTo>
                  <a:lnTo>
                    <a:pt x="5148" y="203"/>
                  </a:lnTo>
                  <a:lnTo>
                    <a:pt x="4564" y="765"/>
                  </a:lnTo>
                  <a:lnTo>
                    <a:pt x="3957" y="1327"/>
                  </a:lnTo>
                  <a:lnTo>
                    <a:pt x="2743" y="2450"/>
                  </a:lnTo>
                  <a:lnTo>
                    <a:pt x="2136" y="3035"/>
                  </a:lnTo>
                  <a:lnTo>
                    <a:pt x="1529" y="3619"/>
                  </a:lnTo>
                  <a:lnTo>
                    <a:pt x="900" y="4204"/>
                  </a:lnTo>
                  <a:lnTo>
                    <a:pt x="585" y="4474"/>
                  </a:lnTo>
                  <a:lnTo>
                    <a:pt x="248" y="4721"/>
                  </a:lnTo>
                  <a:lnTo>
                    <a:pt x="158" y="4811"/>
                  </a:lnTo>
                  <a:lnTo>
                    <a:pt x="68" y="4923"/>
                  </a:lnTo>
                  <a:lnTo>
                    <a:pt x="23" y="5036"/>
                  </a:lnTo>
                  <a:lnTo>
                    <a:pt x="1" y="5148"/>
                  </a:lnTo>
                  <a:lnTo>
                    <a:pt x="1" y="5260"/>
                  </a:lnTo>
                  <a:lnTo>
                    <a:pt x="23" y="5373"/>
                  </a:lnTo>
                  <a:lnTo>
                    <a:pt x="68" y="5485"/>
                  </a:lnTo>
                  <a:lnTo>
                    <a:pt x="113" y="5598"/>
                  </a:lnTo>
                  <a:lnTo>
                    <a:pt x="181" y="5687"/>
                  </a:lnTo>
                  <a:lnTo>
                    <a:pt x="270" y="5755"/>
                  </a:lnTo>
                  <a:lnTo>
                    <a:pt x="360" y="5822"/>
                  </a:lnTo>
                  <a:lnTo>
                    <a:pt x="473" y="5845"/>
                  </a:lnTo>
                  <a:lnTo>
                    <a:pt x="585" y="5867"/>
                  </a:lnTo>
                  <a:lnTo>
                    <a:pt x="698" y="5867"/>
                  </a:lnTo>
                  <a:lnTo>
                    <a:pt x="832" y="5822"/>
                  </a:lnTo>
                  <a:lnTo>
                    <a:pt x="945" y="5755"/>
                  </a:lnTo>
                  <a:lnTo>
                    <a:pt x="1282" y="5508"/>
                  </a:lnTo>
                  <a:lnTo>
                    <a:pt x="1574" y="5238"/>
                  </a:lnTo>
                  <a:lnTo>
                    <a:pt x="2181" y="4698"/>
                  </a:lnTo>
                  <a:lnTo>
                    <a:pt x="2766" y="4114"/>
                  </a:lnTo>
                  <a:lnTo>
                    <a:pt x="3350" y="3552"/>
                  </a:lnTo>
                  <a:lnTo>
                    <a:pt x="4744" y="2293"/>
                  </a:lnTo>
                  <a:lnTo>
                    <a:pt x="5418" y="1664"/>
                  </a:lnTo>
                  <a:lnTo>
                    <a:pt x="6092" y="1012"/>
                  </a:lnTo>
                  <a:lnTo>
                    <a:pt x="6182" y="899"/>
                  </a:lnTo>
                  <a:lnTo>
                    <a:pt x="6227" y="787"/>
                  </a:lnTo>
                  <a:lnTo>
                    <a:pt x="6250" y="675"/>
                  </a:lnTo>
                  <a:lnTo>
                    <a:pt x="6250" y="562"/>
                  </a:lnTo>
                  <a:lnTo>
                    <a:pt x="6227" y="450"/>
                  </a:lnTo>
                  <a:lnTo>
                    <a:pt x="6182" y="360"/>
                  </a:lnTo>
                  <a:lnTo>
                    <a:pt x="6115" y="248"/>
                  </a:lnTo>
                  <a:lnTo>
                    <a:pt x="6048" y="180"/>
                  </a:lnTo>
                  <a:lnTo>
                    <a:pt x="5958" y="113"/>
                  </a:lnTo>
                  <a:lnTo>
                    <a:pt x="5845" y="45"/>
                  </a:lnTo>
                  <a:lnTo>
                    <a:pt x="5733" y="23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755475" y="2212350"/>
              <a:ext cx="168600" cy="78700"/>
            </a:xfrm>
            <a:custGeom>
              <a:avLst/>
              <a:gdLst/>
              <a:ahLst/>
              <a:cxnLst/>
              <a:rect l="l" t="t" r="r" b="b"/>
              <a:pathLst>
                <a:path w="6744" h="3148" extrusionOk="0">
                  <a:moveTo>
                    <a:pt x="584" y="0"/>
                  </a:moveTo>
                  <a:lnTo>
                    <a:pt x="472" y="22"/>
                  </a:lnTo>
                  <a:lnTo>
                    <a:pt x="360" y="45"/>
                  </a:lnTo>
                  <a:lnTo>
                    <a:pt x="247" y="112"/>
                  </a:lnTo>
                  <a:lnTo>
                    <a:pt x="180" y="202"/>
                  </a:lnTo>
                  <a:lnTo>
                    <a:pt x="112" y="292"/>
                  </a:lnTo>
                  <a:lnTo>
                    <a:pt x="67" y="382"/>
                  </a:lnTo>
                  <a:lnTo>
                    <a:pt x="23" y="495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45" y="854"/>
                  </a:lnTo>
                  <a:lnTo>
                    <a:pt x="90" y="944"/>
                  </a:lnTo>
                  <a:lnTo>
                    <a:pt x="157" y="1034"/>
                  </a:lnTo>
                  <a:lnTo>
                    <a:pt x="247" y="1124"/>
                  </a:lnTo>
                  <a:lnTo>
                    <a:pt x="360" y="1191"/>
                  </a:lnTo>
                  <a:lnTo>
                    <a:pt x="495" y="1236"/>
                  </a:lnTo>
                  <a:lnTo>
                    <a:pt x="1191" y="1394"/>
                  </a:lnTo>
                  <a:lnTo>
                    <a:pt x="1866" y="1574"/>
                  </a:lnTo>
                  <a:lnTo>
                    <a:pt x="2563" y="1776"/>
                  </a:lnTo>
                  <a:lnTo>
                    <a:pt x="3237" y="1978"/>
                  </a:lnTo>
                  <a:lnTo>
                    <a:pt x="3911" y="2225"/>
                  </a:lnTo>
                  <a:lnTo>
                    <a:pt x="4563" y="2473"/>
                  </a:lnTo>
                  <a:lnTo>
                    <a:pt x="5215" y="2765"/>
                  </a:lnTo>
                  <a:lnTo>
                    <a:pt x="5867" y="3080"/>
                  </a:lnTo>
                  <a:lnTo>
                    <a:pt x="6002" y="3125"/>
                  </a:lnTo>
                  <a:lnTo>
                    <a:pt x="6137" y="3147"/>
                  </a:lnTo>
                  <a:lnTo>
                    <a:pt x="6249" y="3125"/>
                  </a:lnTo>
                  <a:lnTo>
                    <a:pt x="6362" y="3102"/>
                  </a:lnTo>
                  <a:lnTo>
                    <a:pt x="6452" y="3035"/>
                  </a:lnTo>
                  <a:lnTo>
                    <a:pt x="6541" y="2967"/>
                  </a:lnTo>
                  <a:lnTo>
                    <a:pt x="6631" y="2877"/>
                  </a:lnTo>
                  <a:lnTo>
                    <a:pt x="6676" y="2787"/>
                  </a:lnTo>
                  <a:lnTo>
                    <a:pt x="6721" y="2675"/>
                  </a:lnTo>
                  <a:lnTo>
                    <a:pt x="6744" y="2563"/>
                  </a:lnTo>
                  <a:lnTo>
                    <a:pt x="6744" y="2450"/>
                  </a:lnTo>
                  <a:lnTo>
                    <a:pt x="6744" y="2338"/>
                  </a:lnTo>
                  <a:lnTo>
                    <a:pt x="6699" y="2225"/>
                  </a:lnTo>
                  <a:lnTo>
                    <a:pt x="6631" y="2113"/>
                  </a:lnTo>
                  <a:lnTo>
                    <a:pt x="6541" y="2023"/>
                  </a:lnTo>
                  <a:lnTo>
                    <a:pt x="6429" y="1956"/>
                  </a:lnTo>
                  <a:lnTo>
                    <a:pt x="5732" y="1641"/>
                  </a:lnTo>
                  <a:lnTo>
                    <a:pt x="5058" y="1326"/>
                  </a:lnTo>
                  <a:lnTo>
                    <a:pt x="4338" y="1057"/>
                  </a:lnTo>
                  <a:lnTo>
                    <a:pt x="3642" y="809"/>
                  </a:lnTo>
                  <a:lnTo>
                    <a:pt x="2922" y="584"/>
                  </a:lnTo>
                  <a:lnTo>
                    <a:pt x="2203" y="382"/>
                  </a:lnTo>
                  <a:lnTo>
                    <a:pt x="1461" y="180"/>
                  </a:lnTo>
                  <a:lnTo>
                    <a:pt x="742" y="2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111750" y="2389350"/>
              <a:ext cx="57925" cy="184925"/>
            </a:xfrm>
            <a:custGeom>
              <a:avLst/>
              <a:gdLst/>
              <a:ahLst/>
              <a:cxnLst/>
              <a:rect l="l" t="t" r="r" b="b"/>
              <a:pathLst>
                <a:path w="2317" h="7397" extrusionOk="0">
                  <a:moveTo>
                    <a:pt x="1664" y="1"/>
                  </a:moveTo>
                  <a:lnTo>
                    <a:pt x="1552" y="23"/>
                  </a:lnTo>
                  <a:lnTo>
                    <a:pt x="1439" y="46"/>
                  </a:lnTo>
                  <a:lnTo>
                    <a:pt x="1349" y="91"/>
                  </a:lnTo>
                  <a:lnTo>
                    <a:pt x="1260" y="158"/>
                  </a:lnTo>
                  <a:lnTo>
                    <a:pt x="1170" y="248"/>
                  </a:lnTo>
                  <a:lnTo>
                    <a:pt x="1125" y="361"/>
                  </a:lnTo>
                  <a:lnTo>
                    <a:pt x="1102" y="495"/>
                  </a:lnTo>
                  <a:lnTo>
                    <a:pt x="922" y="2047"/>
                  </a:lnTo>
                  <a:lnTo>
                    <a:pt x="810" y="2833"/>
                  </a:lnTo>
                  <a:lnTo>
                    <a:pt x="698" y="3598"/>
                  </a:lnTo>
                  <a:lnTo>
                    <a:pt x="563" y="4384"/>
                  </a:lnTo>
                  <a:lnTo>
                    <a:pt x="405" y="5149"/>
                  </a:lnTo>
                  <a:lnTo>
                    <a:pt x="226" y="5913"/>
                  </a:lnTo>
                  <a:lnTo>
                    <a:pt x="23" y="6677"/>
                  </a:lnTo>
                  <a:lnTo>
                    <a:pt x="1" y="6812"/>
                  </a:lnTo>
                  <a:lnTo>
                    <a:pt x="1" y="6947"/>
                  </a:lnTo>
                  <a:lnTo>
                    <a:pt x="46" y="7059"/>
                  </a:lnTo>
                  <a:lnTo>
                    <a:pt x="91" y="7149"/>
                  </a:lnTo>
                  <a:lnTo>
                    <a:pt x="181" y="7239"/>
                  </a:lnTo>
                  <a:lnTo>
                    <a:pt x="248" y="7284"/>
                  </a:lnTo>
                  <a:lnTo>
                    <a:pt x="360" y="7352"/>
                  </a:lnTo>
                  <a:lnTo>
                    <a:pt x="473" y="7374"/>
                  </a:lnTo>
                  <a:lnTo>
                    <a:pt x="585" y="7397"/>
                  </a:lnTo>
                  <a:lnTo>
                    <a:pt x="698" y="7397"/>
                  </a:lnTo>
                  <a:lnTo>
                    <a:pt x="810" y="7352"/>
                  </a:lnTo>
                  <a:lnTo>
                    <a:pt x="922" y="7307"/>
                  </a:lnTo>
                  <a:lnTo>
                    <a:pt x="1035" y="7262"/>
                  </a:lnTo>
                  <a:lnTo>
                    <a:pt x="1125" y="7172"/>
                  </a:lnTo>
                  <a:lnTo>
                    <a:pt x="1192" y="7059"/>
                  </a:lnTo>
                  <a:lnTo>
                    <a:pt x="1237" y="6924"/>
                  </a:lnTo>
                  <a:lnTo>
                    <a:pt x="1439" y="6160"/>
                  </a:lnTo>
                  <a:lnTo>
                    <a:pt x="1619" y="5396"/>
                  </a:lnTo>
                  <a:lnTo>
                    <a:pt x="1777" y="4632"/>
                  </a:lnTo>
                  <a:lnTo>
                    <a:pt x="1911" y="3867"/>
                  </a:lnTo>
                  <a:lnTo>
                    <a:pt x="2024" y="3081"/>
                  </a:lnTo>
                  <a:lnTo>
                    <a:pt x="2114" y="2294"/>
                  </a:lnTo>
                  <a:lnTo>
                    <a:pt x="2316" y="743"/>
                  </a:lnTo>
                  <a:lnTo>
                    <a:pt x="2316" y="608"/>
                  </a:lnTo>
                  <a:lnTo>
                    <a:pt x="2294" y="473"/>
                  </a:lnTo>
                  <a:lnTo>
                    <a:pt x="2249" y="361"/>
                  </a:lnTo>
                  <a:lnTo>
                    <a:pt x="2181" y="248"/>
                  </a:lnTo>
                  <a:lnTo>
                    <a:pt x="2091" y="181"/>
                  </a:lnTo>
                  <a:lnTo>
                    <a:pt x="2001" y="113"/>
                  </a:lnTo>
                  <a:lnTo>
                    <a:pt x="1889" y="46"/>
                  </a:lnTo>
                  <a:lnTo>
                    <a:pt x="1777" y="23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835275" y="2523100"/>
              <a:ext cx="179275" cy="39375"/>
            </a:xfrm>
            <a:custGeom>
              <a:avLst/>
              <a:gdLst/>
              <a:ahLst/>
              <a:cxnLst/>
              <a:rect l="l" t="t" r="r" b="b"/>
              <a:pathLst>
                <a:path w="7171" h="1575" extrusionOk="0">
                  <a:moveTo>
                    <a:pt x="2113" y="1"/>
                  </a:moveTo>
                  <a:lnTo>
                    <a:pt x="562" y="68"/>
                  </a:lnTo>
                  <a:lnTo>
                    <a:pt x="427" y="91"/>
                  </a:lnTo>
                  <a:lnTo>
                    <a:pt x="315" y="136"/>
                  </a:lnTo>
                  <a:lnTo>
                    <a:pt x="202" y="203"/>
                  </a:lnTo>
                  <a:lnTo>
                    <a:pt x="135" y="271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23" y="833"/>
                  </a:lnTo>
                  <a:lnTo>
                    <a:pt x="45" y="945"/>
                  </a:lnTo>
                  <a:lnTo>
                    <a:pt x="112" y="1035"/>
                  </a:lnTo>
                  <a:lnTo>
                    <a:pt x="180" y="1125"/>
                  </a:lnTo>
                  <a:lnTo>
                    <a:pt x="270" y="1215"/>
                  </a:lnTo>
                  <a:lnTo>
                    <a:pt x="360" y="1260"/>
                  </a:lnTo>
                  <a:lnTo>
                    <a:pt x="495" y="1282"/>
                  </a:lnTo>
                  <a:lnTo>
                    <a:pt x="629" y="1305"/>
                  </a:lnTo>
                  <a:lnTo>
                    <a:pt x="2091" y="1237"/>
                  </a:lnTo>
                  <a:lnTo>
                    <a:pt x="3552" y="1237"/>
                  </a:lnTo>
                  <a:lnTo>
                    <a:pt x="4271" y="1260"/>
                  </a:lnTo>
                  <a:lnTo>
                    <a:pt x="5013" y="1327"/>
                  </a:lnTo>
                  <a:lnTo>
                    <a:pt x="5732" y="1417"/>
                  </a:lnTo>
                  <a:lnTo>
                    <a:pt x="6452" y="1552"/>
                  </a:lnTo>
                  <a:lnTo>
                    <a:pt x="6586" y="1574"/>
                  </a:lnTo>
                  <a:lnTo>
                    <a:pt x="6721" y="1552"/>
                  </a:lnTo>
                  <a:lnTo>
                    <a:pt x="6834" y="1530"/>
                  </a:lnTo>
                  <a:lnTo>
                    <a:pt x="6924" y="1462"/>
                  </a:lnTo>
                  <a:lnTo>
                    <a:pt x="7014" y="1372"/>
                  </a:lnTo>
                  <a:lnTo>
                    <a:pt x="7081" y="1282"/>
                  </a:lnTo>
                  <a:lnTo>
                    <a:pt x="7126" y="1192"/>
                  </a:lnTo>
                  <a:lnTo>
                    <a:pt x="7148" y="1080"/>
                  </a:lnTo>
                  <a:lnTo>
                    <a:pt x="7171" y="968"/>
                  </a:lnTo>
                  <a:lnTo>
                    <a:pt x="7171" y="833"/>
                  </a:lnTo>
                  <a:lnTo>
                    <a:pt x="7148" y="720"/>
                  </a:lnTo>
                  <a:lnTo>
                    <a:pt x="7103" y="630"/>
                  </a:lnTo>
                  <a:lnTo>
                    <a:pt x="7036" y="540"/>
                  </a:lnTo>
                  <a:lnTo>
                    <a:pt x="6946" y="451"/>
                  </a:lnTo>
                  <a:lnTo>
                    <a:pt x="6834" y="383"/>
                  </a:lnTo>
                  <a:lnTo>
                    <a:pt x="6699" y="338"/>
                  </a:lnTo>
                  <a:lnTo>
                    <a:pt x="5935" y="203"/>
                  </a:lnTo>
                  <a:lnTo>
                    <a:pt x="5170" y="113"/>
                  </a:lnTo>
                  <a:lnTo>
                    <a:pt x="4406" y="46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31875" y="750625"/>
              <a:ext cx="664850" cy="1753975"/>
            </a:xfrm>
            <a:custGeom>
              <a:avLst/>
              <a:gdLst/>
              <a:ahLst/>
              <a:cxnLst/>
              <a:rect l="l" t="t" r="r" b="b"/>
              <a:pathLst>
                <a:path w="26594" h="70159" extrusionOk="0">
                  <a:moveTo>
                    <a:pt x="8790" y="1"/>
                  </a:moveTo>
                  <a:lnTo>
                    <a:pt x="8453" y="46"/>
                  </a:lnTo>
                  <a:lnTo>
                    <a:pt x="8093" y="113"/>
                  </a:lnTo>
                  <a:lnTo>
                    <a:pt x="7711" y="248"/>
                  </a:lnTo>
                  <a:lnTo>
                    <a:pt x="7307" y="428"/>
                  </a:lnTo>
                  <a:lnTo>
                    <a:pt x="7127" y="540"/>
                  </a:lnTo>
                  <a:lnTo>
                    <a:pt x="6947" y="653"/>
                  </a:lnTo>
                  <a:lnTo>
                    <a:pt x="6790" y="765"/>
                  </a:lnTo>
                  <a:lnTo>
                    <a:pt x="6655" y="900"/>
                  </a:lnTo>
                  <a:lnTo>
                    <a:pt x="6497" y="1035"/>
                  </a:lnTo>
                  <a:lnTo>
                    <a:pt x="6385" y="1192"/>
                  </a:lnTo>
                  <a:lnTo>
                    <a:pt x="6273" y="1372"/>
                  </a:lnTo>
                  <a:lnTo>
                    <a:pt x="6160" y="1530"/>
                  </a:lnTo>
                  <a:lnTo>
                    <a:pt x="5980" y="1889"/>
                  </a:lnTo>
                  <a:lnTo>
                    <a:pt x="5845" y="2294"/>
                  </a:lnTo>
                  <a:lnTo>
                    <a:pt x="5756" y="2721"/>
                  </a:lnTo>
                  <a:lnTo>
                    <a:pt x="5688" y="3170"/>
                  </a:lnTo>
                  <a:lnTo>
                    <a:pt x="5666" y="3643"/>
                  </a:lnTo>
                  <a:lnTo>
                    <a:pt x="5666" y="4115"/>
                  </a:lnTo>
                  <a:lnTo>
                    <a:pt x="5711" y="4632"/>
                  </a:lnTo>
                  <a:lnTo>
                    <a:pt x="5778" y="5149"/>
                  </a:lnTo>
                  <a:lnTo>
                    <a:pt x="5868" y="5666"/>
                  </a:lnTo>
                  <a:lnTo>
                    <a:pt x="6003" y="6205"/>
                  </a:lnTo>
                  <a:lnTo>
                    <a:pt x="6160" y="6722"/>
                  </a:lnTo>
                  <a:lnTo>
                    <a:pt x="6340" y="7262"/>
                  </a:lnTo>
                  <a:lnTo>
                    <a:pt x="6542" y="7779"/>
                  </a:lnTo>
                  <a:lnTo>
                    <a:pt x="6767" y="8318"/>
                  </a:lnTo>
                  <a:lnTo>
                    <a:pt x="6992" y="8813"/>
                  </a:lnTo>
                  <a:lnTo>
                    <a:pt x="7262" y="9330"/>
                  </a:lnTo>
                  <a:lnTo>
                    <a:pt x="7531" y="9802"/>
                  </a:lnTo>
                  <a:lnTo>
                    <a:pt x="7824" y="10274"/>
                  </a:lnTo>
                  <a:lnTo>
                    <a:pt x="8138" y="10723"/>
                  </a:lnTo>
                  <a:lnTo>
                    <a:pt x="8453" y="11128"/>
                  </a:lnTo>
                  <a:lnTo>
                    <a:pt x="8768" y="11533"/>
                  </a:lnTo>
                  <a:lnTo>
                    <a:pt x="9105" y="11892"/>
                  </a:lnTo>
                  <a:lnTo>
                    <a:pt x="9442" y="12230"/>
                  </a:lnTo>
                  <a:lnTo>
                    <a:pt x="9779" y="12522"/>
                  </a:lnTo>
                  <a:lnTo>
                    <a:pt x="10139" y="12769"/>
                  </a:lnTo>
                  <a:lnTo>
                    <a:pt x="10476" y="12971"/>
                  </a:lnTo>
                  <a:lnTo>
                    <a:pt x="10836" y="13129"/>
                  </a:lnTo>
                  <a:lnTo>
                    <a:pt x="11173" y="13241"/>
                  </a:lnTo>
                  <a:lnTo>
                    <a:pt x="10971" y="13871"/>
                  </a:lnTo>
                  <a:lnTo>
                    <a:pt x="10768" y="14522"/>
                  </a:lnTo>
                  <a:lnTo>
                    <a:pt x="10611" y="15152"/>
                  </a:lnTo>
                  <a:lnTo>
                    <a:pt x="10454" y="15804"/>
                  </a:lnTo>
                  <a:lnTo>
                    <a:pt x="10319" y="16456"/>
                  </a:lnTo>
                  <a:lnTo>
                    <a:pt x="10206" y="17108"/>
                  </a:lnTo>
                  <a:lnTo>
                    <a:pt x="10116" y="17782"/>
                  </a:lnTo>
                  <a:lnTo>
                    <a:pt x="10027" y="18434"/>
                  </a:lnTo>
                  <a:lnTo>
                    <a:pt x="9892" y="18142"/>
                  </a:lnTo>
                  <a:lnTo>
                    <a:pt x="9622" y="17647"/>
                  </a:lnTo>
                  <a:lnTo>
                    <a:pt x="9262" y="16995"/>
                  </a:lnTo>
                  <a:lnTo>
                    <a:pt x="8813" y="16276"/>
                  </a:lnTo>
                  <a:lnTo>
                    <a:pt x="8341" y="15556"/>
                  </a:lnTo>
                  <a:lnTo>
                    <a:pt x="7846" y="14860"/>
                  </a:lnTo>
                  <a:lnTo>
                    <a:pt x="7397" y="14253"/>
                  </a:lnTo>
                  <a:lnTo>
                    <a:pt x="7172" y="14005"/>
                  </a:lnTo>
                  <a:lnTo>
                    <a:pt x="6992" y="13803"/>
                  </a:lnTo>
                  <a:lnTo>
                    <a:pt x="6475" y="13331"/>
                  </a:lnTo>
                  <a:lnTo>
                    <a:pt x="6183" y="13084"/>
                  </a:lnTo>
                  <a:lnTo>
                    <a:pt x="5868" y="12836"/>
                  </a:lnTo>
                  <a:lnTo>
                    <a:pt x="5553" y="12612"/>
                  </a:lnTo>
                  <a:lnTo>
                    <a:pt x="5216" y="12409"/>
                  </a:lnTo>
                  <a:lnTo>
                    <a:pt x="4879" y="12230"/>
                  </a:lnTo>
                  <a:lnTo>
                    <a:pt x="4542" y="12072"/>
                  </a:lnTo>
                  <a:lnTo>
                    <a:pt x="4204" y="11937"/>
                  </a:lnTo>
                  <a:lnTo>
                    <a:pt x="3845" y="11847"/>
                  </a:lnTo>
                  <a:lnTo>
                    <a:pt x="3485" y="11802"/>
                  </a:lnTo>
                  <a:lnTo>
                    <a:pt x="3126" y="11802"/>
                  </a:lnTo>
                  <a:lnTo>
                    <a:pt x="2968" y="11825"/>
                  </a:lnTo>
                  <a:lnTo>
                    <a:pt x="2788" y="11847"/>
                  </a:lnTo>
                  <a:lnTo>
                    <a:pt x="2608" y="11915"/>
                  </a:lnTo>
                  <a:lnTo>
                    <a:pt x="2429" y="11960"/>
                  </a:lnTo>
                  <a:lnTo>
                    <a:pt x="2271" y="12050"/>
                  </a:lnTo>
                  <a:lnTo>
                    <a:pt x="2091" y="12140"/>
                  </a:lnTo>
                  <a:lnTo>
                    <a:pt x="1934" y="12252"/>
                  </a:lnTo>
                  <a:lnTo>
                    <a:pt x="1777" y="12387"/>
                  </a:lnTo>
                  <a:lnTo>
                    <a:pt x="1619" y="12544"/>
                  </a:lnTo>
                  <a:lnTo>
                    <a:pt x="1462" y="12679"/>
                  </a:lnTo>
                  <a:lnTo>
                    <a:pt x="1350" y="12859"/>
                  </a:lnTo>
                  <a:lnTo>
                    <a:pt x="1237" y="13016"/>
                  </a:lnTo>
                  <a:lnTo>
                    <a:pt x="1147" y="13174"/>
                  </a:lnTo>
                  <a:lnTo>
                    <a:pt x="1057" y="13353"/>
                  </a:lnTo>
                  <a:lnTo>
                    <a:pt x="1012" y="13533"/>
                  </a:lnTo>
                  <a:lnTo>
                    <a:pt x="968" y="13713"/>
                  </a:lnTo>
                  <a:lnTo>
                    <a:pt x="900" y="14095"/>
                  </a:lnTo>
                  <a:lnTo>
                    <a:pt x="900" y="14477"/>
                  </a:lnTo>
                  <a:lnTo>
                    <a:pt x="923" y="14860"/>
                  </a:lnTo>
                  <a:lnTo>
                    <a:pt x="1012" y="15242"/>
                  </a:lnTo>
                  <a:lnTo>
                    <a:pt x="1125" y="15624"/>
                  </a:lnTo>
                  <a:lnTo>
                    <a:pt x="1260" y="16029"/>
                  </a:lnTo>
                  <a:lnTo>
                    <a:pt x="1417" y="16388"/>
                  </a:lnTo>
                  <a:lnTo>
                    <a:pt x="1597" y="16770"/>
                  </a:lnTo>
                  <a:lnTo>
                    <a:pt x="1777" y="17130"/>
                  </a:lnTo>
                  <a:lnTo>
                    <a:pt x="1979" y="17467"/>
                  </a:lnTo>
                  <a:lnTo>
                    <a:pt x="2384" y="18119"/>
                  </a:lnTo>
                  <a:lnTo>
                    <a:pt x="2721" y="18569"/>
                  </a:lnTo>
                  <a:lnTo>
                    <a:pt x="3126" y="19063"/>
                  </a:lnTo>
                  <a:lnTo>
                    <a:pt x="3598" y="19558"/>
                  </a:lnTo>
                  <a:lnTo>
                    <a:pt x="4137" y="20075"/>
                  </a:lnTo>
                  <a:lnTo>
                    <a:pt x="4699" y="20592"/>
                  </a:lnTo>
                  <a:lnTo>
                    <a:pt x="5283" y="21109"/>
                  </a:lnTo>
                  <a:lnTo>
                    <a:pt x="5890" y="21626"/>
                  </a:lnTo>
                  <a:lnTo>
                    <a:pt x="6475" y="22098"/>
                  </a:lnTo>
                  <a:lnTo>
                    <a:pt x="7621" y="22975"/>
                  </a:lnTo>
                  <a:lnTo>
                    <a:pt x="8588" y="23694"/>
                  </a:lnTo>
                  <a:lnTo>
                    <a:pt x="9285" y="24188"/>
                  </a:lnTo>
                  <a:lnTo>
                    <a:pt x="9510" y="24323"/>
                  </a:lnTo>
                  <a:lnTo>
                    <a:pt x="9622" y="24368"/>
                  </a:lnTo>
                  <a:lnTo>
                    <a:pt x="9622" y="25380"/>
                  </a:lnTo>
                  <a:lnTo>
                    <a:pt x="9622" y="26369"/>
                  </a:lnTo>
                  <a:lnTo>
                    <a:pt x="9667" y="27380"/>
                  </a:lnTo>
                  <a:lnTo>
                    <a:pt x="9712" y="28370"/>
                  </a:lnTo>
                  <a:lnTo>
                    <a:pt x="9802" y="29359"/>
                  </a:lnTo>
                  <a:lnTo>
                    <a:pt x="9914" y="30348"/>
                  </a:lnTo>
                  <a:lnTo>
                    <a:pt x="10049" y="31337"/>
                  </a:lnTo>
                  <a:lnTo>
                    <a:pt x="10229" y="32303"/>
                  </a:lnTo>
                  <a:lnTo>
                    <a:pt x="9757" y="31629"/>
                  </a:lnTo>
                  <a:lnTo>
                    <a:pt x="9285" y="30932"/>
                  </a:lnTo>
                  <a:lnTo>
                    <a:pt x="8790" y="30280"/>
                  </a:lnTo>
                  <a:lnTo>
                    <a:pt x="8251" y="29628"/>
                  </a:lnTo>
                  <a:lnTo>
                    <a:pt x="7711" y="29021"/>
                  </a:lnTo>
                  <a:lnTo>
                    <a:pt x="7127" y="28437"/>
                  </a:lnTo>
                  <a:lnTo>
                    <a:pt x="6520" y="27897"/>
                  </a:lnTo>
                  <a:lnTo>
                    <a:pt x="6205" y="27650"/>
                  </a:lnTo>
                  <a:lnTo>
                    <a:pt x="5890" y="27403"/>
                  </a:lnTo>
                  <a:lnTo>
                    <a:pt x="5508" y="27156"/>
                  </a:lnTo>
                  <a:lnTo>
                    <a:pt x="5104" y="26953"/>
                  </a:lnTo>
                  <a:lnTo>
                    <a:pt x="4699" y="26774"/>
                  </a:lnTo>
                  <a:lnTo>
                    <a:pt x="4272" y="26639"/>
                  </a:lnTo>
                  <a:lnTo>
                    <a:pt x="3845" y="26549"/>
                  </a:lnTo>
                  <a:lnTo>
                    <a:pt x="3418" y="26481"/>
                  </a:lnTo>
                  <a:lnTo>
                    <a:pt x="3013" y="26481"/>
                  </a:lnTo>
                  <a:lnTo>
                    <a:pt x="2608" y="26526"/>
                  </a:lnTo>
                  <a:lnTo>
                    <a:pt x="2204" y="26616"/>
                  </a:lnTo>
                  <a:lnTo>
                    <a:pt x="2002" y="26684"/>
                  </a:lnTo>
                  <a:lnTo>
                    <a:pt x="1822" y="26751"/>
                  </a:lnTo>
                  <a:lnTo>
                    <a:pt x="1642" y="26841"/>
                  </a:lnTo>
                  <a:lnTo>
                    <a:pt x="1462" y="26931"/>
                  </a:lnTo>
                  <a:lnTo>
                    <a:pt x="1305" y="27066"/>
                  </a:lnTo>
                  <a:lnTo>
                    <a:pt x="1125" y="27178"/>
                  </a:lnTo>
                  <a:lnTo>
                    <a:pt x="990" y="27335"/>
                  </a:lnTo>
                  <a:lnTo>
                    <a:pt x="833" y="27493"/>
                  </a:lnTo>
                  <a:lnTo>
                    <a:pt x="698" y="27650"/>
                  </a:lnTo>
                  <a:lnTo>
                    <a:pt x="563" y="27853"/>
                  </a:lnTo>
                  <a:lnTo>
                    <a:pt x="451" y="28055"/>
                  </a:lnTo>
                  <a:lnTo>
                    <a:pt x="338" y="28257"/>
                  </a:lnTo>
                  <a:lnTo>
                    <a:pt x="226" y="28482"/>
                  </a:lnTo>
                  <a:lnTo>
                    <a:pt x="136" y="28729"/>
                  </a:lnTo>
                  <a:lnTo>
                    <a:pt x="46" y="29134"/>
                  </a:lnTo>
                  <a:lnTo>
                    <a:pt x="1" y="29516"/>
                  </a:lnTo>
                  <a:lnTo>
                    <a:pt x="1" y="29876"/>
                  </a:lnTo>
                  <a:lnTo>
                    <a:pt x="68" y="30235"/>
                  </a:lnTo>
                  <a:lnTo>
                    <a:pt x="158" y="30572"/>
                  </a:lnTo>
                  <a:lnTo>
                    <a:pt x="316" y="30910"/>
                  </a:lnTo>
                  <a:lnTo>
                    <a:pt x="518" y="31224"/>
                  </a:lnTo>
                  <a:lnTo>
                    <a:pt x="743" y="31517"/>
                  </a:lnTo>
                  <a:lnTo>
                    <a:pt x="1012" y="31809"/>
                  </a:lnTo>
                  <a:lnTo>
                    <a:pt x="1305" y="32079"/>
                  </a:lnTo>
                  <a:lnTo>
                    <a:pt x="1642" y="32348"/>
                  </a:lnTo>
                  <a:lnTo>
                    <a:pt x="2002" y="32596"/>
                  </a:lnTo>
                  <a:lnTo>
                    <a:pt x="2384" y="32843"/>
                  </a:lnTo>
                  <a:lnTo>
                    <a:pt x="2788" y="33068"/>
                  </a:lnTo>
                  <a:lnTo>
                    <a:pt x="3215" y="33292"/>
                  </a:lnTo>
                  <a:lnTo>
                    <a:pt x="3643" y="33495"/>
                  </a:lnTo>
                  <a:lnTo>
                    <a:pt x="4115" y="33697"/>
                  </a:lnTo>
                  <a:lnTo>
                    <a:pt x="4587" y="33877"/>
                  </a:lnTo>
                  <a:lnTo>
                    <a:pt x="5531" y="34192"/>
                  </a:lnTo>
                  <a:lnTo>
                    <a:pt x="6520" y="34484"/>
                  </a:lnTo>
                  <a:lnTo>
                    <a:pt x="7486" y="34731"/>
                  </a:lnTo>
                  <a:lnTo>
                    <a:pt x="8408" y="34933"/>
                  </a:lnTo>
                  <a:lnTo>
                    <a:pt x="9285" y="35091"/>
                  </a:lnTo>
                  <a:lnTo>
                    <a:pt x="10094" y="35203"/>
                  </a:lnTo>
                  <a:lnTo>
                    <a:pt x="10813" y="35271"/>
                  </a:lnTo>
                  <a:lnTo>
                    <a:pt x="10903" y="35293"/>
                  </a:lnTo>
                  <a:lnTo>
                    <a:pt x="11263" y="36417"/>
                  </a:lnTo>
                  <a:lnTo>
                    <a:pt x="12050" y="38732"/>
                  </a:lnTo>
                  <a:lnTo>
                    <a:pt x="12949" y="41430"/>
                  </a:lnTo>
                  <a:lnTo>
                    <a:pt x="13691" y="43723"/>
                  </a:lnTo>
                  <a:lnTo>
                    <a:pt x="13151" y="43093"/>
                  </a:lnTo>
                  <a:lnTo>
                    <a:pt x="12589" y="42464"/>
                  </a:lnTo>
                  <a:lnTo>
                    <a:pt x="12005" y="41834"/>
                  </a:lnTo>
                  <a:lnTo>
                    <a:pt x="11420" y="41250"/>
                  </a:lnTo>
                  <a:lnTo>
                    <a:pt x="10813" y="40666"/>
                  </a:lnTo>
                  <a:lnTo>
                    <a:pt x="10184" y="40126"/>
                  </a:lnTo>
                  <a:lnTo>
                    <a:pt x="9555" y="39632"/>
                  </a:lnTo>
                  <a:lnTo>
                    <a:pt x="8903" y="39159"/>
                  </a:lnTo>
                  <a:lnTo>
                    <a:pt x="8588" y="38957"/>
                  </a:lnTo>
                  <a:lnTo>
                    <a:pt x="8251" y="38777"/>
                  </a:lnTo>
                  <a:lnTo>
                    <a:pt x="7891" y="38620"/>
                  </a:lnTo>
                  <a:lnTo>
                    <a:pt x="7509" y="38463"/>
                  </a:lnTo>
                  <a:lnTo>
                    <a:pt x="7127" y="38350"/>
                  </a:lnTo>
                  <a:lnTo>
                    <a:pt x="6745" y="38283"/>
                  </a:lnTo>
                  <a:lnTo>
                    <a:pt x="6340" y="38215"/>
                  </a:lnTo>
                  <a:lnTo>
                    <a:pt x="5958" y="38193"/>
                  </a:lnTo>
                  <a:lnTo>
                    <a:pt x="5576" y="38215"/>
                  </a:lnTo>
                  <a:lnTo>
                    <a:pt x="5216" y="38283"/>
                  </a:lnTo>
                  <a:lnTo>
                    <a:pt x="4856" y="38395"/>
                  </a:lnTo>
                  <a:lnTo>
                    <a:pt x="4677" y="38485"/>
                  </a:lnTo>
                  <a:lnTo>
                    <a:pt x="4519" y="38553"/>
                  </a:lnTo>
                  <a:lnTo>
                    <a:pt x="4362" y="38665"/>
                  </a:lnTo>
                  <a:lnTo>
                    <a:pt x="4204" y="38777"/>
                  </a:lnTo>
                  <a:lnTo>
                    <a:pt x="4070" y="38890"/>
                  </a:lnTo>
                  <a:lnTo>
                    <a:pt x="3935" y="39047"/>
                  </a:lnTo>
                  <a:lnTo>
                    <a:pt x="3800" y="39182"/>
                  </a:lnTo>
                  <a:lnTo>
                    <a:pt x="3687" y="39362"/>
                  </a:lnTo>
                  <a:lnTo>
                    <a:pt x="3575" y="39542"/>
                  </a:lnTo>
                  <a:lnTo>
                    <a:pt x="3485" y="39744"/>
                  </a:lnTo>
                  <a:lnTo>
                    <a:pt x="3350" y="40081"/>
                  </a:lnTo>
                  <a:lnTo>
                    <a:pt x="3283" y="40418"/>
                  </a:lnTo>
                  <a:lnTo>
                    <a:pt x="3260" y="40778"/>
                  </a:lnTo>
                  <a:lnTo>
                    <a:pt x="3283" y="41115"/>
                  </a:lnTo>
                  <a:lnTo>
                    <a:pt x="3350" y="41452"/>
                  </a:lnTo>
                  <a:lnTo>
                    <a:pt x="3440" y="41812"/>
                  </a:lnTo>
                  <a:lnTo>
                    <a:pt x="3553" y="42149"/>
                  </a:lnTo>
                  <a:lnTo>
                    <a:pt x="3710" y="42464"/>
                  </a:lnTo>
                  <a:lnTo>
                    <a:pt x="3890" y="42801"/>
                  </a:lnTo>
                  <a:lnTo>
                    <a:pt x="4092" y="43116"/>
                  </a:lnTo>
                  <a:lnTo>
                    <a:pt x="4317" y="43408"/>
                  </a:lnTo>
                  <a:lnTo>
                    <a:pt x="4542" y="43700"/>
                  </a:lnTo>
                  <a:lnTo>
                    <a:pt x="4789" y="43970"/>
                  </a:lnTo>
                  <a:lnTo>
                    <a:pt x="5036" y="44240"/>
                  </a:lnTo>
                  <a:lnTo>
                    <a:pt x="5283" y="44465"/>
                  </a:lnTo>
                  <a:lnTo>
                    <a:pt x="5508" y="44689"/>
                  </a:lnTo>
                  <a:lnTo>
                    <a:pt x="5756" y="44869"/>
                  </a:lnTo>
                  <a:lnTo>
                    <a:pt x="6003" y="45027"/>
                  </a:lnTo>
                  <a:lnTo>
                    <a:pt x="6250" y="45184"/>
                  </a:lnTo>
                  <a:lnTo>
                    <a:pt x="6497" y="45341"/>
                  </a:lnTo>
                  <a:lnTo>
                    <a:pt x="7014" y="45589"/>
                  </a:lnTo>
                  <a:lnTo>
                    <a:pt x="7554" y="45791"/>
                  </a:lnTo>
                  <a:lnTo>
                    <a:pt x="8116" y="45971"/>
                  </a:lnTo>
                  <a:lnTo>
                    <a:pt x="8678" y="46106"/>
                  </a:lnTo>
                  <a:lnTo>
                    <a:pt x="9262" y="46218"/>
                  </a:lnTo>
                  <a:lnTo>
                    <a:pt x="9847" y="46308"/>
                  </a:lnTo>
                  <a:lnTo>
                    <a:pt x="11038" y="46420"/>
                  </a:lnTo>
                  <a:lnTo>
                    <a:pt x="12230" y="46533"/>
                  </a:lnTo>
                  <a:lnTo>
                    <a:pt x="13421" y="46668"/>
                  </a:lnTo>
                  <a:lnTo>
                    <a:pt x="13983" y="46757"/>
                  </a:lnTo>
                  <a:lnTo>
                    <a:pt x="14567" y="46870"/>
                  </a:lnTo>
                  <a:lnTo>
                    <a:pt x="14680" y="47477"/>
                  </a:lnTo>
                  <a:lnTo>
                    <a:pt x="14815" y="48084"/>
                  </a:lnTo>
                  <a:lnTo>
                    <a:pt x="14905" y="48691"/>
                  </a:lnTo>
                  <a:lnTo>
                    <a:pt x="14994" y="49298"/>
                  </a:lnTo>
                  <a:lnTo>
                    <a:pt x="15062" y="49927"/>
                  </a:lnTo>
                  <a:lnTo>
                    <a:pt x="15129" y="50556"/>
                  </a:lnTo>
                  <a:lnTo>
                    <a:pt x="15152" y="51208"/>
                  </a:lnTo>
                  <a:lnTo>
                    <a:pt x="15174" y="51860"/>
                  </a:lnTo>
                  <a:lnTo>
                    <a:pt x="15174" y="52782"/>
                  </a:lnTo>
                  <a:lnTo>
                    <a:pt x="15129" y="53703"/>
                  </a:lnTo>
                  <a:lnTo>
                    <a:pt x="15017" y="54603"/>
                  </a:lnTo>
                  <a:lnTo>
                    <a:pt x="14905" y="55479"/>
                  </a:lnTo>
                  <a:lnTo>
                    <a:pt x="14725" y="56334"/>
                  </a:lnTo>
                  <a:lnTo>
                    <a:pt x="14522" y="57165"/>
                  </a:lnTo>
                  <a:lnTo>
                    <a:pt x="14298" y="57997"/>
                  </a:lnTo>
                  <a:lnTo>
                    <a:pt x="14005" y="58806"/>
                  </a:lnTo>
                  <a:lnTo>
                    <a:pt x="13826" y="57705"/>
                  </a:lnTo>
                  <a:lnTo>
                    <a:pt x="13646" y="56603"/>
                  </a:lnTo>
                  <a:lnTo>
                    <a:pt x="13556" y="56041"/>
                  </a:lnTo>
                  <a:lnTo>
                    <a:pt x="13443" y="55502"/>
                  </a:lnTo>
                  <a:lnTo>
                    <a:pt x="13308" y="54962"/>
                  </a:lnTo>
                  <a:lnTo>
                    <a:pt x="13174" y="54423"/>
                  </a:lnTo>
                  <a:lnTo>
                    <a:pt x="12994" y="53906"/>
                  </a:lnTo>
                  <a:lnTo>
                    <a:pt x="12791" y="53411"/>
                  </a:lnTo>
                  <a:lnTo>
                    <a:pt x="12567" y="52917"/>
                  </a:lnTo>
                  <a:lnTo>
                    <a:pt x="12297" y="52445"/>
                  </a:lnTo>
                  <a:lnTo>
                    <a:pt x="11982" y="51995"/>
                  </a:lnTo>
                  <a:lnTo>
                    <a:pt x="11645" y="51568"/>
                  </a:lnTo>
                  <a:lnTo>
                    <a:pt x="11443" y="51388"/>
                  </a:lnTo>
                  <a:lnTo>
                    <a:pt x="11240" y="51186"/>
                  </a:lnTo>
                  <a:lnTo>
                    <a:pt x="11016" y="51006"/>
                  </a:lnTo>
                  <a:lnTo>
                    <a:pt x="10768" y="50826"/>
                  </a:lnTo>
                  <a:lnTo>
                    <a:pt x="10431" y="50601"/>
                  </a:lnTo>
                  <a:lnTo>
                    <a:pt x="10094" y="50422"/>
                  </a:lnTo>
                  <a:lnTo>
                    <a:pt x="9734" y="50264"/>
                  </a:lnTo>
                  <a:lnTo>
                    <a:pt x="9375" y="50174"/>
                  </a:lnTo>
                  <a:lnTo>
                    <a:pt x="9015" y="50107"/>
                  </a:lnTo>
                  <a:lnTo>
                    <a:pt x="8655" y="50062"/>
                  </a:lnTo>
                  <a:lnTo>
                    <a:pt x="8318" y="50084"/>
                  </a:lnTo>
                  <a:lnTo>
                    <a:pt x="7981" y="50129"/>
                  </a:lnTo>
                  <a:lnTo>
                    <a:pt x="7644" y="50242"/>
                  </a:lnTo>
                  <a:lnTo>
                    <a:pt x="7329" y="50377"/>
                  </a:lnTo>
                  <a:lnTo>
                    <a:pt x="7037" y="50556"/>
                  </a:lnTo>
                  <a:lnTo>
                    <a:pt x="6767" y="50781"/>
                  </a:lnTo>
                  <a:lnTo>
                    <a:pt x="6520" y="51028"/>
                  </a:lnTo>
                  <a:lnTo>
                    <a:pt x="6295" y="51343"/>
                  </a:lnTo>
                  <a:lnTo>
                    <a:pt x="6115" y="51703"/>
                  </a:lnTo>
                  <a:lnTo>
                    <a:pt x="5958" y="52107"/>
                  </a:lnTo>
                  <a:lnTo>
                    <a:pt x="5890" y="52467"/>
                  </a:lnTo>
                  <a:lnTo>
                    <a:pt x="5823" y="52804"/>
                  </a:lnTo>
                  <a:lnTo>
                    <a:pt x="5801" y="53164"/>
                  </a:lnTo>
                  <a:lnTo>
                    <a:pt x="5823" y="53501"/>
                  </a:lnTo>
                  <a:lnTo>
                    <a:pt x="5845" y="53861"/>
                  </a:lnTo>
                  <a:lnTo>
                    <a:pt x="5913" y="54220"/>
                  </a:lnTo>
                  <a:lnTo>
                    <a:pt x="6025" y="54558"/>
                  </a:lnTo>
                  <a:lnTo>
                    <a:pt x="6138" y="54917"/>
                  </a:lnTo>
                  <a:lnTo>
                    <a:pt x="6295" y="55255"/>
                  </a:lnTo>
                  <a:lnTo>
                    <a:pt x="6452" y="55592"/>
                  </a:lnTo>
                  <a:lnTo>
                    <a:pt x="6632" y="55929"/>
                  </a:lnTo>
                  <a:lnTo>
                    <a:pt x="6857" y="56266"/>
                  </a:lnTo>
                  <a:lnTo>
                    <a:pt x="7082" y="56603"/>
                  </a:lnTo>
                  <a:lnTo>
                    <a:pt x="7329" y="56918"/>
                  </a:lnTo>
                  <a:lnTo>
                    <a:pt x="7599" y="57233"/>
                  </a:lnTo>
                  <a:lnTo>
                    <a:pt x="7869" y="57547"/>
                  </a:lnTo>
                  <a:lnTo>
                    <a:pt x="8161" y="57862"/>
                  </a:lnTo>
                  <a:lnTo>
                    <a:pt x="8453" y="58154"/>
                  </a:lnTo>
                  <a:lnTo>
                    <a:pt x="9082" y="58694"/>
                  </a:lnTo>
                  <a:lnTo>
                    <a:pt x="9734" y="59211"/>
                  </a:lnTo>
                  <a:lnTo>
                    <a:pt x="10431" y="59683"/>
                  </a:lnTo>
                  <a:lnTo>
                    <a:pt x="11106" y="60110"/>
                  </a:lnTo>
                  <a:lnTo>
                    <a:pt x="11780" y="60470"/>
                  </a:lnTo>
                  <a:lnTo>
                    <a:pt x="12454" y="60762"/>
                  </a:lnTo>
                  <a:lnTo>
                    <a:pt x="12769" y="60897"/>
                  </a:lnTo>
                  <a:lnTo>
                    <a:pt x="13084" y="60987"/>
                  </a:lnTo>
                  <a:lnTo>
                    <a:pt x="12814" y="61526"/>
                  </a:lnTo>
                  <a:lnTo>
                    <a:pt x="12544" y="62066"/>
                  </a:lnTo>
                  <a:lnTo>
                    <a:pt x="11937" y="63100"/>
                  </a:lnTo>
                  <a:lnTo>
                    <a:pt x="11285" y="64134"/>
                  </a:lnTo>
                  <a:lnTo>
                    <a:pt x="10589" y="65145"/>
                  </a:lnTo>
                  <a:lnTo>
                    <a:pt x="9869" y="66134"/>
                  </a:lnTo>
                  <a:lnTo>
                    <a:pt x="9082" y="67123"/>
                  </a:lnTo>
                  <a:lnTo>
                    <a:pt x="8273" y="68113"/>
                  </a:lnTo>
                  <a:lnTo>
                    <a:pt x="7441" y="69079"/>
                  </a:lnTo>
                  <a:lnTo>
                    <a:pt x="7374" y="69192"/>
                  </a:lnTo>
                  <a:lnTo>
                    <a:pt x="7307" y="69304"/>
                  </a:lnTo>
                  <a:lnTo>
                    <a:pt x="7284" y="69439"/>
                  </a:lnTo>
                  <a:lnTo>
                    <a:pt x="7284" y="69551"/>
                  </a:lnTo>
                  <a:lnTo>
                    <a:pt x="7307" y="69664"/>
                  </a:lnTo>
                  <a:lnTo>
                    <a:pt x="7352" y="69776"/>
                  </a:lnTo>
                  <a:lnTo>
                    <a:pt x="7419" y="69866"/>
                  </a:lnTo>
                  <a:lnTo>
                    <a:pt x="7486" y="69956"/>
                  </a:lnTo>
                  <a:lnTo>
                    <a:pt x="7576" y="70046"/>
                  </a:lnTo>
                  <a:lnTo>
                    <a:pt x="7666" y="70091"/>
                  </a:lnTo>
                  <a:lnTo>
                    <a:pt x="7779" y="70136"/>
                  </a:lnTo>
                  <a:lnTo>
                    <a:pt x="7891" y="70158"/>
                  </a:lnTo>
                  <a:lnTo>
                    <a:pt x="8003" y="70136"/>
                  </a:lnTo>
                  <a:lnTo>
                    <a:pt x="8116" y="70113"/>
                  </a:lnTo>
                  <a:lnTo>
                    <a:pt x="8228" y="70046"/>
                  </a:lnTo>
                  <a:lnTo>
                    <a:pt x="8318" y="69956"/>
                  </a:lnTo>
                  <a:lnTo>
                    <a:pt x="9442" y="68652"/>
                  </a:lnTo>
                  <a:lnTo>
                    <a:pt x="10544" y="67326"/>
                  </a:lnTo>
                  <a:lnTo>
                    <a:pt x="11083" y="66629"/>
                  </a:lnTo>
                  <a:lnTo>
                    <a:pt x="11623" y="65932"/>
                  </a:lnTo>
                  <a:lnTo>
                    <a:pt x="12117" y="65235"/>
                  </a:lnTo>
                  <a:lnTo>
                    <a:pt x="12634" y="64516"/>
                  </a:lnTo>
                  <a:lnTo>
                    <a:pt x="13106" y="63774"/>
                  </a:lnTo>
                  <a:lnTo>
                    <a:pt x="13578" y="63032"/>
                  </a:lnTo>
                  <a:lnTo>
                    <a:pt x="14005" y="62290"/>
                  </a:lnTo>
                  <a:lnTo>
                    <a:pt x="14410" y="61504"/>
                  </a:lnTo>
                  <a:lnTo>
                    <a:pt x="14792" y="60739"/>
                  </a:lnTo>
                  <a:lnTo>
                    <a:pt x="15129" y="59930"/>
                  </a:lnTo>
                  <a:lnTo>
                    <a:pt x="15444" y="59143"/>
                  </a:lnTo>
                  <a:lnTo>
                    <a:pt x="15714" y="58312"/>
                  </a:lnTo>
                  <a:lnTo>
                    <a:pt x="15759" y="58357"/>
                  </a:lnTo>
                  <a:lnTo>
                    <a:pt x="16051" y="58447"/>
                  </a:lnTo>
                  <a:lnTo>
                    <a:pt x="16366" y="58536"/>
                  </a:lnTo>
                  <a:lnTo>
                    <a:pt x="16725" y="58604"/>
                  </a:lnTo>
                  <a:lnTo>
                    <a:pt x="17107" y="58649"/>
                  </a:lnTo>
                  <a:lnTo>
                    <a:pt x="17512" y="58694"/>
                  </a:lnTo>
                  <a:lnTo>
                    <a:pt x="18389" y="58694"/>
                  </a:lnTo>
                  <a:lnTo>
                    <a:pt x="18861" y="58671"/>
                  </a:lnTo>
                  <a:lnTo>
                    <a:pt x="19333" y="58649"/>
                  </a:lnTo>
                  <a:lnTo>
                    <a:pt x="19827" y="58581"/>
                  </a:lnTo>
                  <a:lnTo>
                    <a:pt x="20322" y="58514"/>
                  </a:lnTo>
                  <a:lnTo>
                    <a:pt x="20816" y="58424"/>
                  </a:lnTo>
                  <a:lnTo>
                    <a:pt x="21311" y="58312"/>
                  </a:lnTo>
                  <a:lnTo>
                    <a:pt x="21806" y="58199"/>
                  </a:lnTo>
                  <a:lnTo>
                    <a:pt x="22300" y="58064"/>
                  </a:lnTo>
                  <a:lnTo>
                    <a:pt x="22772" y="57885"/>
                  </a:lnTo>
                  <a:lnTo>
                    <a:pt x="23222" y="57727"/>
                  </a:lnTo>
                  <a:lnTo>
                    <a:pt x="23671" y="57525"/>
                  </a:lnTo>
                  <a:lnTo>
                    <a:pt x="24098" y="57323"/>
                  </a:lnTo>
                  <a:lnTo>
                    <a:pt x="24503" y="57098"/>
                  </a:lnTo>
                  <a:lnTo>
                    <a:pt x="24885" y="56851"/>
                  </a:lnTo>
                  <a:lnTo>
                    <a:pt x="25222" y="56603"/>
                  </a:lnTo>
                  <a:lnTo>
                    <a:pt x="25537" y="56334"/>
                  </a:lnTo>
                  <a:lnTo>
                    <a:pt x="25829" y="56041"/>
                  </a:lnTo>
                  <a:lnTo>
                    <a:pt x="26077" y="55727"/>
                  </a:lnTo>
                  <a:lnTo>
                    <a:pt x="26279" y="55412"/>
                  </a:lnTo>
                  <a:lnTo>
                    <a:pt x="26414" y="55052"/>
                  </a:lnTo>
                  <a:lnTo>
                    <a:pt x="26526" y="54715"/>
                  </a:lnTo>
                  <a:lnTo>
                    <a:pt x="26571" y="54513"/>
                  </a:lnTo>
                  <a:lnTo>
                    <a:pt x="26571" y="54333"/>
                  </a:lnTo>
                  <a:lnTo>
                    <a:pt x="26594" y="54131"/>
                  </a:lnTo>
                  <a:lnTo>
                    <a:pt x="26571" y="53951"/>
                  </a:lnTo>
                  <a:lnTo>
                    <a:pt x="26549" y="53748"/>
                  </a:lnTo>
                  <a:lnTo>
                    <a:pt x="26526" y="53546"/>
                  </a:lnTo>
                  <a:lnTo>
                    <a:pt x="26459" y="53344"/>
                  </a:lnTo>
                  <a:lnTo>
                    <a:pt x="26391" y="53119"/>
                  </a:lnTo>
                  <a:lnTo>
                    <a:pt x="26256" y="52759"/>
                  </a:lnTo>
                  <a:lnTo>
                    <a:pt x="26077" y="52445"/>
                  </a:lnTo>
                  <a:lnTo>
                    <a:pt x="25874" y="52152"/>
                  </a:lnTo>
                  <a:lnTo>
                    <a:pt x="25672" y="51905"/>
                  </a:lnTo>
                  <a:lnTo>
                    <a:pt x="25425" y="51703"/>
                  </a:lnTo>
                  <a:lnTo>
                    <a:pt x="25177" y="51545"/>
                  </a:lnTo>
                  <a:lnTo>
                    <a:pt x="24908" y="51411"/>
                  </a:lnTo>
                  <a:lnTo>
                    <a:pt x="24638" y="51321"/>
                  </a:lnTo>
                  <a:lnTo>
                    <a:pt x="24323" y="51253"/>
                  </a:lnTo>
                  <a:lnTo>
                    <a:pt x="24031" y="51208"/>
                  </a:lnTo>
                  <a:lnTo>
                    <a:pt x="23357" y="51208"/>
                  </a:lnTo>
                  <a:lnTo>
                    <a:pt x="23019" y="51253"/>
                  </a:lnTo>
                  <a:lnTo>
                    <a:pt x="22682" y="51343"/>
                  </a:lnTo>
                  <a:lnTo>
                    <a:pt x="22323" y="51433"/>
                  </a:lnTo>
                  <a:lnTo>
                    <a:pt x="21963" y="51545"/>
                  </a:lnTo>
                  <a:lnTo>
                    <a:pt x="21581" y="51680"/>
                  </a:lnTo>
                  <a:lnTo>
                    <a:pt x="21221" y="51838"/>
                  </a:lnTo>
                  <a:lnTo>
                    <a:pt x="20839" y="51995"/>
                  </a:lnTo>
                  <a:lnTo>
                    <a:pt x="20479" y="52197"/>
                  </a:lnTo>
                  <a:lnTo>
                    <a:pt x="19737" y="52602"/>
                  </a:lnTo>
                  <a:lnTo>
                    <a:pt x="18996" y="53074"/>
                  </a:lnTo>
                  <a:lnTo>
                    <a:pt x="18276" y="53569"/>
                  </a:lnTo>
                  <a:lnTo>
                    <a:pt x="17602" y="54086"/>
                  </a:lnTo>
                  <a:lnTo>
                    <a:pt x="16950" y="54625"/>
                  </a:lnTo>
                  <a:lnTo>
                    <a:pt x="16366" y="55142"/>
                  </a:lnTo>
                  <a:lnTo>
                    <a:pt x="16456" y="54131"/>
                  </a:lnTo>
                  <a:lnTo>
                    <a:pt x="16523" y="53074"/>
                  </a:lnTo>
                  <a:lnTo>
                    <a:pt x="16523" y="52040"/>
                  </a:lnTo>
                  <a:lnTo>
                    <a:pt x="16478" y="51006"/>
                  </a:lnTo>
                  <a:lnTo>
                    <a:pt x="16388" y="49949"/>
                  </a:lnTo>
                  <a:lnTo>
                    <a:pt x="16276" y="48915"/>
                  </a:lnTo>
                  <a:lnTo>
                    <a:pt x="16118" y="47881"/>
                  </a:lnTo>
                  <a:lnTo>
                    <a:pt x="15916" y="46870"/>
                  </a:lnTo>
                  <a:lnTo>
                    <a:pt x="15939" y="46847"/>
                  </a:lnTo>
                  <a:lnTo>
                    <a:pt x="16411" y="46690"/>
                  </a:lnTo>
                  <a:lnTo>
                    <a:pt x="17512" y="46330"/>
                  </a:lnTo>
                  <a:lnTo>
                    <a:pt x="18838" y="45903"/>
                  </a:lnTo>
                  <a:lnTo>
                    <a:pt x="19468" y="45656"/>
                  </a:lnTo>
                  <a:lnTo>
                    <a:pt x="20007" y="45431"/>
                  </a:lnTo>
                  <a:lnTo>
                    <a:pt x="20367" y="45274"/>
                  </a:lnTo>
                  <a:lnTo>
                    <a:pt x="20727" y="45071"/>
                  </a:lnTo>
                  <a:lnTo>
                    <a:pt x="21086" y="44869"/>
                  </a:lnTo>
                  <a:lnTo>
                    <a:pt x="21423" y="44667"/>
                  </a:lnTo>
                  <a:lnTo>
                    <a:pt x="22120" y="44195"/>
                  </a:lnTo>
                  <a:lnTo>
                    <a:pt x="22750" y="43700"/>
                  </a:lnTo>
                  <a:lnTo>
                    <a:pt x="23019" y="43453"/>
                  </a:lnTo>
                  <a:lnTo>
                    <a:pt x="23289" y="43206"/>
                  </a:lnTo>
                  <a:lnTo>
                    <a:pt x="23559" y="42958"/>
                  </a:lnTo>
                  <a:lnTo>
                    <a:pt x="23829" y="42666"/>
                  </a:lnTo>
                  <a:lnTo>
                    <a:pt x="24076" y="42352"/>
                  </a:lnTo>
                  <a:lnTo>
                    <a:pt x="24301" y="42037"/>
                  </a:lnTo>
                  <a:lnTo>
                    <a:pt x="24503" y="41722"/>
                  </a:lnTo>
                  <a:lnTo>
                    <a:pt x="24683" y="41385"/>
                  </a:lnTo>
                  <a:lnTo>
                    <a:pt x="24818" y="41048"/>
                  </a:lnTo>
                  <a:lnTo>
                    <a:pt x="24930" y="40688"/>
                  </a:lnTo>
                  <a:lnTo>
                    <a:pt x="24998" y="40328"/>
                  </a:lnTo>
                  <a:lnTo>
                    <a:pt x="24998" y="39991"/>
                  </a:lnTo>
                  <a:lnTo>
                    <a:pt x="24998" y="39811"/>
                  </a:lnTo>
                  <a:lnTo>
                    <a:pt x="24953" y="39632"/>
                  </a:lnTo>
                  <a:lnTo>
                    <a:pt x="24930" y="39452"/>
                  </a:lnTo>
                  <a:lnTo>
                    <a:pt x="24863" y="39272"/>
                  </a:lnTo>
                  <a:lnTo>
                    <a:pt x="24795" y="39092"/>
                  </a:lnTo>
                  <a:lnTo>
                    <a:pt x="24705" y="38912"/>
                  </a:lnTo>
                  <a:lnTo>
                    <a:pt x="24593" y="38755"/>
                  </a:lnTo>
                  <a:lnTo>
                    <a:pt x="24481" y="38575"/>
                  </a:lnTo>
                  <a:lnTo>
                    <a:pt x="24346" y="38418"/>
                  </a:lnTo>
                  <a:lnTo>
                    <a:pt x="24211" y="38283"/>
                  </a:lnTo>
                  <a:lnTo>
                    <a:pt x="24053" y="38170"/>
                  </a:lnTo>
                  <a:lnTo>
                    <a:pt x="23896" y="38058"/>
                  </a:lnTo>
                  <a:lnTo>
                    <a:pt x="23739" y="37968"/>
                  </a:lnTo>
                  <a:lnTo>
                    <a:pt x="23581" y="37901"/>
                  </a:lnTo>
                  <a:lnTo>
                    <a:pt x="23402" y="37856"/>
                  </a:lnTo>
                  <a:lnTo>
                    <a:pt x="23244" y="37811"/>
                  </a:lnTo>
                  <a:lnTo>
                    <a:pt x="22885" y="37766"/>
                  </a:lnTo>
                  <a:lnTo>
                    <a:pt x="22502" y="37766"/>
                  </a:lnTo>
                  <a:lnTo>
                    <a:pt x="22143" y="37811"/>
                  </a:lnTo>
                  <a:lnTo>
                    <a:pt x="21761" y="37901"/>
                  </a:lnTo>
                  <a:lnTo>
                    <a:pt x="21378" y="38013"/>
                  </a:lnTo>
                  <a:lnTo>
                    <a:pt x="20996" y="38148"/>
                  </a:lnTo>
                  <a:lnTo>
                    <a:pt x="20614" y="38328"/>
                  </a:lnTo>
                  <a:lnTo>
                    <a:pt x="20255" y="38485"/>
                  </a:lnTo>
                  <a:lnTo>
                    <a:pt x="19917" y="38687"/>
                  </a:lnTo>
                  <a:lnTo>
                    <a:pt x="19580" y="38867"/>
                  </a:lnTo>
                  <a:lnTo>
                    <a:pt x="18996" y="39249"/>
                  </a:lnTo>
                  <a:lnTo>
                    <a:pt x="18681" y="39474"/>
                  </a:lnTo>
                  <a:lnTo>
                    <a:pt x="18389" y="39721"/>
                  </a:lnTo>
                  <a:lnTo>
                    <a:pt x="18074" y="39969"/>
                  </a:lnTo>
                  <a:lnTo>
                    <a:pt x="17782" y="40238"/>
                  </a:lnTo>
                  <a:lnTo>
                    <a:pt x="17512" y="40531"/>
                  </a:lnTo>
                  <a:lnTo>
                    <a:pt x="17242" y="40823"/>
                  </a:lnTo>
                  <a:lnTo>
                    <a:pt x="16973" y="41115"/>
                  </a:lnTo>
                  <a:lnTo>
                    <a:pt x="16748" y="41430"/>
                  </a:lnTo>
                  <a:lnTo>
                    <a:pt x="16501" y="41745"/>
                  </a:lnTo>
                  <a:lnTo>
                    <a:pt x="16276" y="42082"/>
                  </a:lnTo>
                  <a:lnTo>
                    <a:pt x="16073" y="42419"/>
                  </a:lnTo>
                  <a:lnTo>
                    <a:pt x="15871" y="42756"/>
                  </a:lnTo>
                  <a:lnTo>
                    <a:pt x="15691" y="43116"/>
                  </a:lnTo>
                  <a:lnTo>
                    <a:pt x="15534" y="43475"/>
                  </a:lnTo>
                  <a:lnTo>
                    <a:pt x="15377" y="43835"/>
                  </a:lnTo>
                  <a:lnTo>
                    <a:pt x="15264" y="44195"/>
                  </a:lnTo>
                  <a:lnTo>
                    <a:pt x="14837" y="42913"/>
                  </a:lnTo>
                  <a:lnTo>
                    <a:pt x="13983" y="40396"/>
                  </a:lnTo>
                  <a:lnTo>
                    <a:pt x="13016" y="37496"/>
                  </a:lnTo>
                  <a:lnTo>
                    <a:pt x="12589" y="36170"/>
                  </a:lnTo>
                  <a:lnTo>
                    <a:pt x="12252" y="35068"/>
                  </a:lnTo>
                  <a:lnTo>
                    <a:pt x="12567" y="34776"/>
                  </a:lnTo>
                  <a:lnTo>
                    <a:pt x="12926" y="34506"/>
                  </a:lnTo>
                  <a:lnTo>
                    <a:pt x="13286" y="34282"/>
                  </a:lnTo>
                  <a:lnTo>
                    <a:pt x="13668" y="34057"/>
                  </a:lnTo>
                  <a:lnTo>
                    <a:pt x="14050" y="33854"/>
                  </a:lnTo>
                  <a:lnTo>
                    <a:pt x="14455" y="33652"/>
                  </a:lnTo>
                  <a:lnTo>
                    <a:pt x="15264" y="33292"/>
                  </a:lnTo>
                  <a:lnTo>
                    <a:pt x="16073" y="32933"/>
                  </a:lnTo>
                  <a:lnTo>
                    <a:pt x="16478" y="32730"/>
                  </a:lnTo>
                  <a:lnTo>
                    <a:pt x="16860" y="32528"/>
                  </a:lnTo>
                  <a:lnTo>
                    <a:pt x="17242" y="32303"/>
                  </a:lnTo>
                  <a:lnTo>
                    <a:pt x="17624" y="32056"/>
                  </a:lnTo>
                  <a:lnTo>
                    <a:pt x="17984" y="31786"/>
                  </a:lnTo>
                  <a:lnTo>
                    <a:pt x="18321" y="31494"/>
                  </a:lnTo>
                  <a:lnTo>
                    <a:pt x="18569" y="31269"/>
                  </a:lnTo>
                  <a:lnTo>
                    <a:pt x="18816" y="31000"/>
                  </a:lnTo>
                  <a:lnTo>
                    <a:pt x="19041" y="30730"/>
                  </a:lnTo>
                  <a:lnTo>
                    <a:pt x="19288" y="30438"/>
                  </a:lnTo>
                  <a:lnTo>
                    <a:pt x="19513" y="30123"/>
                  </a:lnTo>
                  <a:lnTo>
                    <a:pt x="19715" y="29808"/>
                  </a:lnTo>
                  <a:lnTo>
                    <a:pt x="19895" y="29471"/>
                  </a:lnTo>
                  <a:lnTo>
                    <a:pt x="20052" y="29134"/>
                  </a:lnTo>
                  <a:lnTo>
                    <a:pt x="20165" y="28797"/>
                  </a:lnTo>
                  <a:lnTo>
                    <a:pt x="20255" y="28459"/>
                  </a:lnTo>
                  <a:lnTo>
                    <a:pt x="20299" y="28122"/>
                  </a:lnTo>
                  <a:lnTo>
                    <a:pt x="20299" y="27763"/>
                  </a:lnTo>
                  <a:lnTo>
                    <a:pt x="20255" y="27425"/>
                  </a:lnTo>
                  <a:lnTo>
                    <a:pt x="20210" y="27246"/>
                  </a:lnTo>
                  <a:lnTo>
                    <a:pt x="20142" y="27088"/>
                  </a:lnTo>
                  <a:lnTo>
                    <a:pt x="20075" y="26908"/>
                  </a:lnTo>
                  <a:lnTo>
                    <a:pt x="19985" y="26751"/>
                  </a:lnTo>
                  <a:lnTo>
                    <a:pt x="19872" y="26594"/>
                  </a:lnTo>
                  <a:lnTo>
                    <a:pt x="19737" y="26436"/>
                  </a:lnTo>
                  <a:lnTo>
                    <a:pt x="19625" y="26279"/>
                  </a:lnTo>
                  <a:lnTo>
                    <a:pt x="19468" y="26167"/>
                  </a:lnTo>
                  <a:lnTo>
                    <a:pt x="19333" y="26054"/>
                  </a:lnTo>
                  <a:lnTo>
                    <a:pt x="19198" y="25942"/>
                  </a:lnTo>
                  <a:lnTo>
                    <a:pt x="19041" y="25852"/>
                  </a:lnTo>
                  <a:lnTo>
                    <a:pt x="18883" y="25784"/>
                  </a:lnTo>
                  <a:lnTo>
                    <a:pt x="18546" y="25695"/>
                  </a:lnTo>
                  <a:lnTo>
                    <a:pt x="18209" y="25627"/>
                  </a:lnTo>
                  <a:lnTo>
                    <a:pt x="17872" y="25627"/>
                  </a:lnTo>
                  <a:lnTo>
                    <a:pt x="17512" y="25650"/>
                  </a:lnTo>
                  <a:lnTo>
                    <a:pt x="17152" y="25717"/>
                  </a:lnTo>
                  <a:lnTo>
                    <a:pt x="16793" y="25807"/>
                  </a:lnTo>
                  <a:lnTo>
                    <a:pt x="16433" y="25942"/>
                  </a:lnTo>
                  <a:lnTo>
                    <a:pt x="16096" y="26077"/>
                  </a:lnTo>
                  <a:lnTo>
                    <a:pt x="15759" y="26234"/>
                  </a:lnTo>
                  <a:lnTo>
                    <a:pt x="15444" y="26414"/>
                  </a:lnTo>
                  <a:lnTo>
                    <a:pt x="15129" y="26616"/>
                  </a:lnTo>
                  <a:lnTo>
                    <a:pt x="14837" y="26796"/>
                  </a:lnTo>
                  <a:lnTo>
                    <a:pt x="14590" y="26998"/>
                  </a:lnTo>
                  <a:lnTo>
                    <a:pt x="14298" y="27223"/>
                  </a:lnTo>
                  <a:lnTo>
                    <a:pt x="14028" y="27470"/>
                  </a:lnTo>
                  <a:lnTo>
                    <a:pt x="13758" y="27740"/>
                  </a:lnTo>
                  <a:lnTo>
                    <a:pt x="13511" y="28010"/>
                  </a:lnTo>
                  <a:lnTo>
                    <a:pt x="13264" y="28280"/>
                  </a:lnTo>
                  <a:lnTo>
                    <a:pt x="13039" y="28572"/>
                  </a:lnTo>
                  <a:lnTo>
                    <a:pt x="12814" y="28864"/>
                  </a:lnTo>
                  <a:lnTo>
                    <a:pt x="12612" y="29179"/>
                  </a:lnTo>
                  <a:lnTo>
                    <a:pt x="12409" y="29493"/>
                  </a:lnTo>
                  <a:lnTo>
                    <a:pt x="12230" y="29808"/>
                  </a:lnTo>
                  <a:lnTo>
                    <a:pt x="12072" y="30145"/>
                  </a:lnTo>
                  <a:lnTo>
                    <a:pt x="11915" y="30483"/>
                  </a:lnTo>
                  <a:lnTo>
                    <a:pt x="11780" y="30820"/>
                  </a:lnTo>
                  <a:lnTo>
                    <a:pt x="11645" y="31157"/>
                  </a:lnTo>
                  <a:lnTo>
                    <a:pt x="11533" y="31517"/>
                  </a:lnTo>
                  <a:lnTo>
                    <a:pt x="11443" y="31876"/>
                  </a:lnTo>
                  <a:lnTo>
                    <a:pt x="11285" y="31089"/>
                  </a:lnTo>
                  <a:lnTo>
                    <a:pt x="11151" y="30280"/>
                  </a:lnTo>
                  <a:lnTo>
                    <a:pt x="11038" y="29471"/>
                  </a:lnTo>
                  <a:lnTo>
                    <a:pt x="10926" y="28639"/>
                  </a:lnTo>
                  <a:lnTo>
                    <a:pt x="10858" y="27830"/>
                  </a:lnTo>
                  <a:lnTo>
                    <a:pt x="10791" y="26998"/>
                  </a:lnTo>
                  <a:lnTo>
                    <a:pt x="10768" y="26144"/>
                  </a:lnTo>
                  <a:lnTo>
                    <a:pt x="10768" y="25290"/>
                  </a:lnTo>
                  <a:lnTo>
                    <a:pt x="10791" y="24526"/>
                  </a:lnTo>
                  <a:lnTo>
                    <a:pt x="11285" y="24526"/>
                  </a:lnTo>
                  <a:lnTo>
                    <a:pt x="11780" y="24503"/>
                  </a:lnTo>
                  <a:lnTo>
                    <a:pt x="12274" y="24458"/>
                  </a:lnTo>
                  <a:lnTo>
                    <a:pt x="12769" y="24391"/>
                  </a:lnTo>
                  <a:lnTo>
                    <a:pt x="13264" y="24278"/>
                  </a:lnTo>
                  <a:lnTo>
                    <a:pt x="13758" y="24166"/>
                  </a:lnTo>
                  <a:lnTo>
                    <a:pt x="14253" y="24031"/>
                  </a:lnTo>
                  <a:lnTo>
                    <a:pt x="14725" y="23851"/>
                  </a:lnTo>
                  <a:lnTo>
                    <a:pt x="15197" y="23694"/>
                  </a:lnTo>
                  <a:lnTo>
                    <a:pt x="15669" y="23492"/>
                  </a:lnTo>
                  <a:lnTo>
                    <a:pt x="16141" y="23289"/>
                  </a:lnTo>
                  <a:lnTo>
                    <a:pt x="16590" y="23064"/>
                  </a:lnTo>
                  <a:lnTo>
                    <a:pt x="17040" y="22840"/>
                  </a:lnTo>
                  <a:lnTo>
                    <a:pt x="17467" y="22615"/>
                  </a:lnTo>
                  <a:lnTo>
                    <a:pt x="18276" y="22120"/>
                  </a:lnTo>
                  <a:lnTo>
                    <a:pt x="18524" y="21941"/>
                  </a:lnTo>
                  <a:lnTo>
                    <a:pt x="18816" y="21738"/>
                  </a:lnTo>
                  <a:lnTo>
                    <a:pt x="19108" y="21513"/>
                  </a:lnTo>
                  <a:lnTo>
                    <a:pt x="19400" y="21244"/>
                  </a:lnTo>
                  <a:lnTo>
                    <a:pt x="19693" y="20974"/>
                  </a:lnTo>
                  <a:lnTo>
                    <a:pt x="19962" y="20682"/>
                  </a:lnTo>
                  <a:lnTo>
                    <a:pt x="20210" y="20389"/>
                  </a:lnTo>
                  <a:lnTo>
                    <a:pt x="20434" y="20052"/>
                  </a:lnTo>
                  <a:lnTo>
                    <a:pt x="20614" y="19738"/>
                  </a:lnTo>
                  <a:lnTo>
                    <a:pt x="20749" y="19400"/>
                  </a:lnTo>
                  <a:lnTo>
                    <a:pt x="20794" y="19243"/>
                  </a:lnTo>
                  <a:lnTo>
                    <a:pt x="20816" y="19086"/>
                  </a:lnTo>
                  <a:lnTo>
                    <a:pt x="20839" y="18906"/>
                  </a:lnTo>
                  <a:lnTo>
                    <a:pt x="20839" y="18748"/>
                  </a:lnTo>
                  <a:lnTo>
                    <a:pt x="20816" y="18591"/>
                  </a:lnTo>
                  <a:lnTo>
                    <a:pt x="20772" y="18411"/>
                  </a:lnTo>
                  <a:lnTo>
                    <a:pt x="20727" y="18254"/>
                  </a:lnTo>
                  <a:lnTo>
                    <a:pt x="20637" y="18097"/>
                  </a:lnTo>
                  <a:lnTo>
                    <a:pt x="20547" y="17939"/>
                  </a:lnTo>
                  <a:lnTo>
                    <a:pt x="20412" y="17804"/>
                  </a:lnTo>
                  <a:lnTo>
                    <a:pt x="20255" y="17647"/>
                  </a:lnTo>
                  <a:lnTo>
                    <a:pt x="20075" y="17512"/>
                  </a:lnTo>
                  <a:lnTo>
                    <a:pt x="19940" y="17400"/>
                  </a:lnTo>
                  <a:lnTo>
                    <a:pt x="19782" y="17310"/>
                  </a:lnTo>
                  <a:lnTo>
                    <a:pt x="19468" y="17175"/>
                  </a:lnTo>
                  <a:lnTo>
                    <a:pt x="19131" y="17085"/>
                  </a:lnTo>
                  <a:lnTo>
                    <a:pt x="18793" y="17040"/>
                  </a:lnTo>
                  <a:lnTo>
                    <a:pt x="18411" y="17018"/>
                  </a:lnTo>
                  <a:lnTo>
                    <a:pt x="18052" y="17040"/>
                  </a:lnTo>
                  <a:lnTo>
                    <a:pt x="17669" y="17085"/>
                  </a:lnTo>
                  <a:lnTo>
                    <a:pt x="17287" y="17152"/>
                  </a:lnTo>
                  <a:lnTo>
                    <a:pt x="16905" y="17265"/>
                  </a:lnTo>
                  <a:lnTo>
                    <a:pt x="16523" y="17377"/>
                  </a:lnTo>
                  <a:lnTo>
                    <a:pt x="16163" y="17490"/>
                  </a:lnTo>
                  <a:lnTo>
                    <a:pt x="15804" y="17625"/>
                  </a:lnTo>
                  <a:lnTo>
                    <a:pt x="15129" y="17917"/>
                  </a:lnTo>
                  <a:lnTo>
                    <a:pt x="14545" y="18209"/>
                  </a:lnTo>
                  <a:lnTo>
                    <a:pt x="14073" y="18434"/>
                  </a:lnTo>
                  <a:lnTo>
                    <a:pt x="13578" y="18704"/>
                  </a:lnTo>
                  <a:lnTo>
                    <a:pt x="13084" y="19018"/>
                  </a:lnTo>
                  <a:lnTo>
                    <a:pt x="12589" y="19333"/>
                  </a:lnTo>
                  <a:lnTo>
                    <a:pt x="12117" y="19693"/>
                  </a:lnTo>
                  <a:lnTo>
                    <a:pt x="11668" y="20097"/>
                  </a:lnTo>
                  <a:lnTo>
                    <a:pt x="11465" y="20300"/>
                  </a:lnTo>
                  <a:lnTo>
                    <a:pt x="11263" y="20524"/>
                  </a:lnTo>
                  <a:lnTo>
                    <a:pt x="11106" y="20749"/>
                  </a:lnTo>
                  <a:lnTo>
                    <a:pt x="10926" y="20974"/>
                  </a:lnTo>
                  <a:lnTo>
                    <a:pt x="11016" y="19895"/>
                  </a:lnTo>
                  <a:lnTo>
                    <a:pt x="11128" y="18816"/>
                  </a:lnTo>
                  <a:lnTo>
                    <a:pt x="11285" y="17759"/>
                  </a:lnTo>
                  <a:lnTo>
                    <a:pt x="11465" y="16703"/>
                  </a:lnTo>
                  <a:lnTo>
                    <a:pt x="11712" y="15646"/>
                  </a:lnTo>
                  <a:lnTo>
                    <a:pt x="11847" y="15129"/>
                  </a:lnTo>
                  <a:lnTo>
                    <a:pt x="11982" y="14635"/>
                  </a:lnTo>
                  <a:lnTo>
                    <a:pt x="12162" y="14118"/>
                  </a:lnTo>
                  <a:lnTo>
                    <a:pt x="12342" y="13623"/>
                  </a:lnTo>
                  <a:lnTo>
                    <a:pt x="12522" y="13151"/>
                  </a:lnTo>
                  <a:lnTo>
                    <a:pt x="12724" y="12657"/>
                  </a:lnTo>
                  <a:lnTo>
                    <a:pt x="12926" y="12679"/>
                  </a:lnTo>
                  <a:lnTo>
                    <a:pt x="13331" y="12657"/>
                  </a:lnTo>
                  <a:lnTo>
                    <a:pt x="13938" y="12634"/>
                  </a:lnTo>
                  <a:lnTo>
                    <a:pt x="14725" y="12589"/>
                  </a:lnTo>
                  <a:lnTo>
                    <a:pt x="15624" y="12522"/>
                  </a:lnTo>
                  <a:lnTo>
                    <a:pt x="16635" y="12409"/>
                  </a:lnTo>
                  <a:lnTo>
                    <a:pt x="17692" y="12275"/>
                  </a:lnTo>
                  <a:lnTo>
                    <a:pt x="18793" y="12072"/>
                  </a:lnTo>
                  <a:lnTo>
                    <a:pt x="19895" y="11847"/>
                  </a:lnTo>
                  <a:lnTo>
                    <a:pt x="20434" y="11713"/>
                  </a:lnTo>
                  <a:lnTo>
                    <a:pt x="20951" y="11578"/>
                  </a:lnTo>
                  <a:lnTo>
                    <a:pt x="21468" y="11398"/>
                  </a:lnTo>
                  <a:lnTo>
                    <a:pt x="21963" y="11240"/>
                  </a:lnTo>
                  <a:lnTo>
                    <a:pt x="22412" y="11038"/>
                  </a:lnTo>
                  <a:lnTo>
                    <a:pt x="22840" y="10836"/>
                  </a:lnTo>
                  <a:lnTo>
                    <a:pt x="23244" y="10611"/>
                  </a:lnTo>
                  <a:lnTo>
                    <a:pt x="23604" y="10364"/>
                  </a:lnTo>
                  <a:lnTo>
                    <a:pt x="23941" y="10117"/>
                  </a:lnTo>
                  <a:lnTo>
                    <a:pt x="24211" y="9824"/>
                  </a:lnTo>
                  <a:lnTo>
                    <a:pt x="24436" y="9532"/>
                  </a:lnTo>
                  <a:lnTo>
                    <a:pt x="24526" y="9375"/>
                  </a:lnTo>
                  <a:lnTo>
                    <a:pt x="24593" y="9217"/>
                  </a:lnTo>
                  <a:lnTo>
                    <a:pt x="24660" y="9060"/>
                  </a:lnTo>
                  <a:lnTo>
                    <a:pt x="24705" y="8880"/>
                  </a:lnTo>
                  <a:lnTo>
                    <a:pt x="24728" y="8723"/>
                  </a:lnTo>
                  <a:lnTo>
                    <a:pt x="24750" y="8543"/>
                  </a:lnTo>
                  <a:lnTo>
                    <a:pt x="24750" y="8003"/>
                  </a:lnTo>
                  <a:lnTo>
                    <a:pt x="24728" y="7779"/>
                  </a:lnTo>
                  <a:lnTo>
                    <a:pt x="24705" y="7554"/>
                  </a:lnTo>
                  <a:lnTo>
                    <a:pt x="24660" y="7329"/>
                  </a:lnTo>
                  <a:lnTo>
                    <a:pt x="24615" y="7149"/>
                  </a:lnTo>
                  <a:lnTo>
                    <a:pt x="24548" y="6969"/>
                  </a:lnTo>
                  <a:lnTo>
                    <a:pt x="24458" y="6790"/>
                  </a:lnTo>
                  <a:lnTo>
                    <a:pt x="24368" y="6632"/>
                  </a:lnTo>
                  <a:lnTo>
                    <a:pt x="24278" y="6497"/>
                  </a:lnTo>
                  <a:lnTo>
                    <a:pt x="24166" y="6363"/>
                  </a:lnTo>
                  <a:lnTo>
                    <a:pt x="24053" y="6250"/>
                  </a:lnTo>
                  <a:lnTo>
                    <a:pt x="23941" y="6138"/>
                  </a:lnTo>
                  <a:lnTo>
                    <a:pt x="23806" y="6048"/>
                  </a:lnTo>
                  <a:lnTo>
                    <a:pt x="23671" y="5958"/>
                  </a:lnTo>
                  <a:lnTo>
                    <a:pt x="23514" y="5890"/>
                  </a:lnTo>
                  <a:lnTo>
                    <a:pt x="23199" y="5801"/>
                  </a:lnTo>
                  <a:lnTo>
                    <a:pt x="22840" y="5733"/>
                  </a:lnTo>
                  <a:lnTo>
                    <a:pt x="22457" y="5688"/>
                  </a:lnTo>
                  <a:lnTo>
                    <a:pt x="22075" y="5711"/>
                  </a:lnTo>
                  <a:lnTo>
                    <a:pt x="21648" y="5733"/>
                  </a:lnTo>
                  <a:lnTo>
                    <a:pt x="21221" y="5823"/>
                  </a:lnTo>
                  <a:lnTo>
                    <a:pt x="20772" y="5913"/>
                  </a:lnTo>
                  <a:lnTo>
                    <a:pt x="20299" y="6048"/>
                  </a:lnTo>
                  <a:lnTo>
                    <a:pt x="19827" y="6183"/>
                  </a:lnTo>
                  <a:lnTo>
                    <a:pt x="19333" y="6363"/>
                  </a:lnTo>
                  <a:lnTo>
                    <a:pt x="18861" y="6542"/>
                  </a:lnTo>
                  <a:lnTo>
                    <a:pt x="18366" y="6767"/>
                  </a:lnTo>
                  <a:lnTo>
                    <a:pt x="17400" y="7217"/>
                  </a:lnTo>
                  <a:lnTo>
                    <a:pt x="16433" y="7689"/>
                  </a:lnTo>
                  <a:lnTo>
                    <a:pt x="15534" y="8183"/>
                  </a:lnTo>
                  <a:lnTo>
                    <a:pt x="14680" y="8678"/>
                  </a:lnTo>
                  <a:lnTo>
                    <a:pt x="13915" y="9150"/>
                  </a:lnTo>
                  <a:lnTo>
                    <a:pt x="13241" y="9577"/>
                  </a:lnTo>
                  <a:lnTo>
                    <a:pt x="13174" y="8745"/>
                  </a:lnTo>
                  <a:lnTo>
                    <a:pt x="13061" y="7846"/>
                  </a:lnTo>
                  <a:lnTo>
                    <a:pt x="12926" y="6947"/>
                  </a:lnTo>
                  <a:lnTo>
                    <a:pt x="12769" y="6025"/>
                  </a:lnTo>
                  <a:lnTo>
                    <a:pt x="12567" y="5104"/>
                  </a:lnTo>
                  <a:lnTo>
                    <a:pt x="12342" y="4205"/>
                  </a:lnTo>
                  <a:lnTo>
                    <a:pt x="12207" y="3777"/>
                  </a:lnTo>
                  <a:lnTo>
                    <a:pt x="12072" y="3350"/>
                  </a:lnTo>
                  <a:lnTo>
                    <a:pt x="11915" y="2946"/>
                  </a:lnTo>
                  <a:lnTo>
                    <a:pt x="11757" y="2564"/>
                  </a:lnTo>
                  <a:lnTo>
                    <a:pt x="11578" y="2181"/>
                  </a:lnTo>
                  <a:lnTo>
                    <a:pt x="11398" y="1844"/>
                  </a:lnTo>
                  <a:lnTo>
                    <a:pt x="11195" y="1507"/>
                  </a:lnTo>
                  <a:lnTo>
                    <a:pt x="10993" y="1215"/>
                  </a:lnTo>
                  <a:lnTo>
                    <a:pt x="10768" y="945"/>
                  </a:lnTo>
                  <a:lnTo>
                    <a:pt x="10521" y="698"/>
                  </a:lnTo>
                  <a:lnTo>
                    <a:pt x="10274" y="495"/>
                  </a:lnTo>
                  <a:lnTo>
                    <a:pt x="10004" y="316"/>
                  </a:lnTo>
                  <a:lnTo>
                    <a:pt x="9734" y="181"/>
                  </a:lnTo>
                  <a:lnTo>
                    <a:pt x="9442" y="91"/>
                  </a:lnTo>
                  <a:lnTo>
                    <a:pt x="9127" y="23"/>
                  </a:lnTo>
                  <a:lnTo>
                    <a:pt x="8790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135300" y="1121550"/>
              <a:ext cx="114650" cy="135450"/>
            </a:xfrm>
            <a:custGeom>
              <a:avLst/>
              <a:gdLst/>
              <a:ahLst/>
              <a:cxnLst/>
              <a:rect l="l" t="t" r="r" b="b"/>
              <a:pathLst>
                <a:path w="4586" h="5418" extrusionOk="0">
                  <a:moveTo>
                    <a:pt x="607" y="0"/>
                  </a:moveTo>
                  <a:lnTo>
                    <a:pt x="495" y="23"/>
                  </a:lnTo>
                  <a:lnTo>
                    <a:pt x="405" y="45"/>
                  </a:lnTo>
                  <a:lnTo>
                    <a:pt x="292" y="113"/>
                  </a:lnTo>
                  <a:lnTo>
                    <a:pt x="225" y="180"/>
                  </a:lnTo>
                  <a:lnTo>
                    <a:pt x="135" y="270"/>
                  </a:lnTo>
                  <a:lnTo>
                    <a:pt x="90" y="382"/>
                  </a:lnTo>
                  <a:lnTo>
                    <a:pt x="45" y="495"/>
                  </a:lnTo>
                  <a:lnTo>
                    <a:pt x="0" y="607"/>
                  </a:lnTo>
                  <a:lnTo>
                    <a:pt x="0" y="719"/>
                  </a:lnTo>
                  <a:lnTo>
                    <a:pt x="23" y="854"/>
                  </a:lnTo>
                  <a:lnTo>
                    <a:pt x="67" y="967"/>
                  </a:lnTo>
                  <a:lnTo>
                    <a:pt x="157" y="1079"/>
                  </a:lnTo>
                  <a:lnTo>
                    <a:pt x="967" y="2091"/>
                  </a:lnTo>
                  <a:lnTo>
                    <a:pt x="1798" y="3102"/>
                  </a:lnTo>
                  <a:lnTo>
                    <a:pt x="2630" y="4091"/>
                  </a:lnTo>
                  <a:lnTo>
                    <a:pt x="3012" y="4608"/>
                  </a:lnTo>
                  <a:lnTo>
                    <a:pt x="3417" y="5148"/>
                  </a:lnTo>
                  <a:lnTo>
                    <a:pt x="3507" y="5238"/>
                  </a:lnTo>
                  <a:lnTo>
                    <a:pt x="3597" y="5328"/>
                  </a:lnTo>
                  <a:lnTo>
                    <a:pt x="3709" y="5373"/>
                  </a:lnTo>
                  <a:lnTo>
                    <a:pt x="3821" y="5418"/>
                  </a:lnTo>
                  <a:lnTo>
                    <a:pt x="3956" y="5418"/>
                  </a:lnTo>
                  <a:lnTo>
                    <a:pt x="4069" y="5395"/>
                  </a:lnTo>
                  <a:lnTo>
                    <a:pt x="4181" y="5373"/>
                  </a:lnTo>
                  <a:lnTo>
                    <a:pt x="4294" y="5305"/>
                  </a:lnTo>
                  <a:lnTo>
                    <a:pt x="4383" y="5238"/>
                  </a:lnTo>
                  <a:lnTo>
                    <a:pt x="4451" y="5170"/>
                  </a:lnTo>
                  <a:lnTo>
                    <a:pt x="4518" y="5080"/>
                  </a:lnTo>
                  <a:lnTo>
                    <a:pt x="4563" y="4968"/>
                  </a:lnTo>
                  <a:lnTo>
                    <a:pt x="4586" y="4878"/>
                  </a:lnTo>
                  <a:lnTo>
                    <a:pt x="4586" y="4766"/>
                  </a:lnTo>
                  <a:lnTo>
                    <a:pt x="4541" y="4631"/>
                  </a:lnTo>
                  <a:lnTo>
                    <a:pt x="4473" y="4518"/>
                  </a:lnTo>
                  <a:lnTo>
                    <a:pt x="4069" y="3956"/>
                  </a:lnTo>
                  <a:lnTo>
                    <a:pt x="3642" y="3417"/>
                  </a:lnTo>
                  <a:lnTo>
                    <a:pt x="2787" y="2338"/>
                  </a:lnTo>
                  <a:lnTo>
                    <a:pt x="1888" y="1281"/>
                  </a:lnTo>
                  <a:lnTo>
                    <a:pt x="1034" y="202"/>
                  </a:lnTo>
                  <a:lnTo>
                    <a:pt x="922" y="113"/>
                  </a:lnTo>
                  <a:lnTo>
                    <a:pt x="832" y="45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252175" y="827075"/>
              <a:ext cx="84325" cy="201200"/>
            </a:xfrm>
            <a:custGeom>
              <a:avLst/>
              <a:gdLst/>
              <a:ahLst/>
              <a:cxnLst/>
              <a:rect l="l" t="t" r="r" b="b"/>
              <a:pathLst>
                <a:path w="3373" h="8048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35"/>
                  </a:lnTo>
                  <a:lnTo>
                    <a:pt x="181" y="202"/>
                  </a:lnTo>
                  <a:lnTo>
                    <a:pt x="91" y="292"/>
                  </a:lnTo>
                  <a:lnTo>
                    <a:pt x="46" y="405"/>
                  </a:lnTo>
                  <a:lnTo>
                    <a:pt x="1" y="517"/>
                  </a:lnTo>
                  <a:lnTo>
                    <a:pt x="1" y="629"/>
                  </a:lnTo>
                  <a:lnTo>
                    <a:pt x="1" y="787"/>
                  </a:lnTo>
                  <a:lnTo>
                    <a:pt x="428" y="2563"/>
                  </a:lnTo>
                  <a:lnTo>
                    <a:pt x="675" y="3439"/>
                  </a:lnTo>
                  <a:lnTo>
                    <a:pt x="922" y="4339"/>
                  </a:lnTo>
                  <a:lnTo>
                    <a:pt x="1192" y="5193"/>
                  </a:lnTo>
                  <a:lnTo>
                    <a:pt x="1507" y="6047"/>
                  </a:lnTo>
                  <a:lnTo>
                    <a:pt x="1844" y="6901"/>
                  </a:lnTo>
                  <a:lnTo>
                    <a:pt x="2249" y="7733"/>
                  </a:lnTo>
                  <a:lnTo>
                    <a:pt x="2316" y="7845"/>
                  </a:lnTo>
                  <a:lnTo>
                    <a:pt x="2406" y="7935"/>
                  </a:lnTo>
                  <a:lnTo>
                    <a:pt x="2496" y="8003"/>
                  </a:lnTo>
                  <a:lnTo>
                    <a:pt x="2608" y="8048"/>
                  </a:lnTo>
                  <a:lnTo>
                    <a:pt x="2833" y="8048"/>
                  </a:lnTo>
                  <a:lnTo>
                    <a:pt x="2945" y="8003"/>
                  </a:lnTo>
                  <a:lnTo>
                    <a:pt x="3035" y="7958"/>
                  </a:lnTo>
                  <a:lnTo>
                    <a:pt x="3125" y="7890"/>
                  </a:lnTo>
                  <a:lnTo>
                    <a:pt x="3215" y="7800"/>
                  </a:lnTo>
                  <a:lnTo>
                    <a:pt x="3283" y="7710"/>
                  </a:lnTo>
                  <a:lnTo>
                    <a:pt x="3350" y="7620"/>
                  </a:lnTo>
                  <a:lnTo>
                    <a:pt x="3373" y="7486"/>
                  </a:lnTo>
                  <a:lnTo>
                    <a:pt x="3373" y="7373"/>
                  </a:lnTo>
                  <a:lnTo>
                    <a:pt x="3350" y="7238"/>
                  </a:lnTo>
                  <a:lnTo>
                    <a:pt x="3305" y="7103"/>
                  </a:lnTo>
                  <a:lnTo>
                    <a:pt x="2945" y="6317"/>
                  </a:lnTo>
                  <a:lnTo>
                    <a:pt x="2608" y="5507"/>
                  </a:lnTo>
                  <a:lnTo>
                    <a:pt x="2316" y="4676"/>
                  </a:lnTo>
                  <a:lnTo>
                    <a:pt x="2069" y="3844"/>
                  </a:lnTo>
                  <a:lnTo>
                    <a:pt x="1821" y="3012"/>
                  </a:lnTo>
                  <a:lnTo>
                    <a:pt x="1597" y="2158"/>
                  </a:lnTo>
                  <a:lnTo>
                    <a:pt x="1215" y="450"/>
                  </a:lnTo>
                  <a:lnTo>
                    <a:pt x="1170" y="315"/>
                  </a:lnTo>
                  <a:lnTo>
                    <a:pt x="1102" y="202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417400" y="945075"/>
              <a:ext cx="173125" cy="75325"/>
            </a:xfrm>
            <a:custGeom>
              <a:avLst/>
              <a:gdLst/>
              <a:ahLst/>
              <a:cxnLst/>
              <a:rect l="l" t="t" r="r" b="b"/>
              <a:pathLst>
                <a:path w="6925" h="3013" extrusionOk="0">
                  <a:moveTo>
                    <a:pt x="6295" y="1"/>
                  </a:moveTo>
                  <a:lnTo>
                    <a:pt x="6160" y="46"/>
                  </a:lnTo>
                  <a:lnTo>
                    <a:pt x="5463" y="293"/>
                  </a:lnTo>
                  <a:lnTo>
                    <a:pt x="4744" y="518"/>
                  </a:lnTo>
                  <a:lnTo>
                    <a:pt x="3305" y="945"/>
                  </a:lnTo>
                  <a:lnTo>
                    <a:pt x="1866" y="1372"/>
                  </a:lnTo>
                  <a:lnTo>
                    <a:pt x="428" y="1799"/>
                  </a:lnTo>
                  <a:lnTo>
                    <a:pt x="315" y="1844"/>
                  </a:lnTo>
                  <a:lnTo>
                    <a:pt x="203" y="1934"/>
                  </a:lnTo>
                  <a:lnTo>
                    <a:pt x="113" y="2024"/>
                  </a:lnTo>
                  <a:lnTo>
                    <a:pt x="68" y="2114"/>
                  </a:lnTo>
                  <a:lnTo>
                    <a:pt x="23" y="2226"/>
                  </a:lnTo>
                  <a:lnTo>
                    <a:pt x="1" y="2339"/>
                  </a:lnTo>
                  <a:lnTo>
                    <a:pt x="1" y="2451"/>
                  </a:lnTo>
                  <a:lnTo>
                    <a:pt x="23" y="2563"/>
                  </a:lnTo>
                  <a:lnTo>
                    <a:pt x="68" y="2676"/>
                  </a:lnTo>
                  <a:lnTo>
                    <a:pt x="135" y="2788"/>
                  </a:lnTo>
                  <a:lnTo>
                    <a:pt x="203" y="2856"/>
                  </a:lnTo>
                  <a:lnTo>
                    <a:pt x="293" y="2945"/>
                  </a:lnTo>
                  <a:lnTo>
                    <a:pt x="383" y="2990"/>
                  </a:lnTo>
                  <a:lnTo>
                    <a:pt x="495" y="3013"/>
                  </a:lnTo>
                  <a:lnTo>
                    <a:pt x="630" y="3013"/>
                  </a:lnTo>
                  <a:lnTo>
                    <a:pt x="765" y="2990"/>
                  </a:lnTo>
                  <a:lnTo>
                    <a:pt x="2203" y="2563"/>
                  </a:lnTo>
                  <a:lnTo>
                    <a:pt x="3642" y="2136"/>
                  </a:lnTo>
                  <a:lnTo>
                    <a:pt x="5081" y="1709"/>
                  </a:lnTo>
                  <a:lnTo>
                    <a:pt x="5778" y="1484"/>
                  </a:lnTo>
                  <a:lnTo>
                    <a:pt x="6497" y="1237"/>
                  </a:lnTo>
                  <a:lnTo>
                    <a:pt x="6609" y="1170"/>
                  </a:lnTo>
                  <a:lnTo>
                    <a:pt x="6722" y="1102"/>
                  </a:lnTo>
                  <a:lnTo>
                    <a:pt x="6812" y="1012"/>
                  </a:lnTo>
                  <a:lnTo>
                    <a:pt x="6857" y="900"/>
                  </a:lnTo>
                  <a:lnTo>
                    <a:pt x="6902" y="787"/>
                  </a:lnTo>
                  <a:lnTo>
                    <a:pt x="6924" y="675"/>
                  </a:lnTo>
                  <a:lnTo>
                    <a:pt x="6902" y="563"/>
                  </a:lnTo>
                  <a:lnTo>
                    <a:pt x="6879" y="450"/>
                  </a:lnTo>
                  <a:lnTo>
                    <a:pt x="6857" y="338"/>
                  </a:lnTo>
                  <a:lnTo>
                    <a:pt x="6789" y="225"/>
                  </a:lnTo>
                  <a:lnTo>
                    <a:pt x="6722" y="158"/>
                  </a:lnTo>
                  <a:lnTo>
                    <a:pt x="6632" y="91"/>
                  </a:lnTo>
                  <a:lnTo>
                    <a:pt x="6542" y="23"/>
                  </a:lnTo>
                  <a:lnTo>
                    <a:pt x="643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330850" y="1223825"/>
              <a:ext cx="150075" cy="102300"/>
            </a:xfrm>
            <a:custGeom>
              <a:avLst/>
              <a:gdLst/>
              <a:ahLst/>
              <a:cxnLst/>
              <a:rect l="l" t="t" r="r" b="b"/>
              <a:pathLst>
                <a:path w="6003" h="4092" extrusionOk="0">
                  <a:moveTo>
                    <a:pt x="5351" y="0"/>
                  </a:moveTo>
                  <a:lnTo>
                    <a:pt x="5216" y="45"/>
                  </a:lnTo>
                  <a:lnTo>
                    <a:pt x="5103" y="90"/>
                  </a:lnTo>
                  <a:lnTo>
                    <a:pt x="2698" y="1506"/>
                  </a:lnTo>
                  <a:lnTo>
                    <a:pt x="1484" y="2226"/>
                  </a:lnTo>
                  <a:lnTo>
                    <a:pt x="293" y="2945"/>
                  </a:lnTo>
                  <a:lnTo>
                    <a:pt x="181" y="3013"/>
                  </a:lnTo>
                  <a:lnTo>
                    <a:pt x="91" y="3125"/>
                  </a:lnTo>
                  <a:lnTo>
                    <a:pt x="46" y="3215"/>
                  </a:lnTo>
                  <a:lnTo>
                    <a:pt x="1" y="3327"/>
                  </a:lnTo>
                  <a:lnTo>
                    <a:pt x="1" y="3462"/>
                  </a:lnTo>
                  <a:lnTo>
                    <a:pt x="23" y="3574"/>
                  </a:lnTo>
                  <a:lnTo>
                    <a:pt x="46" y="3687"/>
                  </a:lnTo>
                  <a:lnTo>
                    <a:pt x="91" y="3777"/>
                  </a:lnTo>
                  <a:lnTo>
                    <a:pt x="158" y="3889"/>
                  </a:lnTo>
                  <a:lnTo>
                    <a:pt x="248" y="3957"/>
                  </a:lnTo>
                  <a:lnTo>
                    <a:pt x="338" y="4024"/>
                  </a:lnTo>
                  <a:lnTo>
                    <a:pt x="428" y="4069"/>
                  </a:lnTo>
                  <a:lnTo>
                    <a:pt x="540" y="4092"/>
                  </a:lnTo>
                  <a:lnTo>
                    <a:pt x="675" y="4092"/>
                  </a:lnTo>
                  <a:lnTo>
                    <a:pt x="788" y="4069"/>
                  </a:lnTo>
                  <a:lnTo>
                    <a:pt x="922" y="4002"/>
                  </a:lnTo>
                  <a:lnTo>
                    <a:pt x="2114" y="3282"/>
                  </a:lnTo>
                  <a:lnTo>
                    <a:pt x="3305" y="2585"/>
                  </a:lnTo>
                  <a:lnTo>
                    <a:pt x="5710" y="1169"/>
                  </a:lnTo>
                  <a:lnTo>
                    <a:pt x="5823" y="1079"/>
                  </a:lnTo>
                  <a:lnTo>
                    <a:pt x="5913" y="989"/>
                  </a:lnTo>
                  <a:lnTo>
                    <a:pt x="5980" y="877"/>
                  </a:lnTo>
                  <a:lnTo>
                    <a:pt x="6003" y="765"/>
                  </a:lnTo>
                  <a:lnTo>
                    <a:pt x="6003" y="652"/>
                  </a:lnTo>
                  <a:lnTo>
                    <a:pt x="6003" y="540"/>
                  </a:lnTo>
                  <a:lnTo>
                    <a:pt x="5958" y="427"/>
                  </a:lnTo>
                  <a:lnTo>
                    <a:pt x="5913" y="337"/>
                  </a:lnTo>
                  <a:lnTo>
                    <a:pt x="5845" y="225"/>
                  </a:lnTo>
                  <a:lnTo>
                    <a:pt x="5778" y="158"/>
                  </a:lnTo>
                  <a:lnTo>
                    <a:pt x="5688" y="90"/>
                  </a:lnTo>
                  <a:lnTo>
                    <a:pt x="5576" y="45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27975" y="1482325"/>
              <a:ext cx="173125" cy="121975"/>
            </a:xfrm>
            <a:custGeom>
              <a:avLst/>
              <a:gdLst/>
              <a:ahLst/>
              <a:cxnLst/>
              <a:rect l="l" t="t" r="r" b="b"/>
              <a:pathLst>
                <a:path w="6925" h="4879" extrusionOk="0">
                  <a:moveTo>
                    <a:pt x="608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1" y="136"/>
                  </a:lnTo>
                  <a:lnTo>
                    <a:pt x="181" y="203"/>
                  </a:lnTo>
                  <a:lnTo>
                    <a:pt x="113" y="293"/>
                  </a:lnTo>
                  <a:lnTo>
                    <a:pt x="46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32"/>
                  </a:lnTo>
                  <a:lnTo>
                    <a:pt x="91" y="945"/>
                  </a:lnTo>
                  <a:lnTo>
                    <a:pt x="181" y="1057"/>
                  </a:lnTo>
                  <a:lnTo>
                    <a:pt x="518" y="1349"/>
                  </a:lnTo>
                  <a:lnTo>
                    <a:pt x="833" y="1619"/>
                  </a:lnTo>
                  <a:lnTo>
                    <a:pt x="1529" y="2159"/>
                  </a:lnTo>
                  <a:lnTo>
                    <a:pt x="2226" y="2653"/>
                  </a:lnTo>
                  <a:lnTo>
                    <a:pt x="2946" y="3125"/>
                  </a:lnTo>
                  <a:lnTo>
                    <a:pt x="3710" y="3575"/>
                  </a:lnTo>
                  <a:lnTo>
                    <a:pt x="4452" y="3979"/>
                  </a:lnTo>
                  <a:lnTo>
                    <a:pt x="5980" y="4811"/>
                  </a:lnTo>
                  <a:lnTo>
                    <a:pt x="6115" y="4856"/>
                  </a:lnTo>
                  <a:lnTo>
                    <a:pt x="6250" y="4879"/>
                  </a:lnTo>
                  <a:lnTo>
                    <a:pt x="6362" y="4879"/>
                  </a:lnTo>
                  <a:lnTo>
                    <a:pt x="6475" y="4856"/>
                  </a:lnTo>
                  <a:lnTo>
                    <a:pt x="6587" y="4811"/>
                  </a:lnTo>
                  <a:lnTo>
                    <a:pt x="6677" y="4744"/>
                  </a:lnTo>
                  <a:lnTo>
                    <a:pt x="6767" y="4654"/>
                  </a:lnTo>
                  <a:lnTo>
                    <a:pt x="6834" y="4564"/>
                  </a:lnTo>
                  <a:lnTo>
                    <a:pt x="6879" y="4452"/>
                  </a:lnTo>
                  <a:lnTo>
                    <a:pt x="6902" y="4339"/>
                  </a:lnTo>
                  <a:lnTo>
                    <a:pt x="6924" y="4227"/>
                  </a:lnTo>
                  <a:lnTo>
                    <a:pt x="6902" y="4114"/>
                  </a:lnTo>
                  <a:lnTo>
                    <a:pt x="6879" y="4002"/>
                  </a:lnTo>
                  <a:lnTo>
                    <a:pt x="6812" y="3912"/>
                  </a:lnTo>
                  <a:lnTo>
                    <a:pt x="6722" y="3822"/>
                  </a:lnTo>
                  <a:lnTo>
                    <a:pt x="6610" y="3732"/>
                  </a:lnTo>
                  <a:lnTo>
                    <a:pt x="5149" y="2968"/>
                  </a:lnTo>
                  <a:lnTo>
                    <a:pt x="4429" y="2563"/>
                  </a:lnTo>
                  <a:lnTo>
                    <a:pt x="3710" y="2136"/>
                  </a:lnTo>
                  <a:lnTo>
                    <a:pt x="3013" y="1709"/>
                  </a:lnTo>
                  <a:lnTo>
                    <a:pt x="2339" y="1237"/>
                  </a:lnTo>
                  <a:lnTo>
                    <a:pt x="1687" y="720"/>
                  </a:lnTo>
                  <a:lnTo>
                    <a:pt x="1372" y="450"/>
                  </a:lnTo>
                  <a:lnTo>
                    <a:pt x="1057" y="181"/>
                  </a:lnTo>
                  <a:lnTo>
                    <a:pt x="945" y="91"/>
                  </a:lnTo>
                  <a:lnTo>
                    <a:pt x="833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340400" y="1451975"/>
              <a:ext cx="119725" cy="130400"/>
            </a:xfrm>
            <a:custGeom>
              <a:avLst/>
              <a:gdLst/>
              <a:ahLst/>
              <a:cxnLst/>
              <a:rect l="l" t="t" r="r" b="b"/>
              <a:pathLst>
                <a:path w="4789" h="5216" extrusionOk="0">
                  <a:moveTo>
                    <a:pt x="4137" y="1"/>
                  </a:moveTo>
                  <a:lnTo>
                    <a:pt x="4002" y="46"/>
                  </a:lnTo>
                  <a:lnTo>
                    <a:pt x="3890" y="113"/>
                  </a:lnTo>
                  <a:lnTo>
                    <a:pt x="3598" y="316"/>
                  </a:lnTo>
                  <a:lnTo>
                    <a:pt x="3328" y="518"/>
                  </a:lnTo>
                  <a:lnTo>
                    <a:pt x="2811" y="990"/>
                  </a:lnTo>
                  <a:lnTo>
                    <a:pt x="2339" y="1462"/>
                  </a:lnTo>
                  <a:lnTo>
                    <a:pt x="1867" y="1979"/>
                  </a:lnTo>
                  <a:lnTo>
                    <a:pt x="1440" y="2496"/>
                  </a:lnTo>
                  <a:lnTo>
                    <a:pt x="1012" y="3035"/>
                  </a:lnTo>
                  <a:lnTo>
                    <a:pt x="158" y="4114"/>
                  </a:lnTo>
                  <a:lnTo>
                    <a:pt x="68" y="4249"/>
                  </a:lnTo>
                  <a:lnTo>
                    <a:pt x="23" y="4362"/>
                  </a:lnTo>
                  <a:lnTo>
                    <a:pt x="1" y="4497"/>
                  </a:lnTo>
                  <a:lnTo>
                    <a:pt x="1" y="4609"/>
                  </a:lnTo>
                  <a:lnTo>
                    <a:pt x="23" y="4721"/>
                  </a:lnTo>
                  <a:lnTo>
                    <a:pt x="68" y="4834"/>
                  </a:lnTo>
                  <a:lnTo>
                    <a:pt x="136" y="4946"/>
                  </a:lnTo>
                  <a:lnTo>
                    <a:pt x="226" y="5036"/>
                  </a:lnTo>
                  <a:lnTo>
                    <a:pt x="293" y="5104"/>
                  </a:lnTo>
                  <a:lnTo>
                    <a:pt x="406" y="5149"/>
                  </a:lnTo>
                  <a:lnTo>
                    <a:pt x="495" y="5193"/>
                  </a:lnTo>
                  <a:lnTo>
                    <a:pt x="608" y="5216"/>
                  </a:lnTo>
                  <a:lnTo>
                    <a:pt x="720" y="5193"/>
                  </a:lnTo>
                  <a:lnTo>
                    <a:pt x="833" y="5171"/>
                  </a:lnTo>
                  <a:lnTo>
                    <a:pt x="923" y="5104"/>
                  </a:lnTo>
                  <a:lnTo>
                    <a:pt x="1035" y="4991"/>
                  </a:lnTo>
                  <a:lnTo>
                    <a:pt x="1822" y="3980"/>
                  </a:lnTo>
                  <a:lnTo>
                    <a:pt x="2226" y="3463"/>
                  </a:lnTo>
                  <a:lnTo>
                    <a:pt x="2631" y="2968"/>
                  </a:lnTo>
                  <a:lnTo>
                    <a:pt x="3058" y="2474"/>
                  </a:lnTo>
                  <a:lnTo>
                    <a:pt x="3508" y="2001"/>
                  </a:lnTo>
                  <a:lnTo>
                    <a:pt x="4002" y="1574"/>
                  </a:lnTo>
                  <a:lnTo>
                    <a:pt x="4249" y="1372"/>
                  </a:lnTo>
                  <a:lnTo>
                    <a:pt x="4519" y="1170"/>
                  </a:lnTo>
                  <a:lnTo>
                    <a:pt x="4609" y="1080"/>
                  </a:lnTo>
                  <a:lnTo>
                    <a:pt x="4699" y="990"/>
                  </a:lnTo>
                  <a:lnTo>
                    <a:pt x="4744" y="878"/>
                  </a:lnTo>
                  <a:lnTo>
                    <a:pt x="4766" y="743"/>
                  </a:lnTo>
                  <a:lnTo>
                    <a:pt x="4789" y="630"/>
                  </a:lnTo>
                  <a:lnTo>
                    <a:pt x="4766" y="518"/>
                  </a:lnTo>
                  <a:lnTo>
                    <a:pt x="4744" y="405"/>
                  </a:lnTo>
                  <a:lnTo>
                    <a:pt x="4677" y="293"/>
                  </a:lnTo>
                  <a:lnTo>
                    <a:pt x="4609" y="203"/>
                  </a:lnTo>
                  <a:lnTo>
                    <a:pt x="4542" y="113"/>
                  </a:lnTo>
                  <a:lnTo>
                    <a:pt x="4452" y="68"/>
                  </a:lnTo>
                  <a:lnTo>
                    <a:pt x="4339" y="23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06650" y="1789175"/>
              <a:ext cx="186600" cy="100625"/>
            </a:xfrm>
            <a:custGeom>
              <a:avLst/>
              <a:gdLst/>
              <a:ahLst/>
              <a:cxnLst/>
              <a:rect l="l" t="t" r="r" b="b"/>
              <a:pathLst>
                <a:path w="7464" h="4025" extrusionOk="0">
                  <a:moveTo>
                    <a:pt x="675" y="0"/>
                  </a:moveTo>
                  <a:lnTo>
                    <a:pt x="563" y="23"/>
                  </a:lnTo>
                  <a:lnTo>
                    <a:pt x="428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1" y="337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1" y="787"/>
                  </a:lnTo>
                  <a:lnTo>
                    <a:pt x="46" y="899"/>
                  </a:lnTo>
                  <a:lnTo>
                    <a:pt x="113" y="989"/>
                  </a:lnTo>
                  <a:lnTo>
                    <a:pt x="203" y="1079"/>
                  </a:lnTo>
                  <a:lnTo>
                    <a:pt x="316" y="1147"/>
                  </a:lnTo>
                  <a:lnTo>
                    <a:pt x="1147" y="1551"/>
                  </a:lnTo>
                  <a:lnTo>
                    <a:pt x="2002" y="1933"/>
                  </a:lnTo>
                  <a:lnTo>
                    <a:pt x="3732" y="2675"/>
                  </a:lnTo>
                  <a:lnTo>
                    <a:pt x="4452" y="3035"/>
                  </a:lnTo>
                  <a:lnTo>
                    <a:pt x="5194" y="3395"/>
                  </a:lnTo>
                  <a:lnTo>
                    <a:pt x="5935" y="3709"/>
                  </a:lnTo>
                  <a:lnTo>
                    <a:pt x="6317" y="3867"/>
                  </a:lnTo>
                  <a:lnTo>
                    <a:pt x="6700" y="4002"/>
                  </a:lnTo>
                  <a:lnTo>
                    <a:pt x="6835" y="4024"/>
                  </a:lnTo>
                  <a:lnTo>
                    <a:pt x="6969" y="4024"/>
                  </a:lnTo>
                  <a:lnTo>
                    <a:pt x="7082" y="4002"/>
                  </a:lnTo>
                  <a:lnTo>
                    <a:pt x="7172" y="3957"/>
                  </a:lnTo>
                  <a:lnTo>
                    <a:pt x="7262" y="3867"/>
                  </a:lnTo>
                  <a:lnTo>
                    <a:pt x="7329" y="3777"/>
                  </a:lnTo>
                  <a:lnTo>
                    <a:pt x="7396" y="3687"/>
                  </a:lnTo>
                  <a:lnTo>
                    <a:pt x="7441" y="3574"/>
                  </a:lnTo>
                  <a:lnTo>
                    <a:pt x="7464" y="3462"/>
                  </a:lnTo>
                  <a:lnTo>
                    <a:pt x="7464" y="3350"/>
                  </a:lnTo>
                  <a:lnTo>
                    <a:pt x="7441" y="3237"/>
                  </a:lnTo>
                  <a:lnTo>
                    <a:pt x="7396" y="3125"/>
                  </a:lnTo>
                  <a:lnTo>
                    <a:pt x="7352" y="3012"/>
                  </a:lnTo>
                  <a:lnTo>
                    <a:pt x="7262" y="2945"/>
                  </a:lnTo>
                  <a:lnTo>
                    <a:pt x="7149" y="2855"/>
                  </a:lnTo>
                  <a:lnTo>
                    <a:pt x="7037" y="2810"/>
                  </a:lnTo>
                  <a:lnTo>
                    <a:pt x="6632" y="2675"/>
                  </a:lnTo>
                  <a:lnTo>
                    <a:pt x="6250" y="2518"/>
                  </a:lnTo>
                  <a:lnTo>
                    <a:pt x="5463" y="2158"/>
                  </a:lnTo>
                  <a:lnTo>
                    <a:pt x="4699" y="1799"/>
                  </a:lnTo>
                  <a:lnTo>
                    <a:pt x="3935" y="1439"/>
                  </a:lnTo>
                  <a:lnTo>
                    <a:pt x="2429" y="787"/>
                  </a:lnTo>
                  <a:lnTo>
                    <a:pt x="1687" y="450"/>
                  </a:lnTo>
                  <a:lnTo>
                    <a:pt x="945" y="90"/>
                  </a:lnTo>
                  <a:lnTo>
                    <a:pt x="810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441575" y="1777375"/>
              <a:ext cx="146700" cy="120275"/>
            </a:xfrm>
            <a:custGeom>
              <a:avLst/>
              <a:gdLst/>
              <a:ahLst/>
              <a:cxnLst/>
              <a:rect l="l" t="t" r="r" b="b"/>
              <a:pathLst>
                <a:path w="5868" h="4811" extrusionOk="0">
                  <a:moveTo>
                    <a:pt x="5193" y="0"/>
                  </a:moveTo>
                  <a:lnTo>
                    <a:pt x="5080" y="23"/>
                  </a:lnTo>
                  <a:lnTo>
                    <a:pt x="4946" y="90"/>
                  </a:lnTo>
                  <a:lnTo>
                    <a:pt x="4294" y="495"/>
                  </a:lnTo>
                  <a:lnTo>
                    <a:pt x="3664" y="899"/>
                  </a:lnTo>
                  <a:lnTo>
                    <a:pt x="3057" y="1326"/>
                  </a:lnTo>
                  <a:lnTo>
                    <a:pt x="2450" y="1776"/>
                  </a:lnTo>
                  <a:lnTo>
                    <a:pt x="1843" y="2226"/>
                  </a:lnTo>
                  <a:lnTo>
                    <a:pt x="1281" y="2720"/>
                  </a:lnTo>
                  <a:lnTo>
                    <a:pt x="719" y="3215"/>
                  </a:lnTo>
                  <a:lnTo>
                    <a:pt x="180" y="3754"/>
                  </a:lnTo>
                  <a:lnTo>
                    <a:pt x="90" y="3844"/>
                  </a:lnTo>
                  <a:lnTo>
                    <a:pt x="23" y="3979"/>
                  </a:lnTo>
                  <a:lnTo>
                    <a:pt x="0" y="4091"/>
                  </a:lnTo>
                  <a:lnTo>
                    <a:pt x="0" y="4204"/>
                  </a:lnTo>
                  <a:lnTo>
                    <a:pt x="23" y="4316"/>
                  </a:lnTo>
                  <a:lnTo>
                    <a:pt x="68" y="4429"/>
                  </a:lnTo>
                  <a:lnTo>
                    <a:pt x="113" y="4519"/>
                  </a:lnTo>
                  <a:lnTo>
                    <a:pt x="202" y="4608"/>
                  </a:lnTo>
                  <a:lnTo>
                    <a:pt x="270" y="4676"/>
                  </a:lnTo>
                  <a:lnTo>
                    <a:pt x="382" y="4743"/>
                  </a:lnTo>
                  <a:lnTo>
                    <a:pt x="495" y="4788"/>
                  </a:lnTo>
                  <a:lnTo>
                    <a:pt x="607" y="4811"/>
                  </a:lnTo>
                  <a:lnTo>
                    <a:pt x="719" y="4788"/>
                  </a:lnTo>
                  <a:lnTo>
                    <a:pt x="832" y="4766"/>
                  </a:lnTo>
                  <a:lnTo>
                    <a:pt x="944" y="4721"/>
                  </a:lnTo>
                  <a:lnTo>
                    <a:pt x="1057" y="4631"/>
                  </a:lnTo>
                  <a:lnTo>
                    <a:pt x="1574" y="4114"/>
                  </a:lnTo>
                  <a:lnTo>
                    <a:pt x="2091" y="3642"/>
                  </a:lnTo>
                  <a:lnTo>
                    <a:pt x="2653" y="3192"/>
                  </a:lnTo>
                  <a:lnTo>
                    <a:pt x="3192" y="2743"/>
                  </a:lnTo>
                  <a:lnTo>
                    <a:pt x="3777" y="2316"/>
                  </a:lnTo>
                  <a:lnTo>
                    <a:pt x="4361" y="1911"/>
                  </a:lnTo>
                  <a:lnTo>
                    <a:pt x="4968" y="1529"/>
                  </a:lnTo>
                  <a:lnTo>
                    <a:pt x="5575" y="1169"/>
                  </a:lnTo>
                  <a:lnTo>
                    <a:pt x="5687" y="1079"/>
                  </a:lnTo>
                  <a:lnTo>
                    <a:pt x="5777" y="989"/>
                  </a:lnTo>
                  <a:lnTo>
                    <a:pt x="5822" y="877"/>
                  </a:lnTo>
                  <a:lnTo>
                    <a:pt x="5867" y="764"/>
                  </a:lnTo>
                  <a:lnTo>
                    <a:pt x="5867" y="652"/>
                  </a:lnTo>
                  <a:lnTo>
                    <a:pt x="5845" y="540"/>
                  </a:lnTo>
                  <a:lnTo>
                    <a:pt x="5822" y="427"/>
                  </a:lnTo>
                  <a:lnTo>
                    <a:pt x="5777" y="315"/>
                  </a:lnTo>
                  <a:lnTo>
                    <a:pt x="5710" y="225"/>
                  </a:lnTo>
                  <a:lnTo>
                    <a:pt x="5620" y="135"/>
                  </a:lnTo>
                  <a:lnTo>
                    <a:pt x="5530" y="68"/>
                  </a:lnTo>
                  <a:lnTo>
                    <a:pt x="5418" y="23"/>
                  </a:lnTo>
                  <a:lnTo>
                    <a:pt x="530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251050" y="2067350"/>
              <a:ext cx="105675" cy="168625"/>
            </a:xfrm>
            <a:custGeom>
              <a:avLst/>
              <a:gdLst/>
              <a:ahLst/>
              <a:cxnLst/>
              <a:rect l="l" t="t" r="r" b="b"/>
              <a:pathLst>
                <a:path w="4227" h="6745" extrusionOk="0">
                  <a:moveTo>
                    <a:pt x="675" y="0"/>
                  </a:moveTo>
                  <a:lnTo>
                    <a:pt x="563" y="23"/>
                  </a:lnTo>
                  <a:lnTo>
                    <a:pt x="450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1" y="338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23" y="810"/>
                  </a:lnTo>
                  <a:lnTo>
                    <a:pt x="68" y="945"/>
                  </a:lnTo>
                  <a:lnTo>
                    <a:pt x="743" y="2361"/>
                  </a:lnTo>
                  <a:lnTo>
                    <a:pt x="1080" y="3080"/>
                  </a:lnTo>
                  <a:lnTo>
                    <a:pt x="1439" y="3777"/>
                  </a:lnTo>
                  <a:lnTo>
                    <a:pt x="1822" y="4451"/>
                  </a:lnTo>
                  <a:lnTo>
                    <a:pt x="2204" y="5148"/>
                  </a:lnTo>
                  <a:lnTo>
                    <a:pt x="2631" y="5800"/>
                  </a:lnTo>
                  <a:lnTo>
                    <a:pt x="3058" y="6474"/>
                  </a:lnTo>
                  <a:lnTo>
                    <a:pt x="3148" y="6564"/>
                  </a:lnTo>
                  <a:lnTo>
                    <a:pt x="3260" y="6654"/>
                  </a:lnTo>
                  <a:lnTo>
                    <a:pt x="3373" y="6699"/>
                  </a:lnTo>
                  <a:lnTo>
                    <a:pt x="3485" y="6744"/>
                  </a:lnTo>
                  <a:lnTo>
                    <a:pt x="3597" y="6744"/>
                  </a:lnTo>
                  <a:lnTo>
                    <a:pt x="3710" y="6722"/>
                  </a:lnTo>
                  <a:lnTo>
                    <a:pt x="3822" y="6699"/>
                  </a:lnTo>
                  <a:lnTo>
                    <a:pt x="3935" y="6654"/>
                  </a:lnTo>
                  <a:lnTo>
                    <a:pt x="4024" y="6587"/>
                  </a:lnTo>
                  <a:lnTo>
                    <a:pt x="4114" y="6497"/>
                  </a:lnTo>
                  <a:lnTo>
                    <a:pt x="4182" y="6407"/>
                  </a:lnTo>
                  <a:lnTo>
                    <a:pt x="4204" y="6317"/>
                  </a:lnTo>
                  <a:lnTo>
                    <a:pt x="4227" y="6205"/>
                  </a:lnTo>
                  <a:lnTo>
                    <a:pt x="4227" y="6092"/>
                  </a:lnTo>
                  <a:lnTo>
                    <a:pt x="4204" y="5957"/>
                  </a:lnTo>
                  <a:lnTo>
                    <a:pt x="4137" y="5845"/>
                  </a:lnTo>
                  <a:lnTo>
                    <a:pt x="3687" y="5193"/>
                  </a:lnTo>
                  <a:lnTo>
                    <a:pt x="3283" y="4519"/>
                  </a:lnTo>
                  <a:lnTo>
                    <a:pt x="2901" y="3844"/>
                  </a:lnTo>
                  <a:lnTo>
                    <a:pt x="2518" y="3147"/>
                  </a:lnTo>
                  <a:lnTo>
                    <a:pt x="2159" y="2451"/>
                  </a:lnTo>
                  <a:lnTo>
                    <a:pt x="1822" y="1731"/>
                  </a:lnTo>
                  <a:lnTo>
                    <a:pt x="1125" y="315"/>
                  </a:lnTo>
                  <a:lnTo>
                    <a:pt x="1057" y="203"/>
                  </a:lnTo>
                  <a:lnTo>
                    <a:pt x="967" y="113"/>
                  </a:lnTo>
                  <a:lnTo>
                    <a:pt x="877" y="45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442700" y="2098825"/>
              <a:ext cx="169725" cy="84875"/>
            </a:xfrm>
            <a:custGeom>
              <a:avLst/>
              <a:gdLst/>
              <a:ahLst/>
              <a:cxnLst/>
              <a:rect l="l" t="t" r="r" b="b"/>
              <a:pathLst>
                <a:path w="6789" h="3395" extrusionOk="0">
                  <a:moveTo>
                    <a:pt x="6159" y="0"/>
                  </a:moveTo>
                  <a:lnTo>
                    <a:pt x="6024" y="23"/>
                  </a:lnTo>
                  <a:lnTo>
                    <a:pt x="4541" y="450"/>
                  </a:lnTo>
                  <a:lnTo>
                    <a:pt x="3822" y="675"/>
                  </a:lnTo>
                  <a:lnTo>
                    <a:pt x="3102" y="944"/>
                  </a:lnTo>
                  <a:lnTo>
                    <a:pt x="2383" y="1214"/>
                  </a:lnTo>
                  <a:lnTo>
                    <a:pt x="1664" y="1529"/>
                  </a:lnTo>
                  <a:lnTo>
                    <a:pt x="989" y="1866"/>
                  </a:lnTo>
                  <a:lnTo>
                    <a:pt x="315" y="2248"/>
                  </a:lnTo>
                  <a:lnTo>
                    <a:pt x="202" y="2316"/>
                  </a:lnTo>
                  <a:lnTo>
                    <a:pt x="112" y="2428"/>
                  </a:lnTo>
                  <a:lnTo>
                    <a:pt x="45" y="2518"/>
                  </a:lnTo>
                  <a:lnTo>
                    <a:pt x="23" y="2630"/>
                  </a:lnTo>
                  <a:lnTo>
                    <a:pt x="0" y="2743"/>
                  </a:lnTo>
                  <a:lnTo>
                    <a:pt x="23" y="2878"/>
                  </a:lnTo>
                  <a:lnTo>
                    <a:pt x="45" y="2967"/>
                  </a:lnTo>
                  <a:lnTo>
                    <a:pt x="112" y="3080"/>
                  </a:lnTo>
                  <a:lnTo>
                    <a:pt x="180" y="3170"/>
                  </a:lnTo>
                  <a:lnTo>
                    <a:pt x="247" y="3260"/>
                  </a:lnTo>
                  <a:lnTo>
                    <a:pt x="337" y="3327"/>
                  </a:lnTo>
                  <a:lnTo>
                    <a:pt x="450" y="3372"/>
                  </a:lnTo>
                  <a:lnTo>
                    <a:pt x="562" y="3395"/>
                  </a:lnTo>
                  <a:lnTo>
                    <a:pt x="674" y="3395"/>
                  </a:lnTo>
                  <a:lnTo>
                    <a:pt x="809" y="3372"/>
                  </a:lnTo>
                  <a:lnTo>
                    <a:pt x="944" y="3305"/>
                  </a:lnTo>
                  <a:lnTo>
                    <a:pt x="1574" y="2967"/>
                  </a:lnTo>
                  <a:lnTo>
                    <a:pt x="2225" y="2630"/>
                  </a:lnTo>
                  <a:lnTo>
                    <a:pt x="2900" y="2338"/>
                  </a:lnTo>
                  <a:lnTo>
                    <a:pt x="3574" y="2091"/>
                  </a:lnTo>
                  <a:lnTo>
                    <a:pt x="4271" y="1844"/>
                  </a:lnTo>
                  <a:lnTo>
                    <a:pt x="4945" y="1619"/>
                  </a:lnTo>
                  <a:lnTo>
                    <a:pt x="6362" y="1214"/>
                  </a:lnTo>
                  <a:lnTo>
                    <a:pt x="6497" y="1147"/>
                  </a:lnTo>
                  <a:lnTo>
                    <a:pt x="6586" y="1079"/>
                  </a:lnTo>
                  <a:lnTo>
                    <a:pt x="6676" y="1012"/>
                  </a:lnTo>
                  <a:lnTo>
                    <a:pt x="6744" y="899"/>
                  </a:lnTo>
                  <a:lnTo>
                    <a:pt x="6766" y="787"/>
                  </a:lnTo>
                  <a:lnTo>
                    <a:pt x="6789" y="675"/>
                  </a:lnTo>
                  <a:lnTo>
                    <a:pt x="6789" y="562"/>
                  </a:lnTo>
                  <a:lnTo>
                    <a:pt x="6766" y="450"/>
                  </a:lnTo>
                  <a:lnTo>
                    <a:pt x="6721" y="337"/>
                  </a:lnTo>
                  <a:lnTo>
                    <a:pt x="6676" y="248"/>
                  </a:lnTo>
                  <a:lnTo>
                    <a:pt x="6609" y="158"/>
                  </a:lnTo>
                  <a:lnTo>
                    <a:pt x="6519" y="90"/>
                  </a:lnTo>
                  <a:lnTo>
                    <a:pt x="6407" y="23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784375" y="1587975"/>
              <a:ext cx="897500" cy="1380800"/>
            </a:xfrm>
            <a:custGeom>
              <a:avLst/>
              <a:gdLst/>
              <a:ahLst/>
              <a:cxnLst/>
              <a:rect l="l" t="t" r="r" b="b"/>
              <a:pathLst>
                <a:path w="35900" h="55232" extrusionOk="0">
                  <a:moveTo>
                    <a:pt x="28481" y="1"/>
                  </a:moveTo>
                  <a:lnTo>
                    <a:pt x="28144" y="23"/>
                  </a:lnTo>
                  <a:lnTo>
                    <a:pt x="27807" y="46"/>
                  </a:lnTo>
                  <a:lnTo>
                    <a:pt x="27492" y="91"/>
                  </a:lnTo>
                  <a:lnTo>
                    <a:pt x="27155" y="158"/>
                  </a:lnTo>
                  <a:lnTo>
                    <a:pt x="26840" y="248"/>
                  </a:lnTo>
                  <a:lnTo>
                    <a:pt x="26526" y="338"/>
                  </a:lnTo>
                  <a:lnTo>
                    <a:pt x="26211" y="450"/>
                  </a:lnTo>
                  <a:lnTo>
                    <a:pt x="25896" y="585"/>
                  </a:lnTo>
                  <a:lnTo>
                    <a:pt x="25604" y="743"/>
                  </a:lnTo>
                  <a:lnTo>
                    <a:pt x="24997" y="1057"/>
                  </a:lnTo>
                  <a:lnTo>
                    <a:pt x="24413" y="1417"/>
                  </a:lnTo>
                  <a:lnTo>
                    <a:pt x="23851" y="1844"/>
                  </a:lnTo>
                  <a:lnTo>
                    <a:pt x="23311" y="2294"/>
                  </a:lnTo>
                  <a:lnTo>
                    <a:pt x="22794" y="2766"/>
                  </a:lnTo>
                  <a:lnTo>
                    <a:pt x="22299" y="3283"/>
                  </a:lnTo>
                  <a:lnTo>
                    <a:pt x="21827" y="3800"/>
                  </a:lnTo>
                  <a:lnTo>
                    <a:pt x="21378" y="4362"/>
                  </a:lnTo>
                  <a:lnTo>
                    <a:pt x="20119" y="5980"/>
                  </a:lnTo>
                  <a:lnTo>
                    <a:pt x="18860" y="7644"/>
                  </a:lnTo>
                  <a:lnTo>
                    <a:pt x="17669" y="9330"/>
                  </a:lnTo>
                  <a:lnTo>
                    <a:pt x="16500" y="11038"/>
                  </a:lnTo>
                  <a:lnTo>
                    <a:pt x="15938" y="11915"/>
                  </a:lnTo>
                  <a:lnTo>
                    <a:pt x="15376" y="12791"/>
                  </a:lnTo>
                  <a:lnTo>
                    <a:pt x="14836" y="13668"/>
                  </a:lnTo>
                  <a:lnTo>
                    <a:pt x="14297" y="14545"/>
                  </a:lnTo>
                  <a:lnTo>
                    <a:pt x="13780" y="15444"/>
                  </a:lnTo>
                  <a:lnTo>
                    <a:pt x="13285" y="16366"/>
                  </a:lnTo>
                  <a:lnTo>
                    <a:pt x="12791" y="17265"/>
                  </a:lnTo>
                  <a:lnTo>
                    <a:pt x="12319" y="18186"/>
                  </a:lnTo>
                  <a:lnTo>
                    <a:pt x="11375" y="20052"/>
                  </a:lnTo>
                  <a:lnTo>
                    <a:pt x="10476" y="21940"/>
                  </a:lnTo>
                  <a:lnTo>
                    <a:pt x="9576" y="23829"/>
                  </a:lnTo>
                  <a:lnTo>
                    <a:pt x="8700" y="25717"/>
                  </a:lnTo>
                  <a:lnTo>
                    <a:pt x="7845" y="27628"/>
                  </a:lnTo>
                  <a:lnTo>
                    <a:pt x="7014" y="29561"/>
                  </a:lnTo>
                  <a:lnTo>
                    <a:pt x="6227" y="31494"/>
                  </a:lnTo>
                  <a:lnTo>
                    <a:pt x="5440" y="33427"/>
                  </a:lnTo>
                  <a:lnTo>
                    <a:pt x="4698" y="35383"/>
                  </a:lnTo>
                  <a:lnTo>
                    <a:pt x="3979" y="37361"/>
                  </a:lnTo>
                  <a:lnTo>
                    <a:pt x="3305" y="39339"/>
                  </a:lnTo>
                  <a:lnTo>
                    <a:pt x="2630" y="41317"/>
                  </a:lnTo>
                  <a:lnTo>
                    <a:pt x="2023" y="43318"/>
                  </a:lnTo>
                  <a:lnTo>
                    <a:pt x="1416" y="45319"/>
                  </a:lnTo>
                  <a:lnTo>
                    <a:pt x="877" y="47342"/>
                  </a:lnTo>
                  <a:lnTo>
                    <a:pt x="360" y="49365"/>
                  </a:lnTo>
                  <a:lnTo>
                    <a:pt x="225" y="49904"/>
                  </a:lnTo>
                  <a:lnTo>
                    <a:pt x="135" y="50421"/>
                  </a:lnTo>
                  <a:lnTo>
                    <a:pt x="45" y="50938"/>
                  </a:lnTo>
                  <a:lnTo>
                    <a:pt x="23" y="51410"/>
                  </a:lnTo>
                  <a:lnTo>
                    <a:pt x="0" y="51860"/>
                  </a:lnTo>
                  <a:lnTo>
                    <a:pt x="45" y="52287"/>
                  </a:lnTo>
                  <a:lnTo>
                    <a:pt x="113" y="52692"/>
                  </a:lnTo>
                  <a:lnTo>
                    <a:pt x="158" y="52894"/>
                  </a:lnTo>
                  <a:lnTo>
                    <a:pt x="225" y="53074"/>
                  </a:lnTo>
                  <a:lnTo>
                    <a:pt x="293" y="53254"/>
                  </a:lnTo>
                  <a:lnTo>
                    <a:pt x="382" y="53411"/>
                  </a:lnTo>
                  <a:lnTo>
                    <a:pt x="495" y="53568"/>
                  </a:lnTo>
                  <a:lnTo>
                    <a:pt x="607" y="53726"/>
                  </a:lnTo>
                  <a:lnTo>
                    <a:pt x="742" y="53861"/>
                  </a:lnTo>
                  <a:lnTo>
                    <a:pt x="877" y="53996"/>
                  </a:lnTo>
                  <a:lnTo>
                    <a:pt x="1034" y="54130"/>
                  </a:lnTo>
                  <a:lnTo>
                    <a:pt x="1214" y="54243"/>
                  </a:lnTo>
                  <a:lnTo>
                    <a:pt x="1394" y="54355"/>
                  </a:lnTo>
                  <a:lnTo>
                    <a:pt x="1619" y="54445"/>
                  </a:lnTo>
                  <a:lnTo>
                    <a:pt x="1821" y="54535"/>
                  </a:lnTo>
                  <a:lnTo>
                    <a:pt x="2068" y="54625"/>
                  </a:lnTo>
                  <a:lnTo>
                    <a:pt x="2316" y="54692"/>
                  </a:lnTo>
                  <a:lnTo>
                    <a:pt x="2608" y="54737"/>
                  </a:lnTo>
                  <a:lnTo>
                    <a:pt x="3215" y="54827"/>
                  </a:lnTo>
                  <a:lnTo>
                    <a:pt x="5036" y="55007"/>
                  </a:lnTo>
                  <a:lnTo>
                    <a:pt x="5935" y="55097"/>
                  </a:lnTo>
                  <a:lnTo>
                    <a:pt x="6789" y="55164"/>
                  </a:lnTo>
                  <a:lnTo>
                    <a:pt x="7643" y="55209"/>
                  </a:lnTo>
                  <a:lnTo>
                    <a:pt x="8475" y="55232"/>
                  </a:lnTo>
                  <a:lnTo>
                    <a:pt x="9284" y="55232"/>
                  </a:lnTo>
                  <a:lnTo>
                    <a:pt x="10093" y="55209"/>
                  </a:lnTo>
                  <a:lnTo>
                    <a:pt x="10903" y="55142"/>
                  </a:lnTo>
                  <a:lnTo>
                    <a:pt x="11689" y="55030"/>
                  </a:lnTo>
                  <a:lnTo>
                    <a:pt x="12476" y="54895"/>
                  </a:lnTo>
                  <a:lnTo>
                    <a:pt x="13263" y="54692"/>
                  </a:lnTo>
                  <a:lnTo>
                    <a:pt x="14072" y="54468"/>
                  </a:lnTo>
                  <a:lnTo>
                    <a:pt x="14859" y="54175"/>
                  </a:lnTo>
                  <a:lnTo>
                    <a:pt x="15668" y="53838"/>
                  </a:lnTo>
                  <a:lnTo>
                    <a:pt x="16477" y="53411"/>
                  </a:lnTo>
                  <a:lnTo>
                    <a:pt x="17242" y="51118"/>
                  </a:lnTo>
                  <a:lnTo>
                    <a:pt x="19018" y="45836"/>
                  </a:lnTo>
                  <a:lnTo>
                    <a:pt x="20052" y="42823"/>
                  </a:lnTo>
                  <a:lnTo>
                    <a:pt x="21086" y="39969"/>
                  </a:lnTo>
                  <a:lnTo>
                    <a:pt x="21535" y="38710"/>
                  </a:lnTo>
                  <a:lnTo>
                    <a:pt x="21962" y="37586"/>
                  </a:lnTo>
                  <a:lnTo>
                    <a:pt x="22344" y="36664"/>
                  </a:lnTo>
                  <a:lnTo>
                    <a:pt x="22637" y="35967"/>
                  </a:lnTo>
                  <a:lnTo>
                    <a:pt x="23199" y="34843"/>
                  </a:lnTo>
                  <a:lnTo>
                    <a:pt x="23761" y="33719"/>
                  </a:lnTo>
                  <a:lnTo>
                    <a:pt x="24345" y="32618"/>
                  </a:lnTo>
                  <a:lnTo>
                    <a:pt x="24952" y="31516"/>
                  </a:lnTo>
                  <a:lnTo>
                    <a:pt x="25581" y="30437"/>
                  </a:lnTo>
                  <a:lnTo>
                    <a:pt x="26211" y="29336"/>
                  </a:lnTo>
                  <a:lnTo>
                    <a:pt x="27515" y="27178"/>
                  </a:lnTo>
                  <a:lnTo>
                    <a:pt x="30122" y="22907"/>
                  </a:lnTo>
                  <a:lnTo>
                    <a:pt x="31403" y="20749"/>
                  </a:lnTo>
                  <a:lnTo>
                    <a:pt x="32055" y="19670"/>
                  </a:lnTo>
                  <a:lnTo>
                    <a:pt x="32662" y="18568"/>
                  </a:lnTo>
                  <a:lnTo>
                    <a:pt x="33247" y="17512"/>
                  </a:lnTo>
                  <a:lnTo>
                    <a:pt x="33517" y="16950"/>
                  </a:lnTo>
                  <a:lnTo>
                    <a:pt x="33786" y="16366"/>
                  </a:lnTo>
                  <a:lnTo>
                    <a:pt x="34056" y="15759"/>
                  </a:lnTo>
                  <a:lnTo>
                    <a:pt x="34303" y="15152"/>
                  </a:lnTo>
                  <a:lnTo>
                    <a:pt x="34551" y="14522"/>
                  </a:lnTo>
                  <a:lnTo>
                    <a:pt x="34775" y="13893"/>
                  </a:lnTo>
                  <a:lnTo>
                    <a:pt x="35000" y="13263"/>
                  </a:lnTo>
                  <a:lnTo>
                    <a:pt x="35180" y="12612"/>
                  </a:lnTo>
                  <a:lnTo>
                    <a:pt x="35360" y="11937"/>
                  </a:lnTo>
                  <a:lnTo>
                    <a:pt x="35517" y="11285"/>
                  </a:lnTo>
                  <a:lnTo>
                    <a:pt x="35652" y="10633"/>
                  </a:lnTo>
                  <a:lnTo>
                    <a:pt x="35742" y="9981"/>
                  </a:lnTo>
                  <a:lnTo>
                    <a:pt x="35832" y="9307"/>
                  </a:lnTo>
                  <a:lnTo>
                    <a:pt x="35877" y="8655"/>
                  </a:lnTo>
                  <a:lnTo>
                    <a:pt x="35899" y="8026"/>
                  </a:lnTo>
                  <a:lnTo>
                    <a:pt x="35877" y="7374"/>
                  </a:lnTo>
                  <a:lnTo>
                    <a:pt x="35809" y="6767"/>
                  </a:lnTo>
                  <a:lnTo>
                    <a:pt x="35719" y="6138"/>
                  </a:lnTo>
                  <a:lnTo>
                    <a:pt x="35585" y="5553"/>
                  </a:lnTo>
                  <a:lnTo>
                    <a:pt x="35427" y="4969"/>
                  </a:lnTo>
                  <a:lnTo>
                    <a:pt x="35202" y="4407"/>
                  </a:lnTo>
                  <a:lnTo>
                    <a:pt x="34933" y="3867"/>
                  </a:lnTo>
                  <a:lnTo>
                    <a:pt x="34798" y="3597"/>
                  </a:lnTo>
                  <a:lnTo>
                    <a:pt x="34618" y="3328"/>
                  </a:lnTo>
                  <a:lnTo>
                    <a:pt x="34461" y="3080"/>
                  </a:lnTo>
                  <a:lnTo>
                    <a:pt x="34258" y="2833"/>
                  </a:lnTo>
                  <a:lnTo>
                    <a:pt x="34078" y="2608"/>
                  </a:lnTo>
                  <a:lnTo>
                    <a:pt x="33854" y="2361"/>
                  </a:lnTo>
                  <a:lnTo>
                    <a:pt x="33629" y="2136"/>
                  </a:lnTo>
                  <a:lnTo>
                    <a:pt x="33382" y="1934"/>
                  </a:lnTo>
                  <a:lnTo>
                    <a:pt x="33134" y="1709"/>
                  </a:lnTo>
                  <a:lnTo>
                    <a:pt x="32865" y="1507"/>
                  </a:lnTo>
                  <a:lnTo>
                    <a:pt x="32595" y="1327"/>
                  </a:lnTo>
                  <a:lnTo>
                    <a:pt x="32280" y="1125"/>
                  </a:lnTo>
                  <a:lnTo>
                    <a:pt x="31988" y="945"/>
                  </a:lnTo>
                  <a:lnTo>
                    <a:pt x="31651" y="788"/>
                  </a:lnTo>
                  <a:lnTo>
                    <a:pt x="31314" y="630"/>
                  </a:lnTo>
                  <a:lnTo>
                    <a:pt x="30954" y="473"/>
                  </a:lnTo>
                  <a:lnTo>
                    <a:pt x="30594" y="338"/>
                  </a:lnTo>
                  <a:lnTo>
                    <a:pt x="30235" y="226"/>
                  </a:lnTo>
                  <a:lnTo>
                    <a:pt x="29875" y="136"/>
                  </a:lnTo>
                  <a:lnTo>
                    <a:pt x="29515" y="68"/>
                  </a:lnTo>
                  <a:lnTo>
                    <a:pt x="29178" y="23"/>
                  </a:lnTo>
                  <a:lnTo>
                    <a:pt x="28841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51850" y="1602600"/>
              <a:ext cx="641225" cy="1366175"/>
            </a:xfrm>
            <a:custGeom>
              <a:avLst/>
              <a:gdLst/>
              <a:ahLst/>
              <a:cxnLst/>
              <a:rect l="l" t="t" r="r" b="b"/>
              <a:pathLst>
                <a:path w="25649" h="54647" extrusionOk="0">
                  <a:moveTo>
                    <a:pt x="24525" y="0"/>
                  </a:moveTo>
                  <a:lnTo>
                    <a:pt x="24143" y="562"/>
                  </a:lnTo>
                  <a:lnTo>
                    <a:pt x="23760" y="1124"/>
                  </a:lnTo>
                  <a:lnTo>
                    <a:pt x="22951" y="2226"/>
                  </a:lnTo>
                  <a:lnTo>
                    <a:pt x="21265" y="4384"/>
                  </a:lnTo>
                  <a:lnTo>
                    <a:pt x="20636" y="5238"/>
                  </a:lnTo>
                  <a:lnTo>
                    <a:pt x="20029" y="6137"/>
                  </a:lnTo>
                  <a:lnTo>
                    <a:pt x="19444" y="7036"/>
                  </a:lnTo>
                  <a:lnTo>
                    <a:pt x="18882" y="7958"/>
                  </a:lnTo>
                  <a:lnTo>
                    <a:pt x="18343" y="8879"/>
                  </a:lnTo>
                  <a:lnTo>
                    <a:pt x="17826" y="9824"/>
                  </a:lnTo>
                  <a:lnTo>
                    <a:pt x="16792" y="11712"/>
                  </a:lnTo>
                  <a:lnTo>
                    <a:pt x="15690" y="13735"/>
                  </a:lnTo>
                  <a:lnTo>
                    <a:pt x="14611" y="15781"/>
                  </a:lnTo>
                  <a:lnTo>
                    <a:pt x="13555" y="17826"/>
                  </a:lnTo>
                  <a:lnTo>
                    <a:pt x="12521" y="19894"/>
                  </a:lnTo>
                  <a:lnTo>
                    <a:pt x="11532" y="21985"/>
                  </a:lnTo>
                  <a:lnTo>
                    <a:pt x="10565" y="24075"/>
                  </a:lnTo>
                  <a:lnTo>
                    <a:pt x="9644" y="26188"/>
                  </a:lnTo>
                  <a:lnTo>
                    <a:pt x="8744" y="28324"/>
                  </a:lnTo>
                  <a:lnTo>
                    <a:pt x="7845" y="30639"/>
                  </a:lnTo>
                  <a:lnTo>
                    <a:pt x="6991" y="32955"/>
                  </a:lnTo>
                  <a:lnTo>
                    <a:pt x="6159" y="35292"/>
                  </a:lnTo>
                  <a:lnTo>
                    <a:pt x="5350" y="37653"/>
                  </a:lnTo>
                  <a:lnTo>
                    <a:pt x="4586" y="40013"/>
                  </a:lnTo>
                  <a:lnTo>
                    <a:pt x="3821" y="42373"/>
                  </a:lnTo>
                  <a:lnTo>
                    <a:pt x="2338" y="47116"/>
                  </a:lnTo>
                  <a:lnTo>
                    <a:pt x="1169" y="50848"/>
                  </a:lnTo>
                  <a:lnTo>
                    <a:pt x="0" y="54579"/>
                  </a:lnTo>
                  <a:lnTo>
                    <a:pt x="1281" y="54647"/>
                  </a:lnTo>
                  <a:lnTo>
                    <a:pt x="1281" y="54624"/>
                  </a:lnTo>
                  <a:lnTo>
                    <a:pt x="2473" y="50803"/>
                  </a:lnTo>
                  <a:lnTo>
                    <a:pt x="3687" y="46981"/>
                  </a:lnTo>
                  <a:lnTo>
                    <a:pt x="5125" y="42373"/>
                  </a:lnTo>
                  <a:lnTo>
                    <a:pt x="5867" y="40080"/>
                  </a:lnTo>
                  <a:lnTo>
                    <a:pt x="6609" y="37788"/>
                  </a:lnTo>
                  <a:lnTo>
                    <a:pt x="7396" y="35495"/>
                  </a:lnTo>
                  <a:lnTo>
                    <a:pt x="8205" y="33224"/>
                  </a:lnTo>
                  <a:lnTo>
                    <a:pt x="9037" y="30976"/>
                  </a:lnTo>
                  <a:lnTo>
                    <a:pt x="9913" y="28728"/>
                  </a:lnTo>
                  <a:lnTo>
                    <a:pt x="10430" y="27515"/>
                  </a:lnTo>
                  <a:lnTo>
                    <a:pt x="10925" y="26301"/>
                  </a:lnTo>
                  <a:lnTo>
                    <a:pt x="11464" y="25087"/>
                  </a:lnTo>
                  <a:lnTo>
                    <a:pt x="12004" y="23895"/>
                  </a:lnTo>
                  <a:lnTo>
                    <a:pt x="13105" y="21513"/>
                  </a:lnTo>
                  <a:lnTo>
                    <a:pt x="14252" y="19152"/>
                  </a:lnTo>
                  <a:lnTo>
                    <a:pt x="15443" y="16815"/>
                  </a:lnTo>
                  <a:lnTo>
                    <a:pt x="16679" y="14499"/>
                  </a:lnTo>
                  <a:lnTo>
                    <a:pt x="17916" y="12184"/>
                  </a:lnTo>
                  <a:lnTo>
                    <a:pt x="19197" y="9891"/>
                  </a:lnTo>
                  <a:lnTo>
                    <a:pt x="19557" y="9284"/>
                  </a:lnTo>
                  <a:lnTo>
                    <a:pt x="19916" y="8700"/>
                  </a:lnTo>
                  <a:lnTo>
                    <a:pt x="20299" y="8115"/>
                  </a:lnTo>
                  <a:lnTo>
                    <a:pt x="20703" y="7531"/>
                  </a:lnTo>
                  <a:lnTo>
                    <a:pt x="21535" y="6384"/>
                  </a:lnTo>
                  <a:lnTo>
                    <a:pt x="22389" y="5238"/>
                  </a:lnTo>
                  <a:lnTo>
                    <a:pt x="23243" y="4091"/>
                  </a:lnTo>
                  <a:lnTo>
                    <a:pt x="24098" y="2945"/>
                  </a:lnTo>
                  <a:lnTo>
                    <a:pt x="24502" y="2361"/>
                  </a:lnTo>
                  <a:lnTo>
                    <a:pt x="24907" y="1776"/>
                  </a:lnTo>
                  <a:lnTo>
                    <a:pt x="25289" y="1192"/>
                  </a:lnTo>
                  <a:lnTo>
                    <a:pt x="25649" y="585"/>
                  </a:lnTo>
                  <a:lnTo>
                    <a:pt x="25109" y="270"/>
                  </a:lnTo>
                  <a:lnTo>
                    <a:pt x="24525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877100" y="2537150"/>
              <a:ext cx="71400" cy="145600"/>
            </a:xfrm>
            <a:custGeom>
              <a:avLst/>
              <a:gdLst/>
              <a:ahLst/>
              <a:cxnLst/>
              <a:rect l="l" t="t" r="r" b="b"/>
              <a:pathLst>
                <a:path w="2856" h="5824" extrusionOk="0">
                  <a:moveTo>
                    <a:pt x="2203" y="1"/>
                  </a:moveTo>
                  <a:lnTo>
                    <a:pt x="2091" y="23"/>
                  </a:lnTo>
                  <a:lnTo>
                    <a:pt x="1979" y="46"/>
                  </a:lnTo>
                  <a:lnTo>
                    <a:pt x="1866" y="91"/>
                  </a:lnTo>
                  <a:lnTo>
                    <a:pt x="1776" y="181"/>
                  </a:lnTo>
                  <a:lnTo>
                    <a:pt x="1709" y="271"/>
                  </a:lnTo>
                  <a:lnTo>
                    <a:pt x="1641" y="406"/>
                  </a:lnTo>
                  <a:lnTo>
                    <a:pt x="877" y="2743"/>
                  </a:lnTo>
                  <a:lnTo>
                    <a:pt x="472" y="3890"/>
                  </a:lnTo>
                  <a:lnTo>
                    <a:pt x="270" y="4474"/>
                  </a:lnTo>
                  <a:lnTo>
                    <a:pt x="45" y="5036"/>
                  </a:lnTo>
                  <a:lnTo>
                    <a:pt x="0" y="5171"/>
                  </a:lnTo>
                  <a:lnTo>
                    <a:pt x="0" y="5306"/>
                  </a:lnTo>
                  <a:lnTo>
                    <a:pt x="23" y="5418"/>
                  </a:lnTo>
                  <a:lnTo>
                    <a:pt x="68" y="5508"/>
                  </a:lnTo>
                  <a:lnTo>
                    <a:pt x="113" y="5598"/>
                  </a:lnTo>
                  <a:lnTo>
                    <a:pt x="203" y="5688"/>
                  </a:lnTo>
                  <a:lnTo>
                    <a:pt x="293" y="5756"/>
                  </a:lnTo>
                  <a:lnTo>
                    <a:pt x="405" y="5801"/>
                  </a:lnTo>
                  <a:lnTo>
                    <a:pt x="517" y="5823"/>
                  </a:lnTo>
                  <a:lnTo>
                    <a:pt x="742" y="5823"/>
                  </a:lnTo>
                  <a:lnTo>
                    <a:pt x="855" y="5801"/>
                  </a:lnTo>
                  <a:lnTo>
                    <a:pt x="967" y="5733"/>
                  </a:lnTo>
                  <a:lnTo>
                    <a:pt x="1057" y="5666"/>
                  </a:lnTo>
                  <a:lnTo>
                    <a:pt x="1147" y="5576"/>
                  </a:lnTo>
                  <a:lnTo>
                    <a:pt x="1214" y="5441"/>
                  </a:lnTo>
                  <a:lnTo>
                    <a:pt x="1439" y="4879"/>
                  </a:lnTo>
                  <a:lnTo>
                    <a:pt x="1664" y="4294"/>
                  </a:lnTo>
                  <a:lnTo>
                    <a:pt x="2046" y="3148"/>
                  </a:lnTo>
                  <a:lnTo>
                    <a:pt x="2810" y="810"/>
                  </a:lnTo>
                  <a:lnTo>
                    <a:pt x="2855" y="675"/>
                  </a:lnTo>
                  <a:lnTo>
                    <a:pt x="2855" y="540"/>
                  </a:lnTo>
                  <a:lnTo>
                    <a:pt x="2833" y="428"/>
                  </a:lnTo>
                  <a:lnTo>
                    <a:pt x="2788" y="316"/>
                  </a:lnTo>
                  <a:lnTo>
                    <a:pt x="2720" y="226"/>
                  </a:lnTo>
                  <a:lnTo>
                    <a:pt x="2630" y="158"/>
                  </a:lnTo>
                  <a:lnTo>
                    <a:pt x="2540" y="91"/>
                  </a:lnTo>
                  <a:lnTo>
                    <a:pt x="2428" y="46"/>
                  </a:lnTo>
                  <a:lnTo>
                    <a:pt x="2316" y="23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94550" y="2338225"/>
              <a:ext cx="43300" cy="61275"/>
            </a:xfrm>
            <a:custGeom>
              <a:avLst/>
              <a:gdLst/>
              <a:ahLst/>
              <a:cxnLst/>
              <a:rect l="l" t="t" r="r" b="b"/>
              <a:pathLst>
                <a:path w="1732" h="2451" extrusionOk="0">
                  <a:moveTo>
                    <a:pt x="990" y="0"/>
                  </a:moveTo>
                  <a:lnTo>
                    <a:pt x="877" y="45"/>
                  </a:lnTo>
                  <a:lnTo>
                    <a:pt x="765" y="90"/>
                  </a:lnTo>
                  <a:lnTo>
                    <a:pt x="675" y="158"/>
                  </a:lnTo>
                  <a:lnTo>
                    <a:pt x="585" y="270"/>
                  </a:lnTo>
                  <a:lnTo>
                    <a:pt x="517" y="405"/>
                  </a:lnTo>
                  <a:lnTo>
                    <a:pt x="23" y="1641"/>
                  </a:lnTo>
                  <a:lnTo>
                    <a:pt x="0" y="1776"/>
                  </a:lnTo>
                  <a:lnTo>
                    <a:pt x="0" y="1911"/>
                  </a:lnTo>
                  <a:lnTo>
                    <a:pt x="0" y="2023"/>
                  </a:lnTo>
                  <a:lnTo>
                    <a:pt x="45" y="2136"/>
                  </a:lnTo>
                  <a:lnTo>
                    <a:pt x="113" y="2226"/>
                  </a:lnTo>
                  <a:lnTo>
                    <a:pt x="203" y="2293"/>
                  </a:lnTo>
                  <a:lnTo>
                    <a:pt x="293" y="2361"/>
                  </a:lnTo>
                  <a:lnTo>
                    <a:pt x="405" y="2406"/>
                  </a:lnTo>
                  <a:lnTo>
                    <a:pt x="517" y="2428"/>
                  </a:lnTo>
                  <a:lnTo>
                    <a:pt x="630" y="2451"/>
                  </a:lnTo>
                  <a:lnTo>
                    <a:pt x="742" y="2428"/>
                  </a:lnTo>
                  <a:lnTo>
                    <a:pt x="855" y="2406"/>
                  </a:lnTo>
                  <a:lnTo>
                    <a:pt x="967" y="2361"/>
                  </a:lnTo>
                  <a:lnTo>
                    <a:pt x="1057" y="2271"/>
                  </a:lnTo>
                  <a:lnTo>
                    <a:pt x="1147" y="2181"/>
                  </a:lnTo>
                  <a:lnTo>
                    <a:pt x="1214" y="2046"/>
                  </a:lnTo>
                  <a:lnTo>
                    <a:pt x="1686" y="810"/>
                  </a:lnTo>
                  <a:lnTo>
                    <a:pt x="1731" y="652"/>
                  </a:lnTo>
                  <a:lnTo>
                    <a:pt x="1731" y="540"/>
                  </a:lnTo>
                  <a:lnTo>
                    <a:pt x="1709" y="427"/>
                  </a:lnTo>
                  <a:lnTo>
                    <a:pt x="1664" y="315"/>
                  </a:lnTo>
                  <a:lnTo>
                    <a:pt x="1596" y="225"/>
                  </a:lnTo>
                  <a:lnTo>
                    <a:pt x="1529" y="158"/>
                  </a:lnTo>
                  <a:lnTo>
                    <a:pt x="1439" y="90"/>
                  </a:lnTo>
                  <a:lnTo>
                    <a:pt x="1327" y="45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138975" y="2550650"/>
              <a:ext cx="29800" cy="30925"/>
            </a:xfrm>
            <a:custGeom>
              <a:avLst/>
              <a:gdLst/>
              <a:ahLst/>
              <a:cxnLst/>
              <a:rect l="l" t="t" r="r" b="b"/>
              <a:pathLst>
                <a:path w="1192" h="1237" extrusionOk="0">
                  <a:moveTo>
                    <a:pt x="630" y="0"/>
                  </a:moveTo>
                  <a:lnTo>
                    <a:pt x="473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5"/>
                  </a:lnTo>
                  <a:lnTo>
                    <a:pt x="1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46" y="855"/>
                  </a:lnTo>
                  <a:lnTo>
                    <a:pt x="90" y="967"/>
                  </a:lnTo>
                  <a:lnTo>
                    <a:pt x="158" y="1057"/>
                  </a:lnTo>
                  <a:lnTo>
                    <a:pt x="248" y="1124"/>
                  </a:lnTo>
                  <a:lnTo>
                    <a:pt x="338" y="1192"/>
                  </a:lnTo>
                  <a:lnTo>
                    <a:pt x="450" y="1237"/>
                  </a:lnTo>
                  <a:lnTo>
                    <a:pt x="720" y="1237"/>
                  </a:lnTo>
                  <a:lnTo>
                    <a:pt x="855" y="1192"/>
                  </a:lnTo>
                  <a:lnTo>
                    <a:pt x="967" y="1124"/>
                  </a:lnTo>
                  <a:lnTo>
                    <a:pt x="1057" y="1057"/>
                  </a:lnTo>
                  <a:lnTo>
                    <a:pt x="1125" y="945"/>
                  </a:lnTo>
                  <a:lnTo>
                    <a:pt x="1169" y="855"/>
                  </a:lnTo>
                  <a:lnTo>
                    <a:pt x="1192" y="742"/>
                  </a:lnTo>
                  <a:lnTo>
                    <a:pt x="1192" y="630"/>
                  </a:lnTo>
                  <a:lnTo>
                    <a:pt x="1192" y="517"/>
                  </a:lnTo>
                  <a:lnTo>
                    <a:pt x="1147" y="405"/>
                  </a:lnTo>
                  <a:lnTo>
                    <a:pt x="1102" y="293"/>
                  </a:lnTo>
                  <a:lnTo>
                    <a:pt x="1035" y="203"/>
                  </a:lnTo>
                  <a:lnTo>
                    <a:pt x="967" y="113"/>
                  </a:lnTo>
                  <a:lnTo>
                    <a:pt x="855" y="68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302500" y="2119600"/>
              <a:ext cx="70850" cy="113000"/>
            </a:xfrm>
            <a:custGeom>
              <a:avLst/>
              <a:gdLst/>
              <a:ahLst/>
              <a:cxnLst/>
              <a:rect l="l" t="t" r="r" b="b"/>
              <a:pathLst>
                <a:path w="2834" h="4520" extrusionOk="0">
                  <a:moveTo>
                    <a:pt x="2092" y="1"/>
                  </a:moveTo>
                  <a:lnTo>
                    <a:pt x="1979" y="23"/>
                  </a:lnTo>
                  <a:lnTo>
                    <a:pt x="1867" y="91"/>
                  </a:lnTo>
                  <a:lnTo>
                    <a:pt x="1777" y="158"/>
                  </a:lnTo>
                  <a:lnTo>
                    <a:pt x="1687" y="248"/>
                  </a:lnTo>
                  <a:lnTo>
                    <a:pt x="1619" y="383"/>
                  </a:lnTo>
                  <a:lnTo>
                    <a:pt x="68" y="3732"/>
                  </a:lnTo>
                  <a:lnTo>
                    <a:pt x="23" y="3867"/>
                  </a:lnTo>
                  <a:lnTo>
                    <a:pt x="1" y="3980"/>
                  </a:lnTo>
                  <a:lnTo>
                    <a:pt x="23" y="4092"/>
                  </a:lnTo>
                  <a:lnTo>
                    <a:pt x="68" y="4205"/>
                  </a:lnTo>
                  <a:lnTo>
                    <a:pt x="136" y="4294"/>
                  </a:lnTo>
                  <a:lnTo>
                    <a:pt x="203" y="4362"/>
                  </a:lnTo>
                  <a:lnTo>
                    <a:pt x="293" y="4429"/>
                  </a:lnTo>
                  <a:lnTo>
                    <a:pt x="406" y="4474"/>
                  </a:lnTo>
                  <a:lnTo>
                    <a:pt x="518" y="4497"/>
                  </a:lnTo>
                  <a:lnTo>
                    <a:pt x="630" y="4519"/>
                  </a:lnTo>
                  <a:lnTo>
                    <a:pt x="765" y="4497"/>
                  </a:lnTo>
                  <a:lnTo>
                    <a:pt x="878" y="4474"/>
                  </a:lnTo>
                  <a:lnTo>
                    <a:pt x="990" y="4429"/>
                  </a:lnTo>
                  <a:lnTo>
                    <a:pt x="1080" y="4362"/>
                  </a:lnTo>
                  <a:lnTo>
                    <a:pt x="1170" y="4250"/>
                  </a:lnTo>
                  <a:lnTo>
                    <a:pt x="1237" y="4137"/>
                  </a:lnTo>
                  <a:lnTo>
                    <a:pt x="2788" y="788"/>
                  </a:lnTo>
                  <a:lnTo>
                    <a:pt x="2833" y="653"/>
                  </a:lnTo>
                  <a:lnTo>
                    <a:pt x="2833" y="518"/>
                  </a:lnTo>
                  <a:lnTo>
                    <a:pt x="2833" y="406"/>
                  </a:lnTo>
                  <a:lnTo>
                    <a:pt x="2788" y="316"/>
                  </a:lnTo>
                  <a:lnTo>
                    <a:pt x="2721" y="226"/>
                  </a:lnTo>
                  <a:lnTo>
                    <a:pt x="2653" y="136"/>
                  </a:lnTo>
                  <a:lnTo>
                    <a:pt x="2541" y="91"/>
                  </a:lnTo>
                  <a:lnTo>
                    <a:pt x="2451" y="46"/>
                  </a:lnTo>
                  <a:lnTo>
                    <a:pt x="2339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286225" y="2414650"/>
              <a:ext cx="52850" cy="74775"/>
            </a:xfrm>
            <a:custGeom>
              <a:avLst/>
              <a:gdLst/>
              <a:ahLst/>
              <a:cxnLst/>
              <a:rect l="l" t="t" r="r" b="b"/>
              <a:pathLst>
                <a:path w="2114" h="2991" extrusionOk="0">
                  <a:moveTo>
                    <a:pt x="1394" y="0"/>
                  </a:moveTo>
                  <a:lnTo>
                    <a:pt x="1281" y="45"/>
                  </a:lnTo>
                  <a:lnTo>
                    <a:pt x="1169" y="90"/>
                  </a:lnTo>
                  <a:lnTo>
                    <a:pt x="1079" y="158"/>
                  </a:lnTo>
                  <a:lnTo>
                    <a:pt x="1012" y="270"/>
                  </a:lnTo>
                  <a:lnTo>
                    <a:pt x="90" y="2024"/>
                  </a:lnTo>
                  <a:lnTo>
                    <a:pt x="45" y="2136"/>
                  </a:lnTo>
                  <a:lnTo>
                    <a:pt x="0" y="2248"/>
                  </a:lnTo>
                  <a:lnTo>
                    <a:pt x="0" y="2383"/>
                  </a:lnTo>
                  <a:lnTo>
                    <a:pt x="0" y="2496"/>
                  </a:lnTo>
                  <a:lnTo>
                    <a:pt x="23" y="2608"/>
                  </a:lnTo>
                  <a:lnTo>
                    <a:pt x="90" y="2698"/>
                  </a:lnTo>
                  <a:lnTo>
                    <a:pt x="157" y="2810"/>
                  </a:lnTo>
                  <a:lnTo>
                    <a:pt x="270" y="2878"/>
                  </a:lnTo>
                  <a:lnTo>
                    <a:pt x="360" y="2945"/>
                  </a:lnTo>
                  <a:lnTo>
                    <a:pt x="472" y="2968"/>
                  </a:lnTo>
                  <a:lnTo>
                    <a:pt x="607" y="2990"/>
                  </a:lnTo>
                  <a:lnTo>
                    <a:pt x="719" y="2968"/>
                  </a:lnTo>
                  <a:lnTo>
                    <a:pt x="854" y="2945"/>
                  </a:lnTo>
                  <a:lnTo>
                    <a:pt x="944" y="2878"/>
                  </a:lnTo>
                  <a:lnTo>
                    <a:pt x="1057" y="2810"/>
                  </a:lnTo>
                  <a:lnTo>
                    <a:pt x="1124" y="2720"/>
                  </a:lnTo>
                  <a:lnTo>
                    <a:pt x="2023" y="945"/>
                  </a:lnTo>
                  <a:lnTo>
                    <a:pt x="2091" y="832"/>
                  </a:lnTo>
                  <a:lnTo>
                    <a:pt x="2113" y="720"/>
                  </a:lnTo>
                  <a:lnTo>
                    <a:pt x="2113" y="607"/>
                  </a:lnTo>
                  <a:lnTo>
                    <a:pt x="2113" y="495"/>
                  </a:lnTo>
                  <a:lnTo>
                    <a:pt x="2091" y="383"/>
                  </a:lnTo>
                  <a:lnTo>
                    <a:pt x="2046" y="270"/>
                  </a:lnTo>
                  <a:lnTo>
                    <a:pt x="1956" y="180"/>
                  </a:lnTo>
                  <a:lnTo>
                    <a:pt x="1866" y="90"/>
                  </a:lnTo>
                  <a:lnTo>
                    <a:pt x="1753" y="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136175" y="2738900"/>
              <a:ext cx="52275" cy="82075"/>
            </a:xfrm>
            <a:custGeom>
              <a:avLst/>
              <a:gdLst/>
              <a:ahLst/>
              <a:cxnLst/>
              <a:rect l="l" t="t" r="r" b="b"/>
              <a:pathLst>
                <a:path w="2091" h="3283" extrusionOk="0">
                  <a:moveTo>
                    <a:pt x="1439" y="1"/>
                  </a:moveTo>
                  <a:lnTo>
                    <a:pt x="1304" y="23"/>
                  </a:lnTo>
                  <a:lnTo>
                    <a:pt x="1214" y="68"/>
                  </a:lnTo>
                  <a:lnTo>
                    <a:pt x="1102" y="136"/>
                  </a:lnTo>
                  <a:lnTo>
                    <a:pt x="1012" y="226"/>
                  </a:lnTo>
                  <a:lnTo>
                    <a:pt x="944" y="316"/>
                  </a:lnTo>
                  <a:lnTo>
                    <a:pt x="877" y="428"/>
                  </a:lnTo>
                  <a:lnTo>
                    <a:pt x="652" y="923"/>
                  </a:lnTo>
                  <a:lnTo>
                    <a:pt x="450" y="1440"/>
                  </a:lnTo>
                  <a:lnTo>
                    <a:pt x="45" y="2474"/>
                  </a:lnTo>
                  <a:lnTo>
                    <a:pt x="0" y="2608"/>
                  </a:lnTo>
                  <a:lnTo>
                    <a:pt x="0" y="2743"/>
                  </a:lnTo>
                  <a:lnTo>
                    <a:pt x="0" y="2856"/>
                  </a:lnTo>
                  <a:lnTo>
                    <a:pt x="45" y="2968"/>
                  </a:lnTo>
                  <a:lnTo>
                    <a:pt x="113" y="3058"/>
                  </a:lnTo>
                  <a:lnTo>
                    <a:pt x="202" y="3126"/>
                  </a:lnTo>
                  <a:lnTo>
                    <a:pt x="292" y="3193"/>
                  </a:lnTo>
                  <a:lnTo>
                    <a:pt x="405" y="3238"/>
                  </a:lnTo>
                  <a:lnTo>
                    <a:pt x="517" y="3283"/>
                  </a:lnTo>
                  <a:lnTo>
                    <a:pt x="742" y="3283"/>
                  </a:lnTo>
                  <a:lnTo>
                    <a:pt x="854" y="3238"/>
                  </a:lnTo>
                  <a:lnTo>
                    <a:pt x="967" y="3193"/>
                  </a:lnTo>
                  <a:lnTo>
                    <a:pt x="1057" y="3103"/>
                  </a:lnTo>
                  <a:lnTo>
                    <a:pt x="1147" y="3013"/>
                  </a:lnTo>
                  <a:lnTo>
                    <a:pt x="1214" y="2878"/>
                  </a:lnTo>
                  <a:lnTo>
                    <a:pt x="1619" y="1844"/>
                  </a:lnTo>
                  <a:lnTo>
                    <a:pt x="1821" y="1327"/>
                  </a:lnTo>
                  <a:lnTo>
                    <a:pt x="2068" y="833"/>
                  </a:lnTo>
                  <a:lnTo>
                    <a:pt x="2091" y="698"/>
                  </a:lnTo>
                  <a:lnTo>
                    <a:pt x="2091" y="585"/>
                  </a:lnTo>
                  <a:lnTo>
                    <a:pt x="2068" y="473"/>
                  </a:lnTo>
                  <a:lnTo>
                    <a:pt x="2023" y="361"/>
                  </a:lnTo>
                  <a:lnTo>
                    <a:pt x="1956" y="248"/>
                  </a:lnTo>
                  <a:lnTo>
                    <a:pt x="1888" y="158"/>
                  </a:lnTo>
                  <a:lnTo>
                    <a:pt x="1776" y="91"/>
                  </a:lnTo>
                  <a:lnTo>
                    <a:pt x="1664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124375" y="2003275"/>
              <a:ext cx="100600" cy="155700"/>
            </a:xfrm>
            <a:custGeom>
              <a:avLst/>
              <a:gdLst/>
              <a:ahLst/>
              <a:cxnLst/>
              <a:rect l="l" t="t" r="r" b="b"/>
              <a:pathLst>
                <a:path w="4024" h="6228" extrusionOk="0">
                  <a:moveTo>
                    <a:pt x="3417" y="1"/>
                  </a:moveTo>
                  <a:lnTo>
                    <a:pt x="3305" y="23"/>
                  </a:lnTo>
                  <a:lnTo>
                    <a:pt x="3192" y="46"/>
                  </a:lnTo>
                  <a:lnTo>
                    <a:pt x="3080" y="91"/>
                  </a:lnTo>
                  <a:lnTo>
                    <a:pt x="2990" y="158"/>
                  </a:lnTo>
                  <a:lnTo>
                    <a:pt x="2900" y="271"/>
                  </a:lnTo>
                  <a:lnTo>
                    <a:pt x="2495" y="877"/>
                  </a:lnTo>
                  <a:lnTo>
                    <a:pt x="2136" y="1484"/>
                  </a:lnTo>
                  <a:lnTo>
                    <a:pt x="1798" y="2114"/>
                  </a:lnTo>
                  <a:lnTo>
                    <a:pt x="1461" y="2743"/>
                  </a:lnTo>
                  <a:lnTo>
                    <a:pt x="787" y="4002"/>
                  </a:lnTo>
                  <a:lnTo>
                    <a:pt x="450" y="4631"/>
                  </a:lnTo>
                  <a:lnTo>
                    <a:pt x="90" y="5238"/>
                  </a:lnTo>
                  <a:lnTo>
                    <a:pt x="23" y="5373"/>
                  </a:lnTo>
                  <a:lnTo>
                    <a:pt x="0" y="5508"/>
                  </a:lnTo>
                  <a:lnTo>
                    <a:pt x="0" y="5621"/>
                  </a:lnTo>
                  <a:lnTo>
                    <a:pt x="23" y="5733"/>
                  </a:lnTo>
                  <a:lnTo>
                    <a:pt x="68" y="5845"/>
                  </a:lnTo>
                  <a:lnTo>
                    <a:pt x="135" y="5958"/>
                  </a:lnTo>
                  <a:lnTo>
                    <a:pt x="202" y="6025"/>
                  </a:lnTo>
                  <a:lnTo>
                    <a:pt x="292" y="6115"/>
                  </a:lnTo>
                  <a:lnTo>
                    <a:pt x="405" y="6160"/>
                  </a:lnTo>
                  <a:lnTo>
                    <a:pt x="517" y="6205"/>
                  </a:lnTo>
                  <a:lnTo>
                    <a:pt x="630" y="6228"/>
                  </a:lnTo>
                  <a:lnTo>
                    <a:pt x="742" y="6205"/>
                  </a:lnTo>
                  <a:lnTo>
                    <a:pt x="832" y="6183"/>
                  </a:lnTo>
                  <a:lnTo>
                    <a:pt x="944" y="6138"/>
                  </a:lnTo>
                  <a:lnTo>
                    <a:pt x="1034" y="6048"/>
                  </a:lnTo>
                  <a:lnTo>
                    <a:pt x="1124" y="5935"/>
                  </a:lnTo>
                  <a:lnTo>
                    <a:pt x="1484" y="5328"/>
                  </a:lnTo>
                  <a:lnTo>
                    <a:pt x="1821" y="4699"/>
                  </a:lnTo>
                  <a:lnTo>
                    <a:pt x="2473" y="3418"/>
                  </a:lnTo>
                  <a:lnTo>
                    <a:pt x="2810" y="2788"/>
                  </a:lnTo>
                  <a:lnTo>
                    <a:pt x="3170" y="2181"/>
                  </a:lnTo>
                  <a:lnTo>
                    <a:pt x="3529" y="1552"/>
                  </a:lnTo>
                  <a:lnTo>
                    <a:pt x="3911" y="967"/>
                  </a:lnTo>
                  <a:lnTo>
                    <a:pt x="3979" y="833"/>
                  </a:lnTo>
                  <a:lnTo>
                    <a:pt x="4024" y="720"/>
                  </a:lnTo>
                  <a:lnTo>
                    <a:pt x="4024" y="608"/>
                  </a:lnTo>
                  <a:lnTo>
                    <a:pt x="4024" y="495"/>
                  </a:lnTo>
                  <a:lnTo>
                    <a:pt x="3979" y="383"/>
                  </a:lnTo>
                  <a:lnTo>
                    <a:pt x="3911" y="293"/>
                  </a:lnTo>
                  <a:lnTo>
                    <a:pt x="3844" y="203"/>
                  </a:lnTo>
                  <a:lnTo>
                    <a:pt x="3754" y="136"/>
                  </a:lnTo>
                  <a:lnTo>
                    <a:pt x="3642" y="68"/>
                  </a:lnTo>
                  <a:lnTo>
                    <a:pt x="3529" y="23"/>
                  </a:lnTo>
                  <a:lnTo>
                    <a:pt x="3417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104700" y="2170750"/>
              <a:ext cx="94425" cy="129275"/>
            </a:xfrm>
            <a:custGeom>
              <a:avLst/>
              <a:gdLst/>
              <a:ahLst/>
              <a:cxnLst/>
              <a:rect l="l" t="t" r="r" b="b"/>
              <a:pathLst>
                <a:path w="3777" h="5171" extrusionOk="0">
                  <a:moveTo>
                    <a:pt x="3057" y="1"/>
                  </a:moveTo>
                  <a:lnTo>
                    <a:pt x="2945" y="23"/>
                  </a:lnTo>
                  <a:lnTo>
                    <a:pt x="2833" y="68"/>
                  </a:lnTo>
                  <a:lnTo>
                    <a:pt x="2720" y="135"/>
                  </a:lnTo>
                  <a:lnTo>
                    <a:pt x="2630" y="248"/>
                  </a:lnTo>
                  <a:lnTo>
                    <a:pt x="2316" y="742"/>
                  </a:lnTo>
                  <a:lnTo>
                    <a:pt x="2001" y="1237"/>
                  </a:lnTo>
                  <a:lnTo>
                    <a:pt x="1372" y="2226"/>
                  </a:lnTo>
                  <a:lnTo>
                    <a:pt x="765" y="3238"/>
                  </a:lnTo>
                  <a:lnTo>
                    <a:pt x="450" y="3732"/>
                  </a:lnTo>
                  <a:lnTo>
                    <a:pt x="113" y="4227"/>
                  </a:lnTo>
                  <a:lnTo>
                    <a:pt x="45" y="4339"/>
                  </a:lnTo>
                  <a:lnTo>
                    <a:pt x="0" y="4474"/>
                  </a:lnTo>
                  <a:lnTo>
                    <a:pt x="0" y="4586"/>
                  </a:lnTo>
                  <a:lnTo>
                    <a:pt x="23" y="4699"/>
                  </a:lnTo>
                  <a:lnTo>
                    <a:pt x="68" y="4811"/>
                  </a:lnTo>
                  <a:lnTo>
                    <a:pt x="113" y="4901"/>
                  </a:lnTo>
                  <a:lnTo>
                    <a:pt x="203" y="4991"/>
                  </a:lnTo>
                  <a:lnTo>
                    <a:pt x="293" y="5058"/>
                  </a:lnTo>
                  <a:lnTo>
                    <a:pt x="382" y="5126"/>
                  </a:lnTo>
                  <a:lnTo>
                    <a:pt x="495" y="5148"/>
                  </a:lnTo>
                  <a:lnTo>
                    <a:pt x="607" y="5171"/>
                  </a:lnTo>
                  <a:lnTo>
                    <a:pt x="720" y="5171"/>
                  </a:lnTo>
                  <a:lnTo>
                    <a:pt x="832" y="5148"/>
                  </a:lnTo>
                  <a:lnTo>
                    <a:pt x="944" y="5103"/>
                  </a:lnTo>
                  <a:lnTo>
                    <a:pt x="1057" y="5013"/>
                  </a:lnTo>
                  <a:lnTo>
                    <a:pt x="1147" y="4923"/>
                  </a:lnTo>
                  <a:lnTo>
                    <a:pt x="1461" y="4429"/>
                  </a:lnTo>
                  <a:lnTo>
                    <a:pt x="1776" y="3934"/>
                  </a:lnTo>
                  <a:lnTo>
                    <a:pt x="2406" y="2923"/>
                  </a:lnTo>
                  <a:lnTo>
                    <a:pt x="3013" y="1911"/>
                  </a:lnTo>
                  <a:lnTo>
                    <a:pt x="3327" y="1417"/>
                  </a:lnTo>
                  <a:lnTo>
                    <a:pt x="3664" y="945"/>
                  </a:lnTo>
                  <a:lnTo>
                    <a:pt x="3732" y="810"/>
                  </a:lnTo>
                  <a:lnTo>
                    <a:pt x="3777" y="697"/>
                  </a:lnTo>
                  <a:lnTo>
                    <a:pt x="3777" y="585"/>
                  </a:lnTo>
                  <a:lnTo>
                    <a:pt x="3754" y="473"/>
                  </a:lnTo>
                  <a:lnTo>
                    <a:pt x="3732" y="360"/>
                  </a:lnTo>
                  <a:lnTo>
                    <a:pt x="3664" y="270"/>
                  </a:lnTo>
                  <a:lnTo>
                    <a:pt x="3597" y="180"/>
                  </a:lnTo>
                  <a:lnTo>
                    <a:pt x="3485" y="113"/>
                  </a:lnTo>
                  <a:lnTo>
                    <a:pt x="3395" y="46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3458750" y="1923475"/>
              <a:ext cx="124200" cy="152900"/>
            </a:xfrm>
            <a:custGeom>
              <a:avLst/>
              <a:gdLst/>
              <a:ahLst/>
              <a:cxnLst/>
              <a:rect l="l" t="t" r="r" b="b"/>
              <a:pathLst>
                <a:path w="4968" h="6116" extrusionOk="0">
                  <a:moveTo>
                    <a:pt x="4294" y="1"/>
                  </a:moveTo>
                  <a:lnTo>
                    <a:pt x="4181" y="23"/>
                  </a:lnTo>
                  <a:lnTo>
                    <a:pt x="4091" y="91"/>
                  </a:lnTo>
                  <a:lnTo>
                    <a:pt x="3979" y="181"/>
                  </a:lnTo>
                  <a:lnTo>
                    <a:pt x="3462" y="765"/>
                  </a:lnTo>
                  <a:lnTo>
                    <a:pt x="2945" y="1372"/>
                  </a:lnTo>
                  <a:lnTo>
                    <a:pt x="2428" y="1979"/>
                  </a:lnTo>
                  <a:lnTo>
                    <a:pt x="1956" y="2586"/>
                  </a:lnTo>
                  <a:lnTo>
                    <a:pt x="1461" y="3215"/>
                  </a:lnTo>
                  <a:lnTo>
                    <a:pt x="1012" y="3845"/>
                  </a:lnTo>
                  <a:lnTo>
                    <a:pt x="540" y="4497"/>
                  </a:lnTo>
                  <a:lnTo>
                    <a:pt x="113" y="5148"/>
                  </a:lnTo>
                  <a:lnTo>
                    <a:pt x="45" y="5283"/>
                  </a:lnTo>
                  <a:lnTo>
                    <a:pt x="0" y="5396"/>
                  </a:lnTo>
                  <a:lnTo>
                    <a:pt x="0" y="5508"/>
                  </a:lnTo>
                  <a:lnTo>
                    <a:pt x="23" y="5621"/>
                  </a:lnTo>
                  <a:lnTo>
                    <a:pt x="68" y="5733"/>
                  </a:lnTo>
                  <a:lnTo>
                    <a:pt x="113" y="5823"/>
                  </a:lnTo>
                  <a:lnTo>
                    <a:pt x="202" y="5913"/>
                  </a:lnTo>
                  <a:lnTo>
                    <a:pt x="292" y="5980"/>
                  </a:lnTo>
                  <a:lnTo>
                    <a:pt x="382" y="6048"/>
                  </a:lnTo>
                  <a:lnTo>
                    <a:pt x="495" y="6093"/>
                  </a:lnTo>
                  <a:lnTo>
                    <a:pt x="607" y="6115"/>
                  </a:lnTo>
                  <a:lnTo>
                    <a:pt x="719" y="6093"/>
                  </a:lnTo>
                  <a:lnTo>
                    <a:pt x="832" y="6070"/>
                  </a:lnTo>
                  <a:lnTo>
                    <a:pt x="944" y="6025"/>
                  </a:lnTo>
                  <a:lnTo>
                    <a:pt x="1057" y="5935"/>
                  </a:lnTo>
                  <a:lnTo>
                    <a:pt x="1147" y="5845"/>
                  </a:lnTo>
                  <a:lnTo>
                    <a:pt x="1978" y="4609"/>
                  </a:lnTo>
                  <a:lnTo>
                    <a:pt x="2428" y="4002"/>
                  </a:lnTo>
                  <a:lnTo>
                    <a:pt x="2877" y="3395"/>
                  </a:lnTo>
                  <a:lnTo>
                    <a:pt x="3349" y="2811"/>
                  </a:lnTo>
                  <a:lnTo>
                    <a:pt x="3822" y="2226"/>
                  </a:lnTo>
                  <a:lnTo>
                    <a:pt x="4294" y="1664"/>
                  </a:lnTo>
                  <a:lnTo>
                    <a:pt x="4811" y="1102"/>
                  </a:lnTo>
                  <a:lnTo>
                    <a:pt x="4878" y="990"/>
                  </a:lnTo>
                  <a:lnTo>
                    <a:pt x="4946" y="877"/>
                  </a:lnTo>
                  <a:lnTo>
                    <a:pt x="4968" y="743"/>
                  </a:lnTo>
                  <a:lnTo>
                    <a:pt x="4968" y="630"/>
                  </a:lnTo>
                  <a:lnTo>
                    <a:pt x="4946" y="518"/>
                  </a:lnTo>
                  <a:lnTo>
                    <a:pt x="4923" y="405"/>
                  </a:lnTo>
                  <a:lnTo>
                    <a:pt x="4856" y="293"/>
                  </a:lnTo>
                  <a:lnTo>
                    <a:pt x="4788" y="203"/>
                  </a:lnTo>
                  <a:lnTo>
                    <a:pt x="4721" y="113"/>
                  </a:lnTo>
                  <a:lnTo>
                    <a:pt x="4608" y="68"/>
                  </a:lnTo>
                  <a:lnTo>
                    <a:pt x="4518" y="23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370500" y="2170750"/>
              <a:ext cx="85450" cy="115800"/>
            </a:xfrm>
            <a:custGeom>
              <a:avLst/>
              <a:gdLst/>
              <a:ahLst/>
              <a:cxnLst/>
              <a:rect l="l" t="t" r="r" b="b"/>
              <a:pathLst>
                <a:path w="3418" h="4632" extrusionOk="0">
                  <a:moveTo>
                    <a:pt x="2676" y="1"/>
                  </a:moveTo>
                  <a:lnTo>
                    <a:pt x="2564" y="23"/>
                  </a:lnTo>
                  <a:lnTo>
                    <a:pt x="2451" y="68"/>
                  </a:lnTo>
                  <a:lnTo>
                    <a:pt x="2361" y="158"/>
                  </a:lnTo>
                  <a:lnTo>
                    <a:pt x="2271" y="270"/>
                  </a:lnTo>
                  <a:lnTo>
                    <a:pt x="1979" y="675"/>
                  </a:lnTo>
                  <a:lnTo>
                    <a:pt x="1709" y="1102"/>
                  </a:lnTo>
                  <a:lnTo>
                    <a:pt x="1192" y="1979"/>
                  </a:lnTo>
                  <a:lnTo>
                    <a:pt x="653" y="2833"/>
                  </a:lnTo>
                  <a:lnTo>
                    <a:pt x="383" y="3260"/>
                  </a:lnTo>
                  <a:lnTo>
                    <a:pt x="113" y="3687"/>
                  </a:lnTo>
                  <a:lnTo>
                    <a:pt x="46" y="3822"/>
                  </a:lnTo>
                  <a:lnTo>
                    <a:pt x="1" y="3934"/>
                  </a:lnTo>
                  <a:lnTo>
                    <a:pt x="1" y="4047"/>
                  </a:lnTo>
                  <a:lnTo>
                    <a:pt x="1" y="4159"/>
                  </a:lnTo>
                  <a:lnTo>
                    <a:pt x="46" y="4272"/>
                  </a:lnTo>
                  <a:lnTo>
                    <a:pt x="113" y="4362"/>
                  </a:lnTo>
                  <a:lnTo>
                    <a:pt x="181" y="4451"/>
                  </a:lnTo>
                  <a:lnTo>
                    <a:pt x="271" y="4519"/>
                  </a:lnTo>
                  <a:lnTo>
                    <a:pt x="383" y="4586"/>
                  </a:lnTo>
                  <a:lnTo>
                    <a:pt x="495" y="4631"/>
                  </a:lnTo>
                  <a:lnTo>
                    <a:pt x="720" y="4631"/>
                  </a:lnTo>
                  <a:lnTo>
                    <a:pt x="833" y="4609"/>
                  </a:lnTo>
                  <a:lnTo>
                    <a:pt x="945" y="4564"/>
                  </a:lnTo>
                  <a:lnTo>
                    <a:pt x="1035" y="4496"/>
                  </a:lnTo>
                  <a:lnTo>
                    <a:pt x="1125" y="4384"/>
                  </a:lnTo>
                  <a:lnTo>
                    <a:pt x="1417" y="3957"/>
                  </a:lnTo>
                  <a:lnTo>
                    <a:pt x="1687" y="3530"/>
                  </a:lnTo>
                  <a:lnTo>
                    <a:pt x="2226" y="2676"/>
                  </a:lnTo>
                  <a:lnTo>
                    <a:pt x="2743" y="1799"/>
                  </a:lnTo>
                  <a:lnTo>
                    <a:pt x="3013" y="1372"/>
                  </a:lnTo>
                  <a:lnTo>
                    <a:pt x="3305" y="945"/>
                  </a:lnTo>
                  <a:lnTo>
                    <a:pt x="3373" y="832"/>
                  </a:lnTo>
                  <a:lnTo>
                    <a:pt x="3395" y="697"/>
                  </a:lnTo>
                  <a:lnTo>
                    <a:pt x="3418" y="585"/>
                  </a:lnTo>
                  <a:lnTo>
                    <a:pt x="3395" y="473"/>
                  </a:lnTo>
                  <a:lnTo>
                    <a:pt x="3350" y="360"/>
                  </a:lnTo>
                  <a:lnTo>
                    <a:pt x="3283" y="270"/>
                  </a:lnTo>
                  <a:lnTo>
                    <a:pt x="3215" y="180"/>
                  </a:lnTo>
                  <a:lnTo>
                    <a:pt x="3126" y="113"/>
                  </a:lnTo>
                  <a:lnTo>
                    <a:pt x="3013" y="68"/>
                  </a:lnTo>
                  <a:lnTo>
                    <a:pt x="2901" y="2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079350" y="1761075"/>
              <a:ext cx="1100350" cy="1270100"/>
            </a:xfrm>
            <a:custGeom>
              <a:avLst/>
              <a:gdLst/>
              <a:ahLst/>
              <a:cxnLst/>
              <a:rect l="l" t="t" r="r" b="b"/>
              <a:pathLst>
                <a:path w="44014" h="50804" extrusionOk="0">
                  <a:moveTo>
                    <a:pt x="6564" y="0"/>
                  </a:moveTo>
                  <a:lnTo>
                    <a:pt x="6249" y="45"/>
                  </a:lnTo>
                  <a:lnTo>
                    <a:pt x="5912" y="90"/>
                  </a:lnTo>
                  <a:lnTo>
                    <a:pt x="5575" y="158"/>
                  </a:lnTo>
                  <a:lnTo>
                    <a:pt x="5238" y="248"/>
                  </a:lnTo>
                  <a:lnTo>
                    <a:pt x="4900" y="360"/>
                  </a:lnTo>
                  <a:lnTo>
                    <a:pt x="4563" y="495"/>
                  </a:lnTo>
                  <a:lnTo>
                    <a:pt x="4249" y="652"/>
                  </a:lnTo>
                  <a:lnTo>
                    <a:pt x="3911" y="832"/>
                  </a:lnTo>
                  <a:lnTo>
                    <a:pt x="3574" y="1034"/>
                  </a:lnTo>
                  <a:lnTo>
                    <a:pt x="3259" y="1259"/>
                  </a:lnTo>
                  <a:lnTo>
                    <a:pt x="2967" y="1484"/>
                  </a:lnTo>
                  <a:lnTo>
                    <a:pt x="2675" y="1709"/>
                  </a:lnTo>
                  <a:lnTo>
                    <a:pt x="2405" y="1956"/>
                  </a:lnTo>
                  <a:lnTo>
                    <a:pt x="2136" y="2181"/>
                  </a:lnTo>
                  <a:lnTo>
                    <a:pt x="1911" y="2428"/>
                  </a:lnTo>
                  <a:lnTo>
                    <a:pt x="1686" y="2675"/>
                  </a:lnTo>
                  <a:lnTo>
                    <a:pt x="1484" y="2945"/>
                  </a:lnTo>
                  <a:lnTo>
                    <a:pt x="1281" y="3192"/>
                  </a:lnTo>
                  <a:lnTo>
                    <a:pt x="1101" y="3462"/>
                  </a:lnTo>
                  <a:lnTo>
                    <a:pt x="944" y="3732"/>
                  </a:lnTo>
                  <a:lnTo>
                    <a:pt x="787" y="4002"/>
                  </a:lnTo>
                  <a:lnTo>
                    <a:pt x="652" y="4294"/>
                  </a:lnTo>
                  <a:lnTo>
                    <a:pt x="539" y="4564"/>
                  </a:lnTo>
                  <a:lnTo>
                    <a:pt x="427" y="4856"/>
                  </a:lnTo>
                  <a:lnTo>
                    <a:pt x="337" y="5126"/>
                  </a:lnTo>
                  <a:lnTo>
                    <a:pt x="180" y="5710"/>
                  </a:lnTo>
                  <a:lnTo>
                    <a:pt x="67" y="6317"/>
                  </a:lnTo>
                  <a:lnTo>
                    <a:pt x="22" y="6924"/>
                  </a:lnTo>
                  <a:lnTo>
                    <a:pt x="0" y="7531"/>
                  </a:lnTo>
                  <a:lnTo>
                    <a:pt x="45" y="8160"/>
                  </a:lnTo>
                  <a:lnTo>
                    <a:pt x="112" y="8767"/>
                  </a:lnTo>
                  <a:lnTo>
                    <a:pt x="202" y="9397"/>
                  </a:lnTo>
                  <a:lnTo>
                    <a:pt x="360" y="10026"/>
                  </a:lnTo>
                  <a:lnTo>
                    <a:pt x="517" y="10655"/>
                  </a:lnTo>
                  <a:lnTo>
                    <a:pt x="719" y="11285"/>
                  </a:lnTo>
                  <a:lnTo>
                    <a:pt x="944" y="11914"/>
                  </a:lnTo>
                  <a:lnTo>
                    <a:pt x="1214" y="12544"/>
                  </a:lnTo>
                  <a:lnTo>
                    <a:pt x="1484" y="13151"/>
                  </a:lnTo>
                  <a:lnTo>
                    <a:pt x="1798" y="13758"/>
                  </a:lnTo>
                  <a:lnTo>
                    <a:pt x="2113" y="14364"/>
                  </a:lnTo>
                  <a:lnTo>
                    <a:pt x="2450" y="14949"/>
                  </a:lnTo>
                  <a:lnTo>
                    <a:pt x="2787" y="15533"/>
                  </a:lnTo>
                  <a:lnTo>
                    <a:pt x="3147" y="16095"/>
                  </a:lnTo>
                  <a:lnTo>
                    <a:pt x="3529" y="16635"/>
                  </a:lnTo>
                  <a:lnTo>
                    <a:pt x="3889" y="17174"/>
                  </a:lnTo>
                  <a:lnTo>
                    <a:pt x="4271" y="17691"/>
                  </a:lnTo>
                  <a:lnTo>
                    <a:pt x="4653" y="18186"/>
                  </a:lnTo>
                  <a:lnTo>
                    <a:pt x="5417" y="19130"/>
                  </a:lnTo>
                  <a:lnTo>
                    <a:pt x="6249" y="20074"/>
                  </a:lnTo>
                  <a:lnTo>
                    <a:pt x="7081" y="21018"/>
                  </a:lnTo>
                  <a:lnTo>
                    <a:pt x="8767" y="22884"/>
                  </a:lnTo>
                  <a:lnTo>
                    <a:pt x="12161" y="26571"/>
                  </a:lnTo>
                  <a:lnTo>
                    <a:pt x="13847" y="28436"/>
                  </a:lnTo>
                  <a:lnTo>
                    <a:pt x="14679" y="29380"/>
                  </a:lnTo>
                  <a:lnTo>
                    <a:pt x="15511" y="30325"/>
                  </a:lnTo>
                  <a:lnTo>
                    <a:pt x="16320" y="31291"/>
                  </a:lnTo>
                  <a:lnTo>
                    <a:pt x="17107" y="32258"/>
                  </a:lnTo>
                  <a:lnTo>
                    <a:pt x="17893" y="33247"/>
                  </a:lnTo>
                  <a:lnTo>
                    <a:pt x="18658" y="34236"/>
                  </a:lnTo>
                  <a:lnTo>
                    <a:pt x="19085" y="34865"/>
                  </a:lnTo>
                  <a:lnTo>
                    <a:pt x="19624" y="35697"/>
                  </a:lnTo>
                  <a:lnTo>
                    <a:pt x="20254" y="36709"/>
                  </a:lnTo>
                  <a:lnTo>
                    <a:pt x="20973" y="37855"/>
                  </a:lnTo>
                  <a:lnTo>
                    <a:pt x="22524" y="40463"/>
                  </a:lnTo>
                  <a:lnTo>
                    <a:pt x="24120" y="43205"/>
                  </a:lnTo>
                  <a:lnTo>
                    <a:pt x="26907" y="48038"/>
                  </a:lnTo>
                  <a:lnTo>
                    <a:pt x="28121" y="50151"/>
                  </a:lnTo>
                  <a:lnTo>
                    <a:pt x="28975" y="50398"/>
                  </a:lnTo>
                  <a:lnTo>
                    <a:pt x="29830" y="50578"/>
                  </a:lnTo>
                  <a:lnTo>
                    <a:pt x="30661" y="50713"/>
                  </a:lnTo>
                  <a:lnTo>
                    <a:pt x="31493" y="50781"/>
                  </a:lnTo>
                  <a:lnTo>
                    <a:pt x="32302" y="50803"/>
                  </a:lnTo>
                  <a:lnTo>
                    <a:pt x="33112" y="50803"/>
                  </a:lnTo>
                  <a:lnTo>
                    <a:pt x="33898" y="50736"/>
                  </a:lnTo>
                  <a:lnTo>
                    <a:pt x="34708" y="50646"/>
                  </a:lnTo>
                  <a:lnTo>
                    <a:pt x="35494" y="50533"/>
                  </a:lnTo>
                  <a:lnTo>
                    <a:pt x="36304" y="50353"/>
                  </a:lnTo>
                  <a:lnTo>
                    <a:pt x="37113" y="50174"/>
                  </a:lnTo>
                  <a:lnTo>
                    <a:pt x="37945" y="49971"/>
                  </a:lnTo>
                  <a:lnTo>
                    <a:pt x="38776" y="49724"/>
                  </a:lnTo>
                  <a:lnTo>
                    <a:pt x="39630" y="49477"/>
                  </a:lnTo>
                  <a:lnTo>
                    <a:pt x="41384" y="48937"/>
                  </a:lnTo>
                  <a:lnTo>
                    <a:pt x="41968" y="48735"/>
                  </a:lnTo>
                  <a:lnTo>
                    <a:pt x="42216" y="48623"/>
                  </a:lnTo>
                  <a:lnTo>
                    <a:pt x="42463" y="48510"/>
                  </a:lnTo>
                  <a:lnTo>
                    <a:pt x="42688" y="48398"/>
                  </a:lnTo>
                  <a:lnTo>
                    <a:pt x="42890" y="48263"/>
                  </a:lnTo>
                  <a:lnTo>
                    <a:pt x="43070" y="48128"/>
                  </a:lnTo>
                  <a:lnTo>
                    <a:pt x="43227" y="47971"/>
                  </a:lnTo>
                  <a:lnTo>
                    <a:pt x="43384" y="47836"/>
                  </a:lnTo>
                  <a:lnTo>
                    <a:pt x="43519" y="47678"/>
                  </a:lnTo>
                  <a:lnTo>
                    <a:pt x="43632" y="47521"/>
                  </a:lnTo>
                  <a:lnTo>
                    <a:pt x="43722" y="47341"/>
                  </a:lnTo>
                  <a:lnTo>
                    <a:pt x="43812" y="47184"/>
                  </a:lnTo>
                  <a:lnTo>
                    <a:pt x="43879" y="47004"/>
                  </a:lnTo>
                  <a:lnTo>
                    <a:pt x="43924" y="46824"/>
                  </a:lnTo>
                  <a:lnTo>
                    <a:pt x="43969" y="46644"/>
                  </a:lnTo>
                  <a:lnTo>
                    <a:pt x="43991" y="46442"/>
                  </a:lnTo>
                  <a:lnTo>
                    <a:pt x="44014" y="46240"/>
                  </a:lnTo>
                  <a:lnTo>
                    <a:pt x="44014" y="45835"/>
                  </a:lnTo>
                  <a:lnTo>
                    <a:pt x="43946" y="45408"/>
                  </a:lnTo>
                  <a:lnTo>
                    <a:pt x="43857" y="44958"/>
                  </a:lnTo>
                  <a:lnTo>
                    <a:pt x="43722" y="44509"/>
                  </a:lnTo>
                  <a:lnTo>
                    <a:pt x="43542" y="44037"/>
                  </a:lnTo>
                  <a:lnTo>
                    <a:pt x="43362" y="43542"/>
                  </a:lnTo>
                  <a:lnTo>
                    <a:pt x="43115" y="43025"/>
                  </a:lnTo>
                  <a:lnTo>
                    <a:pt x="42216" y="41137"/>
                  </a:lnTo>
                  <a:lnTo>
                    <a:pt x="41294" y="39271"/>
                  </a:lnTo>
                  <a:lnTo>
                    <a:pt x="40327" y="37428"/>
                  </a:lnTo>
                  <a:lnTo>
                    <a:pt x="39316" y="35585"/>
                  </a:lnTo>
                  <a:lnTo>
                    <a:pt x="38282" y="33764"/>
                  </a:lnTo>
                  <a:lnTo>
                    <a:pt x="37225" y="31966"/>
                  </a:lnTo>
                  <a:lnTo>
                    <a:pt x="36146" y="30167"/>
                  </a:lnTo>
                  <a:lnTo>
                    <a:pt x="35022" y="28391"/>
                  </a:lnTo>
                  <a:lnTo>
                    <a:pt x="33876" y="26638"/>
                  </a:lnTo>
                  <a:lnTo>
                    <a:pt x="32729" y="24907"/>
                  </a:lnTo>
                  <a:lnTo>
                    <a:pt x="31538" y="23176"/>
                  </a:lnTo>
                  <a:lnTo>
                    <a:pt x="30324" y="21468"/>
                  </a:lnTo>
                  <a:lnTo>
                    <a:pt x="29110" y="19782"/>
                  </a:lnTo>
                  <a:lnTo>
                    <a:pt x="27851" y="18096"/>
                  </a:lnTo>
                  <a:lnTo>
                    <a:pt x="26593" y="16433"/>
                  </a:lnTo>
                  <a:lnTo>
                    <a:pt x="25311" y="14769"/>
                  </a:lnTo>
                  <a:lnTo>
                    <a:pt x="24659" y="13960"/>
                  </a:lnTo>
                  <a:lnTo>
                    <a:pt x="24008" y="13173"/>
                  </a:lnTo>
                  <a:lnTo>
                    <a:pt x="23333" y="12386"/>
                  </a:lnTo>
                  <a:lnTo>
                    <a:pt x="22659" y="11600"/>
                  </a:lnTo>
                  <a:lnTo>
                    <a:pt x="21962" y="10835"/>
                  </a:lnTo>
                  <a:lnTo>
                    <a:pt x="21265" y="10071"/>
                  </a:lnTo>
                  <a:lnTo>
                    <a:pt x="20546" y="9329"/>
                  </a:lnTo>
                  <a:lnTo>
                    <a:pt x="19826" y="8587"/>
                  </a:lnTo>
                  <a:lnTo>
                    <a:pt x="18343" y="7126"/>
                  </a:lnTo>
                  <a:lnTo>
                    <a:pt x="16837" y="5710"/>
                  </a:lnTo>
                  <a:lnTo>
                    <a:pt x="15286" y="4339"/>
                  </a:lnTo>
                  <a:lnTo>
                    <a:pt x="13735" y="2990"/>
                  </a:lnTo>
                  <a:lnTo>
                    <a:pt x="13173" y="2540"/>
                  </a:lnTo>
                  <a:lnTo>
                    <a:pt x="12611" y="2113"/>
                  </a:lnTo>
                  <a:lnTo>
                    <a:pt x="12026" y="1709"/>
                  </a:lnTo>
                  <a:lnTo>
                    <a:pt x="11419" y="1327"/>
                  </a:lnTo>
                  <a:lnTo>
                    <a:pt x="10812" y="989"/>
                  </a:lnTo>
                  <a:lnTo>
                    <a:pt x="10183" y="697"/>
                  </a:lnTo>
                  <a:lnTo>
                    <a:pt x="9531" y="450"/>
                  </a:lnTo>
                  <a:lnTo>
                    <a:pt x="8879" y="248"/>
                  </a:lnTo>
                  <a:lnTo>
                    <a:pt x="8565" y="158"/>
                  </a:lnTo>
                  <a:lnTo>
                    <a:pt x="8227" y="113"/>
                  </a:lnTo>
                  <a:lnTo>
                    <a:pt x="7913" y="45"/>
                  </a:lnTo>
                  <a:lnTo>
                    <a:pt x="7575" y="23"/>
                  </a:lnTo>
                  <a:lnTo>
                    <a:pt x="7238" y="0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137775" y="1790850"/>
              <a:ext cx="891875" cy="1226825"/>
            </a:xfrm>
            <a:custGeom>
              <a:avLst/>
              <a:gdLst/>
              <a:ahLst/>
              <a:cxnLst/>
              <a:rect l="l" t="t" r="r" b="b"/>
              <a:pathLst>
                <a:path w="35675" h="49073" extrusionOk="0">
                  <a:moveTo>
                    <a:pt x="1012" y="1"/>
                  </a:moveTo>
                  <a:lnTo>
                    <a:pt x="473" y="405"/>
                  </a:lnTo>
                  <a:lnTo>
                    <a:pt x="1" y="810"/>
                  </a:lnTo>
                  <a:lnTo>
                    <a:pt x="495" y="1327"/>
                  </a:lnTo>
                  <a:lnTo>
                    <a:pt x="967" y="1822"/>
                  </a:lnTo>
                  <a:lnTo>
                    <a:pt x="1484" y="2316"/>
                  </a:lnTo>
                  <a:lnTo>
                    <a:pt x="2001" y="2811"/>
                  </a:lnTo>
                  <a:lnTo>
                    <a:pt x="3035" y="3777"/>
                  </a:lnTo>
                  <a:lnTo>
                    <a:pt x="4114" y="4721"/>
                  </a:lnTo>
                  <a:lnTo>
                    <a:pt x="5171" y="5688"/>
                  </a:lnTo>
                  <a:lnTo>
                    <a:pt x="6205" y="6655"/>
                  </a:lnTo>
                  <a:lnTo>
                    <a:pt x="6722" y="7149"/>
                  </a:lnTo>
                  <a:lnTo>
                    <a:pt x="7217" y="7644"/>
                  </a:lnTo>
                  <a:lnTo>
                    <a:pt x="7689" y="8161"/>
                  </a:lnTo>
                  <a:lnTo>
                    <a:pt x="8161" y="8678"/>
                  </a:lnTo>
                  <a:lnTo>
                    <a:pt x="9847" y="10678"/>
                  </a:lnTo>
                  <a:lnTo>
                    <a:pt x="11533" y="12701"/>
                  </a:lnTo>
                  <a:lnTo>
                    <a:pt x="13174" y="14747"/>
                  </a:lnTo>
                  <a:lnTo>
                    <a:pt x="14814" y="16815"/>
                  </a:lnTo>
                  <a:lnTo>
                    <a:pt x="16388" y="18883"/>
                  </a:lnTo>
                  <a:lnTo>
                    <a:pt x="17939" y="20996"/>
                  </a:lnTo>
                  <a:lnTo>
                    <a:pt x="18703" y="22075"/>
                  </a:lnTo>
                  <a:lnTo>
                    <a:pt x="19468" y="23154"/>
                  </a:lnTo>
                  <a:lnTo>
                    <a:pt x="20187" y="24233"/>
                  </a:lnTo>
                  <a:lnTo>
                    <a:pt x="20929" y="25335"/>
                  </a:lnTo>
                  <a:lnTo>
                    <a:pt x="22233" y="27358"/>
                  </a:lnTo>
                  <a:lnTo>
                    <a:pt x="23491" y="29426"/>
                  </a:lnTo>
                  <a:lnTo>
                    <a:pt x="24728" y="31494"/>
                  </a:lnTo>
                  <a:lnTo>
                    <a:pt x="25919" y="33584"/>
                  </a:lnTo>
                  <a:lnTo>
                    <a:pt x="27111" y="35675"/>
                  </a:lnTo>
                  <a:lnTo>
                    <a:pt x="28279" y="37788"/>
                  </a:lnTo>
                  <a:lnTo>
                    <a:pt x="30595" y="42037"/>
                  </a:lnTo>
                  <a:lnTo>
                    <a:pt x="32528" y="45543"/>
                  </a:lnTo>
                  <a:lnTo>
                    <a:pt x="34439" y="49073"/>
                  </a:lnTo>
                  <a:lnTo>
                    <a:pt x="35675" y="48758"/>
                  </a:lnTo>
                  <a:lnTo>
                    <a:pt x="33832" y="45319"/>
                  </a:lnTo>
                  <a:lnTo>
                    <a:pt x="31943" y="41902"/>
                  </a:lnTo>
                  <a:lnTo>
                    <a:pt x="29561" y="37541"/>
                  </a:lnTo>
                  <a:lnTo>
                    <a:pt x="28347" y="35383"/>
                  </a:lnTo>
                  <a:lnTo>
                    <a:pt x="27133" y="33202"/>
                  </a:lnTo>
                  <a:lnTo>
                    <a:pt x="25897" y="31044"/>
                  </a:lnTo>
                  <a:lnTo>
                    <a:pt x="24638" y="28909"/>
                  </a:lnTo>
                  <a:lnTo>
                    <a:pt x="23334" y="26796"/>
                  </a:lnTo>
                  <a:lnTo>
                    <a:pt x="21985" y="24705"/>
                  </a:lnTo>
                  <a:lnTo>
                    <a:pt x="20704" y="22794"/>
                  </a:lnTo>
                  <a:lnTo>
                    <a:pt x="19378" y="20906"/>
                  </a:lnTo>
                  <a:lnTo>
                    <a:pt x="18029" y="19040"/>
                  </a:lnTo>
                  <a:lnTo>
                    <a:pt x="16658" y="17197"/>
                  </a:lnTo>
                  <a:lnTo>
                    <a:pt x="15242" y="15354"/>
                  </a:lnTo>
                  <a:lnTo>
                    <a:pt x="13803" y="13556"/>
                  </a:lnTo>
                  <a:lnTo>
                    <a:pt x="12342" y="11757"/>
                  </a:lnTo>
                  <a:lnTo>
                    <a:pt x="10881" y="10004"/>
                  </a:lnTo>
                  <a:lnTo>
                    <a:pt x="9487" y="8340"/>
                  </a:lnTo>
                  <a:lnTo>
                    <a:pt x="8790" y="7531"/>
                  </a:lnTo>
                  <a:lnTo>
                    <a:pt x="8071" y="6722"/>
                  </a:lnTo>
                  <a:lnTo>
                    <a:pt x="7351" y="5913"/>
                  </a:lnTo>
                  <a:lnTo>
                    <a:pt x="6610" y="5148"/>
                  </a:lnTo>
                  <a:lnTo>
                    <a:pt x="5845" y="4384"/>
                  </a:lnTo>
                  <a:lnTo>
                    <a:pt x="5036" y="3665"/>
                  </a:lnTo>
                  <a:lnTo>
                    <a:pt x="2968" y="1866"/>
                  </a:lnTo>
                  <a:lnTo>
                    <a:pt x="1979" y="967"/>
                  </a:lnTo>
                  <a:lnTo>
                    <a:pt x="1484" y="495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952075" y="2584375"/>
              <a:ext cx="93325" cy="135450"/>
            </a:xfrm>
            <a:custGeom>
              <a:avLst/>
              <a:gdLst/>
              <a:ahLst/>
              <a:cxnLst/>
              <a:rect l="l" t="t" r="r" b="b"/>
              <a:pathLst>
                <a:path w="3733" h="5418" extrusionOk="0">
                  <a:moveTo>
                    <a:pt x="540" y="0"/>
                  </a:moveTo>
                  <a:lnTo>
                    <a:pt x="428" y="23"/>
                  </a:lnTo>
                  <a:lnTo>
                    <a:pt x="338" y="90"/>
                  </a:lnTo>
                  <a:lnTo>
                    <a:pt x="226" y="158"/>
                  </a:lnTo>
                  <a:lnTo>
                    <a:pt x="158" y="225"/>
                  </a:lnTo>
                  <a:lnTo>
                    <a:pt x="91" y="315"/>
                  </a:lnTo>
                  <a:lnTo>
                    <a:pt x="46" y="427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46" y="787"/>
                  </a:lnTo>
                  <a:lnTo>
                    <a:pt x="91" y="922"/>
                  </a:lnTo>
                  <a:lnTo>
                    <a:pt x="1305" y="3057"/>
                  </a:lnTo>
                  <a:lnTo>
                    <a:pt x="1912" y="4114"/>
                  </a:lnTo>
                  <a:lnTo>
                    <a:pt x="2249" y="4631"/>
                  </a:lnTo>
                  <a:lnTo>
                    <a:pt x="2564" y="5148"/>
                  </a:lnTo>
                  <a:lnTo>
                    <a:pt x="2653" y="5260"/>
                  </a:lnTo>
                  <a:lnTo>
                    <a:pt x="2766" y="5328"/>
                  </a:lnTo>
                  <a:lnTo>
                    <a:pt x="2878" y="5395"/>
                  </a:lnTo>
                  <a:lnTo>
                    <a:pt x="2991" y="5418"/>
                  </a:lnTo>
                  <a:lnTo>
                    <a:pt x="3215" y="5418"/>
                  </a:lnTo>
                  <a:lnTo>
                    <a:pt x="3328" y="5373"/>
                  </a:lnTo>
                  <a:lnTo>
                    <a:pt x="3440" y="5328"/>
                  </a:lnTo>
                  <a:lnTo>
                    <a:pt x="3530" y="5260"/>
                  </a:lnTo>
                  <a:lnTo>
                    <a:pt x="3620" y="5193"/>
                  </a:lnTo>
                  <a:lnTo>
                    <a:pt x="3687" y="5103"/>
                  </a:lnTo>
                  <a:lnTo>
                    <a:pt x="3732" y="4991"/>
                  </a:lnTo>
                  <a:lnTo>
                    <a:pt x="3732" y="4878"/>
                  </a:lnTo>
                  <a:lnTo>
                    <a:pt x="3732" y="4766"/>
                  </a:lnTo>
                  <a:lnTo>
                    <a:pt x="3710" y="4653"/>
                  </a:lnTo>
                  <a:lnTo>
                    <a:pt x="3643" y="4518"/>
                  </a:lnTo>
                  <a:lnTo>
                    <a:pt x="3305" y="4001"/>
                  </a:lnTo>
                  <a:lnTo>
                    <a:pt x="2991" y="3484"/>
                  </a:lnTo>
                  <a:lnTo>
                    <a:pt x="2361" y="2428"/>
                  </a:lnTo>
                  <a:lnTo>
                    <a:pt x="1170" y="292"/>
                  </a:lnTo>
                  <a:lnTo>
                    <a:pt x="1080" y="180"/>
                  </a:lnTo>
                  <a:lnTo>
                    <a:pt x="990" y="90"/>
                  </a:lnTo>
                  <a:lnTo>
                    <a:pt x="878" y="23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25650" y="2406225"/>
              <a:ext cx="49475" cy="58475"/>
            </a:xfrm>
            <a:custGeom>
              <a:avLst/>
              <a:gdLst/>
              <a:ahLst/>
              <a:cxnLst/>
              <a:rect l="l" t="t" r="r" b="b"/>
              <a:pathLst>
                <a:path w="1979" h="2339" extrusionOk="0">
                  <a:moveTo>
                    <a:pt x="652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315" y="113"/>
                  </a:lnTo>
                  <a:lnTo>
                    <a:pt x="225" y="180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23" y="787"/>
                  </a:lnTo>
                  <a:lnTo>
                    <a:pt x="90" y="922"/>
                  </a:lnTo>
                  <a:lnTo>
                    <a:pt x="809" y="2046"/>
                  </a:lnTo>
                  <a:lnTo>
                    <a:pt x="899" y="2158"/>
                  </a:lnTo>
                  <a:lnTo>
                    <a:pt x="1012" y="2248"/>
                  </a:lnTo>
                  <a:lnTo>
                    <a:pt x="1124" y="2316"/>
                  </a:lnTo>
                  <a:lnTo>
                    <a:pt x="1236" y="2338"/>
                  </a:lnTo>
                  <a:lnTo>
                    <a:pt x="1461" y="2338"/>
                  </a:lnTo>
                  <a:lnTo>
                    <a:pt x="1574" y="2293"/>
                  </a:lnTo>
                  <a:lnTo>
                    <a:pt x="1664" y="2248"/>
                  </a:lnTo>
                  <a:lnTo>
                    <a:pt x="1776" y="2181"/>
                  </a:lnTo>
                  <a:lnTo>
                    <a:pt x="1843" y="2113"/>
                  </a:lnTo>
                  <a:lnTo>
                    <a:pt x="1911" y="2001"/>
                  </a:lnTo>
                  <a:lnTo>
                    <a:pt x="1956" y="1911"/>
                  </a:lnTo>
                  <a:lnTo>
                    <a:pt x="1978" y="1799"/>
                  </a:lnTo>
                  <a:lnTo>
                    <a:pt x="1978" y="1686"/>
                  </a:lnTo>
                  <a:lnTo>
                    <a:pt x="1956" y="1551"/>
                  </a:lnTo>
                  <a:lnTo>
                    <a:pt x="1888" y="1439"/>
                  </a:lnTo>
                  <a:lnTo>
                    <a:pt x="1169" y="293"/>
                  </a:lnTo>
                  <a:lnTo>
                    <a:pt x="1079" y="180"/>
                  </a:lnTo>
                  <a:lnTo>
                    <a:pt x="989" y="113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738525" y="2640575"/>
              <a:ext cx="30375" cy="30925"/>
            </a:xfrm>
            <a:custGeom>
              <a:avLst/>
              <a:gdLst/>
              <a:ahLst/>
              <a:cxnLst/>
              <a:rect l="l" t="t" r="r" b="b"/>
              <a:pathLst>
                <a:path w="1215" h="1237" extrusionOk="0">
                  <a:moveTo>
                    <a:pt x="608" y="0"/>
                  </a:moveTo>
                  <a:lnTo>
                    <a:pt x="473" y="23"/>
                  </a:lnTo>
                  <a:lnTo>
                    <a:pt x="338" y="68"/>
                  </a:lnTo>
                  <a:lnTo>
                    <a:pt x="248" y="112"/>
                  </a:lnTo>
                  <a:lnTo>
                    <a:pt x="158" y="202"/>
                  </a:lnTo>
                  <a:lnTo>
                    <a:pt x="91" y="292"/>
                  </a:lnTo>
                  <a:lnTo>
                    <a:pt x="46" y="405"/>
                  </a:lnTo>
                  <a:lnTo>
                    <a:pt x="23" y="517"/>
                  </a:lnTo>
                  <a:lnTo>
                    <a:pt x="1" y="629"/>
                  </a:lnTo>
                  <a:lnTo>
                    <a:pt x="23" y="742"/>
                  </a:lnTo>
                  <a:lnTo>
                    <a:pt x="46" y="854"/>
                  </a:lnTo>
                  <a:lnTo>
                    <a:pt x="91" y="967"/>
                  </a:lnTo>
                  <a:lnTo>
                    <a:pt x="158" y="1057"/>
                  </a:lnTo>
                  <a:lnTo>
                    <a:pt x="248" y="1124"/>
                  </a:lnTo>
                  <a:lnTo>
                    <a:pt x="338" y="1191"/>
                  </a:lnTo>
                  <a:lnTo>
                    <a:pt x="473" y="1236"/>
                  </a:lnTo>
                  <a:lnTo>
                    <a:pt x="743" y="1236"/>
                  </a:lnTo>
                  <a:lnTo>
                    <a:pt x="878" y="1191"/>
                  </a:lnTo>
                  <a:lnTo>
                    <a:pt x="967" y="1124"/>
                  </a:lnTo>
                  <a:lnTo>
                    <a:pt x="1057" y="1057"/>
                  </a:lnTo>
                  <a:lnTo>
                    <a:pt x="1125" y="967"/>
                  </a:lnTo>
                  <a:lnTo>
                    <a:pt x="1170" y="854"/>
                  </a:lnTo>
                  <a:lnTo>
                    <a:pt x="1192" y="742"/>
                  </a:lnTo>
                  <a:lnTo>
                    <a:pt x="1215" y="629"/>
                  </a:lnTo>
                  <a:lnTo>
                    <a:pt x="1192" y="517"/>
                  </a:lnTo>
                  <a:lnTo>
                    <a:pt x="1170" y="405"/>
                  </a:lnTo>
                  <a:lnTo>
                    <a:pt x="1125" y="292"/>
                  </a:lnTo>
                  <a:lnTo>
                    <a:pt x="1057" y="202"/>
                  </a:lnTo>
                  <a:lnTo>
                    <a:pt x="967" y="112"/>
                  </a:lnTo>
                  <a:lnTo>
                    <a:pt x="878" y="68"/>
                  </a:lnTo>
                  <a:lnTo>
                    <a:pt x="743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453625" y="2257300"/>
              <a:ext cx="86550" cy="103975"/>
            </a:xfrm>
            <a:custGeom>
              <a:avLst/>
              <a:gdLst/>
              <a:ahLst/>
              <a:cxnLst/>
              <a:rect l="l" t="t" r="r" b="b"/>
              <a:pathLst>
                <a:path w="3462" h="4159" extrusionOk="0">
                  <a:moveTo>
                    <a:pt x="652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315" y="90"/>
                  </a:lnTo>
                  <a:lnTo>
                    <a:pt x="202" y="158"/>
                  </a:lnTo>
                  <a:lnTo>
                    <a:pt x="135" y="248"/>
                  </a:lnTo>
                  <a:lnTo>
                    <a:pt x="67" y="338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23" y="652"/>
                  </a:lnTo>
                  <a:lnTo>
                    <a:pt x="45" y="765"/>
                  </a:lnTo>
                  <a:lnTo>
                    <a:pt x="112" y="900"/>
                  </a:lnTo>
                  <a:lnTo>
                    <a:pt x="2293" y="3889"/>
                  </a:lnTo>
                  <a:lnTo>
                    <a:pt x="2383" y="4002"/>
                  </a:lnTo>
                  <a:lnTo>
                    <a:pt x="2495" y="4069"/>
                  </a:lnTo>
                  <a:lnTo>
                    <a:pt x="2585" y="4114"/>
                  </a:lnTo>
                  <a:lnTo>
                    <a:pt x="2720" y="4159"/>
                  </a:lnTo>
                  <a:lnTo>
                    <a:pt x="2832" y="4159"/>
                  </a:lnTo>
                  <a:lnTo>
                    <a:pt x="2945" y="4136"/>
                  </a:lnTo>
                  <a:lnTo>
                    <a:pt x="3057" y="4114"/>
                  </a:lnTo>
                  <a:lnTo>
                    <a:pt x="3170" y="4069"/>
                  </a:lnTo>
                  <a:lnTo>
                    <a:pt x="3259" y="4002"/>
                  </a:lnTo>
                  <a:lnTo>
                    <a:pt x="3349" y="3912"/>
                  </a:lnTo>
                  <a:lnTo>
                    <a:pt x="3417" y="3822"/>
                  </a:lnTo>
                  <a:lnTo>
                    <a:pt x="3439" y="3732"/>
                  </a:lnTo>
                  <a:lnTo>
                    <a:pt x="3462" y="3619"/>
                  </a:lnTo>
                  <a:lnTo>
                    <a:pt x="3462" y="3507"/>
                  </a:lnTo>
                  <a:lnTo>
                    <a:pt x="3417" y="3372"/>
                  </a:lnTo>
                  <a:lnTo>
                    <a:pt x="3349" y="3260"/>
                  </a:lnTo>
                  <a:lnTo>
                    <a:pt x="1191" y="270"/>
                  </a:lnTo>
                  <a:lnTo>
                    <a:pt x="1101" y="158"/>
                  </a:lnTo>
                  <a:lnTo>
                    <a:pt x="989" y="90"/>
                  </a:lnTo>
                  <a:lnTo>
                    <a:pt x="877" y="45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545225" y="2539975"/>
              <a:ext cx="61275" cy="69700"/>
            </a:xfrm>
            <a:custGeom>
              <a:avLst/>
              <a:gdLst/>
              <a:ahLst/>
              <a:cxnLst/>
              <a:rect l="l" t="t" r="r" b="b"/>
              <a:pathLst>
                <a:path w="2451" h="2788" extrusionOk="0">
                  <a:moveTo>
                    <a:pt x="607" y="0"/>
                  </a:moveTo>
                  <a:lnTo>
                    <a:pt x="472" y="23"/>
                  </a:lnTo>
                  <a:lnTo>
                    <a:pt x="360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93"/>
                  </a:lnTo>
                  <a:lnTo>
                    <a:pt x="23" y="405"/>
                  </a:lnTo>
                  <a:lnTo>
                    <a:pt x="0" y="517"/>
                  </a:lnTo>
                  <a:lnTo>
                    <a:pt x="0" y="630"/>
                  </a:lnTo>
                  <a:lnTo>
                    <a:pt x="0" y="742"/>
                  </a:lnTo>
                  <a:lnTo>
                    <a:pt x="45" y="855"/>
                  </a:lnTo>
                  <a:lnTo>
                    <a:pt x="90" y="967"/>
                  </a:lnTo>
                  <a:lnTo>
                    <a:pt x="157" y="1057"/>
                  </a:lnTo>
                  <a:lnTo>
                    <a:pt x="1394" y="2608"/>
                  </a:lnTo>
                  <a:lnTo>
                    <a:pt x="1484" y="2698"/>
                  </a:lnTo>
                  <a:lnTo>
                    <a:pt x="1596" y="2743"/>
                  </a:lnTo>
                  <a:lnTo>
                    <a:pt x="1709" y="2788"/>
                  </a:lnTo>
                  <a:lnTo>
                    <a:pt x="1843" y="2788"/>
                  </a:lnTo>
                  <a:lnTo>
                    <a:pt x="1956" y="2765"/>
                  </a:lnTo>
                  <a:lnTo>
                    <a:pt x="2068" y="2743"/>
                  </a:lnTo>
                  <a:lnTo>
                    <a:pt x="2181" y="2675"/>
                  </a:lnTo>
                  <a:lnTo>
                    <a:pt x="2270" y="2608"/>
                  </a:lnTo>
                  <a:lnTo>
                    <a:pt x="2360" y="2518"/>
                  </a:lnTo>
                  <a:lnTo>
                    <a:pt x="2405" y="2406"/>
                  </a:lnTo>
                  <a:lnTo>
                    <a:pt x="2450" y="2293"/>
                  </a:lnTo>
                  <a:lnTo>
                    <a:pt x="2450" y="2181"/>
                  </a:lnTo>
                  <a:lnTo>
                    <a:pt x="2428" y="2068"/>
                  </a:lnTo>
                  <a:lnTo>
                    <a:pt x="2405" y="1956"/>
                  </a:lnTo>
                  <a:lnTo>
                    <a:pt x="2338" y="1844"/>
                  </a:lnTo>
                  <a:lnTo>
                    <a:pt x="2270" y="1731"/>
                  </a:lnTo>
                  <a:lnTo>
                    <a:pt x="1034" y="180"/>
                  </a:lnTo>
                  <a:lnTo>
                    <a:pt x="944" y="113"/>
                  </a:lnTo>
                  <a:lnTo>
                    <a:pt x="854" y="45"/>
                  </a:lnTo>
                  <a:lnTo>
                    <a:pt x="719" y="2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756525" y="2828825"/>
              <a:ext cx="61825" cy="77025"/>
            </a:xfrm>
            <a:custGeom>
              <a:avLst/>
              <a:gdLst/>
              <a:ahLst/>
              <a:cxnLst/>
              <a:rect l="l" t="t" r="r" b="b"/>
              <a:pathLst>
                <a:path w="2473" h="3081" extrusionOk="0">
                  <a:moveTo>
                    <a:pt x="652" y="1"/>
                  </a:moveTo>
                  <a:lnTo>
                    <a:pt x="540" y="23"/>
                  </a:lnTo>
                  <a:lnTo>
                    <a:pt x="405" y="46"/>
                  </a:lnTo>
                  <a:lnTo>
                    <a:pt x="292" y="90"/>
                  </a:lnTo>
                  <a:lnTo>
                    <a:pt x="203" y="158"/>
                  </a:lnTo>
                  <a:lnTo>
                    <a:pt x="113" y="248"/>
                  </a:lnTo>
                  <a:lnTo>
                    <a:pt x="68" y="360"/>
                  </a:lnTo>
                  <a:lnTo>
                    <a:pt x="23" y="473"/>
                  </a:lnTo>
                  <a:lnTo>
                    <a:pt x="0" y="585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68" y="945"/>
                  </a:lnTo>
                  <a:lnTo>
                    <a:pt x="405" y="1394"/>
                  </a:lnTo>
                  <a:lnTo>
                    <a:pt x="720" y="1866"/>
                  </a:lnTo>
                  <a:lnTo>
                    <a:pt x="1304" y="2788"/>
                  </a:lnTo>
                  <a:lnTo>
                    <a:pt x="1394" y="2900"/>
                  </a:lnTo>
                  <a:lnTo>
                    <a:pt x="1506" y="2990"/>
                  </a:lnTo>
                  <a:lnTo>
                    <a:pt x="1619" y="3035"/>
                  </a:lnTo>
                  <a:lnTo>
                    <a:pt x="1731" y="3080"/>
                  </a:lnTo>
                  <a:lnTo>
                    <a:pt x="1956" y="3080"/>
                  </a:lnTo>
                  <a:lnTo>
                    <a:pt x="2068" y="3035"/>
                  </a:lnTo>
                  <a:lnTo>
                    <a:pt x="2181" y="2990"/>
                  </a:lnTo>
                  <a:lnTo>
                    <a:pt x="2271" y="2923"/>
                  </a:lnTo>
                  <a:lnTo>
                    <a:pt x="2338" y="2833"/>
                  </a:lnTo>
                  <a:lnTo>
                    <a:pt x="2405" y="2743"/>
                  </a:lnTo>
                  <a:lnTo>
                    <a:pt x="2450" y="2653"/>
                  </a:lnTo>
                  <a:lnTo>
                    <a:pt x="2473" y="2541"/>
                  </a:lnTo>
                  <a:lnTo>
                    <a:pt x="2473" y="2428"/>
                  </a:lnTo>
                  <a:lnTo>
                    <a:pt x="2450" y="2293"/>
                  </a:lnTo>
                  <a:lnTo>
                    <a:pt x="2383" y="2181"/>
                  </a:lnTo>
                  <a:lnTo>
                    <a:pt x="1776" y="1237"/>
                  </a:lnTo>
                  <a:lnTo>
                    <a:pt x="1461" y="765"/>
                  </a:lnTo>
                  <a:lnTo>
                    <a:pt x="1147" y="315"/>
                  </a:lnTo>
                  <a:lnTo>
                    <a:pt x="1057" y="225"/>
                  </a:lnTo>
                  <a:lnTo>
                    <a:pt x="967" y="135"/>
                  </a:lnTo>
                  <a:lnTo>
                    <a:pt x="877" y="68"/>
                  </a:lnTo>
                  <a:lnTo>
                    <a:pt x="764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576675" y="2114550"/>
              <a:ext cx="123675" cy="139400"/>
            </a:xfrm>
            <a:custGeom>
              <a:avLst/>
              <a:gdLst/>
              <a:ahLst/>
              <a:cxnLst/>
              <a:rect l="l" t="t" r="r" b="b"/>
              <a:pathLst>
                <a:path w="4947" h="5576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6"/>
                  </a:lnTo>
                  <a:lnTo>
                    <a:pt x="203" y="203"/>
                  </a:lnTo>
                  <a:lnTo>
                    <a:pt x="136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23" y="720"/>
                  </a:lnTo>
                  <a:lnTo>
                    <a:pt x="46" y="832"/>
                  </a:lnTo>
                  <a:lnTo>
                    <a:pt x="113" y="945"/>
                  </a:lnTo>
                  <a:lnTo>
                    <a:pt x="203" y="1057"/>
                  </a:lnTo>
                  <a:lnTo>
                    <a:pt x="698" y="1574"/>
                  </a:lnTo>
                  <a:lnTo>
                    <a:pt x="1170" y="2091"/>
                  </a:lnTo>
                  <a:lnTo>
                    <a:pt x="1642" y="2631"/>
                  </a:lnTo>
                  <a:lnTo>
                    <a:pt x="2091" y="3193"/>
                  </a:lnTo>
                  <a:lnTo>
                    <a:pt x="2991" y="4294"/>
                  </a:lnTo>
                  <a:lnTo>
                    <a:pt x="3440" y="4856"/>
                  </a:lnTo>
                  <a:lnTo>
                    <a:pt x="3912" y="5396"/>
                  </a:lnTo>
                  <a:lnTo>
                    <a:pt x="4025" y="5486"/>
                  </a:lnTo>
                  <a:lnTo>
                    <a:pt x="4115" y="5553"/>
                  </a:lnTo>
                  <a:lnTo>
                    <a:pt x="4227" y="5575"/>
                  </a:lnTo>
                  <a:lnTo>
                    <a:pt x="4452" y="5575"/>
                  </a:lnTo>
                  <a:lnTo>
                    <a:pt x="4564" y="5531"/>
                  </a:lnTo>
                  <a:lnTo>
                    <a:pt x="4654" y="5463"/>
                  </a:lnTo>
                  <a:lnTo>
                    <a:pt x="4744" y="5396"/>
                  </a:lnTo>
                  <a:lnTo>
                    <a:pt x="4834" y="5306"/>
                  </a:lnTo>
                  <a:lnTo>
                    <a:pt x="4879" y="5216"/>
                  </a:lnTo>
                  <a:lnTo>
                    <a:pt x="4924" y="5103"/>
                  </a:lnTo>
                  <a:lnTo>
                    <a:pt x="4946" y="4991"/>
                  </a:lnTo>
                  <a:lnTo>
                    <a:pt x="4946" y="4856"/>
                  </a:lnTo>
                  <a:lnTo>
                    <a:pt x="4924" y="4744"/>
                  </a:lnTo>
                  <a:lnTo>
                    <a:pt x="4879" y="4631"/>
                  </a:lnTo>
                  <a:lnTo>
                    <a:pt x="4789" y="4519"/>
                  </a:lnTo>
                  <a:lnTo>
                    <a:pt x="4317" y="3979"/>
                  </a:lnTo>
                  <a:lnTo>
                    <a:pt x="3867" y="3417"/>
                  </a:lnTo>
                  <a:lnTo>
                    <a:pt x="2968" y="2316"/>
                  </a:lnTo>
                  <a:lnTo>
                    <a:pt x="2519" y="1754"/>
                  </a:lnTo>
                  <a:lnTo>
                    <a:pt x="2047" y="1215"/>
                  </a:lnTo>
                  <a:lnTo>
                    <a:pt x="1574" y="698"/>
                  </a:lnTo>
                  <a:lnTo>
                    <a:pt x="1080" y="180"/>
                  </a:lnTo>
                  <a:lnTo>
                    <a:pt x="968" y="91"/>
                  </a:lnTo>
                  <a:lnTo>
                    <a:pt x="855" y="46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635125" y="2273025"/>
              <a:ext cx="112425" cy="115800"/>
            </a:xfrm>
            <a:custGeom>
              <a:avLst/>
              <a:gdLst/>
              <a:ahLst/>
              <a:cxnLst/>
              <a:rect l="l" t="t" r="r" b="b"/>
              <a:pathLst>
                <a:path w="4497" h="4632" extrusionOk="0">
                  <a:moveTo>
                    <a:pt x="585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6"/>
                  </a:lnTo>
                  <a:lnTo>
                    <a:pt x="181" y="203"/>
                  </a:lnTo>
                  <a:lnTo>
                    <a:pt x="113" y="293"/>
                  </a:lnTo>
                  <a:lnTo>
                    <a:pt x="46" y="405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32"/>
                  </a:lnTo>
                  <a:lnTo>
                    <a:pt x="91" y="945"/>
                  </a:lnTo>
                  <a:lnTo>
                    <a:pt x="181" y="1057"/>
                  </a:lnTo>
                  <a:lnTo>
                    <a:pt x="608" y="1484"/>
                  </a:lnTo>
                  <a:lnTo>
                    <a:pt x="1012" y="1889"/>
                  </a:lnTo>
                  <a:lnTo>
                    <a:pt x="1799" y="2766"/>
                  </a:lnTo>
                  <a:lnTo>
                    <a:pt x="2608" y="3620"/>
                  </a:lnTo>
                  <a:lnTo>
                    <a:pt x="3013" y="4047"/>
                  </a:lnTo>
                  <a:lnTo>
                    <a:pt x="3440" y="4474"/>
                  </a:lnTo>
                  <a:lnTo>
                    <a:pt x="3530" y="4564"/>
                  </a:lnTo>
                  <a:lnTo>
                    <a:pt x="3665" y="4609"/>
                  </a:lnTo>
                  <a:lnTo>
                    <a:pt x="3777" y="4631"/>
                  </a:lnTo>
                  <a:lnTo>
                    <a:pt x="4002" y="4631"/>
                  </a:lnTo>
                  <a:lnTo>
                    <a:pt x="4114" y="4586"/>
                  </a:lnTo>
                  <a:lnTo>
                    <a:pt x="4204" y="4519"/>
                  </a:lnTo>
                  <a:lnTo>
                    <a:pt x="4294" y="4452"/>
                  </a:lnTo>
                  <a:lnTo>
                    <a:pt x="4362" y="4362"/>
                  </a:lnTo>
                  <a:lnTo>
                    <a:pt x="4429" y="4249"/>
                  </a:lnTo>
                  <a:lnTo>
                    <a:pt x="4474" y="4159"/>
                  </a:lnTo>
                  <a:lnTo>
                    <a:pt x="4497" y="4047"/>
                  </a:lnTo>
                  <a:lnTo>
                    <a:pt x="4497" y="3935"/>
                  </a:lnTo>
                  <a:lnTo>
                    <a:pt x="4452" y="3822"/>
                  </a:lnTo>
                  <a:lnTo>
                    <a:pt x="4407" y="3710"/>
                  </a:lnTo>
                  <a:lnTo>
                    <a:pt x="4294" y="3597"/>
                  </a:lnTo>
                  <a:lnTo>
                    <a:pt x="3890" y="3170"/>
                  </a:lnTo>
                  <a:lnTo>
                    <a:pt x="3485" y="2743"/>
                  </a:lnTo>
                  <a:lnTo>
                    <a:pt x="2676" y="1889"/>
                  </a:lnTo>
                  <a:lnTo>
                    <a:pt x="1889" y="1012"/>
                  </a:lnTo>
                  <a:lnTo>
                    <a:pt x="1484" y="608"/>
                  </a:lnTo>
                  <a:lnTo>
                    <a:pt x="1057" y="181"/>
                  </a:lnTo>
                  <a:lnTo>
                    <a:pt x="945" y="91"/>
                  </a:lnTo>
                  <a:lnTo>
                    <a:pt x="832" y="46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210275" y="2106125"/>
              <a:ext cx="146150" cy="132100"/>
            </a:xfrm>
            <a:custGeom>
              <a:avLst/>
              <a:gdLst/>
              <a:ahLst/>
              <a:cxnLst/>
              <a:rect l="l" t="t" r="r" b="b"/>
              <a:pathLst>
                <a:path w="5846" h="5284" extrusionOk="0">
                  <a:moveTo>
                    <a:pt x="540" y="0"/>
                  </a:moveTo>
                  <a:lnTo>
                    <a:pt x="450" y="23"/>
                  </a:lnTo>
                  <a:lnTo>
                    <a:pt x="338" y="45"/>
                  </a:lnTo>
                  <a:lnTo>
                    <a:pt x="248" y="113"/>
                  </a:lnTo>
                  <a:lnTo>
                    <a:pt x="180" y="203"/>
                  </a:lnTo>
                  <a:lnTo>
                    <a:pt x="113" y="293"/>
                  </a:lnTo>
                  <a:lnTo>
                    <a:pt x="68" y="405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46" y="877"/>
                  </a:lnTo>
                  <a:lnTo>
                    <a:pt x="91" y="990"/>
                  </a:lnTo>
                  <a:lnTo>
                    <a:pt x="180" y="1079"/>
                  </a:lnTo>
                  <a:lnTo>
                    <a:pt x="270" y="1169"/>
                  </a:lnTo>
                  <a:lnTo>
                    <a:pt x="877" y="1641"/>
                  </a:lnTo>
                  <a:lnTo>
                    <a:pt x="1462" y="2091"/>
                  </a:lnTo>
                  <a:lnTo>
                    <a:pt x="2046" y="2563"/>
                  </a:lnTo>
                  <a:lnTo>
                    <a:pt x="2608" y="3058"/>
                  </a:lnTo>
                  <a:lnTo>
                    <a:pt x="3170" y="3552"/>
                  </a:lnTo>
                  <a:lnTo>
                    <a:pt x="3710" y="4069"/>
                  </a:lnTo>
                  <a:lnTo>
                    <a:pt x="4789" y="5103"/>
                  </a:lnTo>
                  <a:lnTo>
                    <a:pt x="4901" y="5193"/>
                  </a:lnTo>
                  <a:lnTo>
                    <a:pt x="5013" y="5261"/>
                  </a:lnTo>
                  <a:lnTo>
                    <a:pt x="5126" y="5283"/>
                  </a:lnTo>
                  <a:lnTo>
                    <a:pt x="5238" y="5283"/>
                  </a:lnTo>
                  <a:lnTo>
                    <a:pt x="5351" y="5261"/>
                  </a:lnTo>
                  <a:lnTo>
                    <a:pt x="5463" y="5238"/>
                  </a:lnTo>
                  <a:lnTo>
                    <a:pt x="5553" y="5171"/>
                  </a:lnTo>
                  <a:lnTo>
                    <a:pt x="5643" y="5103"/>
                  </a:lnTo>
                  <a:lnTo>
                    <a:pt x="5733" y="5013"/>
                  </a:lnTo>
                  <a:lnTo>
                    <a:pt x="5778" y="4901"/>
                  </a:lnTo>
                  <a:lnTo>
                    <a:pt x="5823" y="4789"/>
                  </a:lnTo>
                  <a:lnTo>
                    <a:pt x="5845" y="4676"/>
                  </a:lnTo>
                  <a:lnTo>
                    <a:pt x="5845" y="4564"/>
                  </a:lnTo>
                  <a:lnTo>
                    <a:pt x="5823" y="4451"/>
                  </a:lnTo>
                  <a:lnTo>
                    <a:pt x="5755" y="4339"/>
                  </a:lnTo>
                  <a:lnTo>
                    <a:pt x="5665" y="4227"/>
                  </a:lnTo>
                  <a:lnTo>
                    <a:pt x="5103" y="3687"/>
                  </a:lnTo>
                  <a:lnTo>
                    <a:pt x="4541" y="3125"/>
                  </a:lnTo>
                  <a:lnTo>
                    <a:pt x="3957" y="2608"/>
                  </a:lnTo>
                  <a:lnTo>
                    <a:pt x="3372" y="2069"/>
                  </a:lnTo>
                  <a:lnTo>
                    <a:pt x="2766" y="1574"/>
                  </a:lnTo>
                  <a:lnTo>
                    <a:pt x="2159" y="1079"/>
                  </a:lnTo>
                  <a:lnTo>
                    <a:pt x="1529" y="585"/>
                  </a:lnTo>
                  <a:lnTo>
                    <a:pt x="900" y="113"/>
                  </a:lnTo>
                  <a:lnTo>
                    <a:pt x="787" y="45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383375" y="2323600"/>
              <a:ext cx="101175" cy="104000"/>
            </a:xfrm>
            <a:custGeom>
              <a:avLst/>
              <a:gdLst/>
              <a:ahLst/>
              <a:cxnLst/>
              <a:rect l="l" t="t" r="r" b="b"/>
              <a:pathLst>
                <a:path w="4047" h="4160" extrusionOk="0">
                  <a:moveTo>
                    <a:pt x="607" y="1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92" y="113"/>
                  </a:lnTo>
                  <a:lnTo>
                    <a:pt x="202" y="203"/>
                  </a:lnTo>
                  <a:lnTo>
                    <a:pt x="113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45" y="833"/>
                  </a:lnTo>
                  <a:lnTo>
                    <a:pt x="90" y="945"/>
                  </a:lnTo>
                  <a:lnTo>
                    <a:pt x="180" y="1057"/>
                  </a:lnTo>
                  <a:lnTo>
                    <a:pt x="540" y="1417"/>
                  </a:lnTo>
                  <a:lnTo>
                    <a:pt x="899" y="1777"/>
                  </a:lnTo>
                  <a:lnTo>
                    <a:pt x="1574" y="2519"/>
                  </a:lnTo>
                  <a:lnTo>
                    <a:pt x="2271" y="3260"/>
                  </a:lnTo>
                  <a:lnTo>
                    <a:pt x="2608" y="3642"/>
                  </a:lnTo>
                  <a:lnTo>
                    <a:pt x="2967" y="3980"/>
                  </a:lnTo>
                  <a:lnTo>
                    <a:pt x="3080" y="4070"/>
                  </a:lnTo>
                  <a:lnTo>
                    <a:pt x="3192" y="4137"/>
                  </a:lnTo>
                  <a:lnTo>
                    <a:pt x="3327" y="4160"/>
                  </a:lnTo>
                  <a:lnTo>
                    <a:pt x="3439" y="4160"/>
                  </a:lnTo>
                  <a:lnTo>
                    <a:pt x="3552" y="4137"/>
                  </a:lnTo>
                  <a:lnTo>
                    <a:pt x="3664" y="4092"/>
                  </a:lnTo>
                  <a:lnTo>
                    <a:pt x="3754" y="4047"/>
                  </a:lnTo>
                  <a:lnTo>
                    <a:pt x="3844" y="3957"/>
                  </a:lnTo>
                  <a:lnTo>
                    <a:pt x="3911" y="3890"/>
                  </a:lnTo>
                  <a:lnTo>
                    <a:pt x="3979" y="3777"/>
                  </a:lnTo>
                  <a:lnTo>
                    <a:pt x="4024" y="3665"/>
                  </a:lnTo>
                  <a:lnTo>
                    <a:pt x="4046" y="3553"/>
                  </a:lnTo>
                  <a:lnTo>
                    <a:pt x="4024" y="3440"/>
                  </a:lnTo>
                  <a:lnTo>
                    <a:pt x="4001" y="3328"/>
                  </a:lnTo>
                  <a:lnTo>
                    <a:pt x="3934" y="3215"/>
                  </a:lnTo>
                  <a:lnTo>
                    <a:pt x="3844" y="3125"/>
                  </a:lnTo>
                  <a:lnTo>
                    <a:pt x="3484" y="2766"/>
                  </a:lnTo>
                  <a:lnTo>
                    <a:pt x="3147" y="2384"/>
                  </a:lnTo>
                  <a:lnTo>
                    <a:pt x="2450" y="1642"/>
                  </a:lnTo>
                  <a:lnTo>
                    <a:pt x="1776" y="900"/>
                  </a:lnTo>
                  <a:lnTo>
                    <a:pt x="1416" y="540"/>
                  </a:lnTo>
                  <a:lnTo>
                    <a:pt x="1057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642425" y="1304750"/>
              <a:ext cx="872775" cy="1755075"/>
            </a:xfrm>
            <a:custGeom>
              <a:avLst/>
              <a:gdLst/>
              <a:ahLst/>
              <a:cxnLst/>
              <a:rect l="l" t="t" r="r" b="b"/>
              <a:pathLst>
                <a:path w="34911" h="70203" extrusionOk="0">
                  <a:moveTo>
                    <a:pt x="5171" y="0"/>
                  </a:moveTo>
                  <a:lnTo>
                    <a:pt x="4699" y="45"/>
                  </a:lnTo>
                  <a:lnTo>
                    <a:pt x="4205" y="113"/>
                  </a:lnTo>
                  <a:lnTo>
                    <a:pt x="3710" y="225"/>
                  </a:lnTo>
                  <a:lnTo>
                    <a:pt x="3260" y="360"/>
                  </a:lnTo>
                  <a:lnTo>
                    <a:pt x="2856" y="540"/>
                  </a:lnTo>
                  <a:lnTo>
                    <a:pt x="2451" y="765"/>
                  </a:lnTo>
                  <a:lnTo>
                    <a:pt x="2114" y="1034"/>
                  </a:lnTo>
                  <a:lnTo>
                    <a:pt x="1777" y="1327"/>
                  </a:lnTo>
                  <a:lnTo>
                    <a:pt x="1485" y="1686"/>
                  </a:lnTo>
                  <a:lnTo>
                    <a:pt x="1215" y="2068"/>
                  </a:lnTo>
                  <a:lnTo>
                    <a:pt x="990" y="2473"/>
                  </a:lnTo>
                  <a:lnTo>
                    <a:pt x="765" y="2923"/>
                  </a:lnTo>
                  <a:lnTo>
                    <a:pt x="585" y="3417"/>
                  </a:lnTo>
                  <a:lnTo>
                    <a:pt x="428" y="3912"/>
                  </a:lnTo>
                  <a:lnTo>
                    <a:pt x="316" y="4474"/>
                  </a:lnTo>
                  <a:lnTo>
                    <a:pt x="203" y="5036"/>
                  </a:lnTo>
                  <a:lnTo>
                    <a:pt x="113" y="5643"/>
                  </a:lnTo>
                  <a:lnTo>
                    <a:pt x="68" y="6272"/>
                  </a:lnTo>
                  <a:lnTo>
                    <a:pt x="23" y="6946"/>
                  </a:lnTo>
                  <a:lnTo>
                    <a:pt x="1" y="7621"/>
                  </a:lnTo>
                  <a:lnTo>
                    <a:pt x="23" y="8318"/>
                  </a:lnTo>
                  <a:lnTo>
                    <a:pt x="46" y="9059"/>
                  </a:lnTo>
                  <a:lnTo>
                    <a:pt x="91" y="9801"/>
                  </a:lnTo>
                  <a:lnTo>
                    <a:pt x="158" y="10565"/>
                  </a:lnTo>
                  <a:lnTo>
                    <a:pt x="226" y="11352"/>
                  </a:lnTo>
                  <a:lnTo>
                    <a:pt x="316" y="12161"/>
                  </a:lnTo>
                  <a:lnTo>
                    <a:pt x="428" y="12993"/>
                  </a:lnTo>
                  <a:lnTo>
                    <a:pt x="720" y="14679"/>
                  </a:lnTo>
                  <a:lnTo>
                    <a:pt x="1035" y="16410"/>
                  </a:lnTo>
                  <a:lnTo>
                    <a:pt x="1417" y="18186"/>
                  </a:lnTo>
                  <a:lnTo>
                    <a:pt x="1844" y="19984"/>
                  </a:lnTo>
                  <a:lnTo>
                    <a:pt x="2294" y="21805"/>
                  </a:lnTo>
                  <a:lnTo>
                    <a:pt x="2766" y="23648"/>
                  </a:lnTo>
                  <a:lnTo>
                    <a:pt x="3283" y="25469"/>
                  </a:lnTo>
                  <a:lnTo>
                    <a:pt x="3800" y="27290"/>
                  </a:lnTo>
                  <a:lnTo>
                    <a:pt x="4339" y="29088"/>
                  </a:lnTo>
                  <a:lnTo>
                    <a:pt x="4879" y="30864"/>
                  </a:lnTo>
                  <a:lnTo>
                    <a:pt x="5958" y="34258"/>
                  </a:lnTo>
                  <a:lnTo>
                    <a:pt x="7914" y="40283"/>
                  </a:lnTo>
                  <a:lnTo>
                    <a:pt x="8678" y="42711"/>
                  </a:lnTo>
                  <a:lnTo>
                    <a:pt x="8993" y="43767"/>
                  </a:lnTo>
                  <a:lnTo>
                    <a:pt x="9240" y="44689"/>
                  </a:lnTo>
                  <a:lnTo>
                    <a:pt x="9712" y="46442"/>
                  </a:lnTo>
                  <a:lnTo>
                    <a:pt x="10206" y="48173"/>
                  </a:lnTo>
                  <a:lnTo>
                    <a:pt x="10723" y="49904"/>
                  </a:lnTo>
                  <a:lnTo>
                    <a:pt x="11285" y="51612"/>
                  </a:lnTo>
                  <a:lnTo>
                    <a:pt x="11847" y="53321"/>
                  </a:lnTo>
                  <a:lnTo>
                    <a:pt x="12432" y="55029"/>
                  </a:lnTo>
                  <a:lnTo>
                    <a:pt x="13016" y="56738"/>
                  </a:lnTo>
                  <a:lnTo>
                    <a:pt x="13646" y="58446"/>
                  </a:lnTo>
                  <a:lnTo>
                    <a:pt x="13960" y="59413"/>
                  </a:lnTo>
                  <a:lnTo>
                    <a:pt x="14388" y="60739"/>
                  </a:lnTo>
                  <a:lnTo>
                    <a:pt x="14860" y="62290"/>
                  </a:lnTo>
                  <a:lnTo>
                    <a:pt x="15377" y="63931"/>
                  </a:lnTo>
                  <a:lnTo>
                    <a:pt x="15894" y="65527"/>
                  </a:lnTo>
                  <a:lnTo>
                    <a:pt x="16163" y="66246"/>
                  </a:lnTo>
                  <a:lnTo>
                    <a:pt x="16411" y="66943"/>
                  </a:lnTo>
                  <a:lnTo>
                    <a:pt x="16658" y="67550"/>
                  </a:lnTo>
                  <a:lnTo>
                    <a:pt x="16905" y="68044"/>
                  </a:lnTo>
                  <a:lnTo>
                    <a:pt x="17130" y="68449"/>
                  </a:lnTo>
                  <a:lnTo>
                    <a:pt x="17242" y="68606"/>
                  </a:lnTo>
                  <a:lnTo>
                    <a:pt x="17332" y="68741"/>
                  </a:lnTo>
                  <a:lnTo>
                    <a:pt x="17669" y="69056"/>
                  </a:lnTo>
                  <a:lnTo>
                    <a:pt x="18007" y="69326"/>
                  </a:lnTo>
                  <a:lnTo>
                    <a:pt x="18366" y="69551"/>
                  </a:lnTo>
                  <a:lnTo>
                    <a:pt x="18748" y="69753"/>
                  </a:lnTo>
                  <a:lnTo>
                    <a:pt x="19153" y="69888"/>
                  </a:lnTo>
                  <a:lnTo>
                    <a:pt x="19558" y="70023"/>
                  </a:lnTo>
                  <a:lnTo>
                    <a:pt x="19962" y="70113"/>
                  </a:lnTo>
                  <a:lnTo>
                    <a:pt x="20389" y="70158"/>
                  </a:lnTo>
                  <a:lnTo>
                    <a:pt x="20817" y="70202"/>
                  </a:lnTo>
                  <a:lnTo>
                    <a:pt x="21671" y="70202"/>
                  </a:lnTo>
                  <a:lnTo>
                    <a:pt x="22120" y="70180"/>
                  </a:lnTo>
                  <a:lnTo>
                    <a:pt x="22997" y="70068"/>
                  </a:lnTo>
                  <a:lnTo>
                    <a:pt x="23851" y="69933"/>
                  </a:lnTo>
                  <a:lnTo>
                    <a:pt x="24571" y="69798"/>
                  </a:lnTo>
                  <a:lnTo>
                    <a:pt x="25380" y="69640"/>
                  </a:lnTo>
                  <a:lnTo>
                    <a:pt x="26234" y="69438"/>
                  </a:lnTo>
                  <a:lnTo>
                    <a:pt x="27111" y="69236"/>
                  </a:lnTo>
                  <a:lnTo>
                    <a:pt x="28954" y="68741"/>
                  </a:lnTo>
                  <a:lnTo>
                    <a:pt x="30752" y="68202"/>
                  </a:lnTo>
                  <a:lnTo>
                    <a:pt x="31584" y="67932"/>
                  </a:lnTo>
                  <a:lnTo>
                    <a:pt x="32371" y="67662"/>
                  </a:lnTo>
                  <a:lnTo>
                    <a:pt x="33068" y="67415"/>
                  </a:lnTo>
                  <a:lnTo>
                    <a:pt x="33697" y="67168"/>
                  </a:lnTo>
                  <a:lnTo>
                    <a:pt x="34192" y="66921"/>
                  </a:lnTo>
                  <a:lnTo>
                    <a:pt x="34574" y="66718"/>
                  </a:lnTo>
                  <a:lnTo>
                    <a:pt x="34709" y="66628"/>
                  </a:lnTo>
                  <a:lnTo>
                    <a:pt x="34821" y="66516"/>
                  </a:lnTo>
                  <a:lnTo>
                    <a:pt x="34888" y="66448"/>
                  </a:lnTo>
                  <a:lnTo>
                    <a:pt x="34911" y="66359"/>
                  </a:lnTo>
                  <a:lnTo>
                    <a:pt x="34888" y="65797"/>
                  </a:lnTo>
                  <a:lnTo>
                    <a:pt x="34843" y="65212"/>
                  </a:lnTo>
                  <a:lnTo>
                    <a:pt x="34776" y="64605"/>
                  </a:lnTo>
                  <a:lnTo>
                    <a:pt x="34709" y="63998"/>
                  </a:lnTo>
                  <a:lnTo>
                    <a:pt x="34596" y="63391"/>
                  </a:lnTo>
                  <a:lnTo>
                    <a:pt x="34484" y="62762"/>
                  </a:lnTo>
                  <a:lnTo>
                    <a:pt x="34192" y="61503"/>
                  </a:lnTo>
                  <a:lnTo>
                    <a:pt x="33877" y="60267"/>
                  </a:lnTo>
                  <a:lnTo>
                    <a:pt x="33517" y="59053"/>
                  </a:lnTo>
                  <a:lnTo>
                    <a:pt x="32865" y="56782"/>
                  </a:lnTo>
                  <a:lnTo>
                    <a:pt x="31179" y="50781"/>
                  </a:lnTo>
                  <a:lnTo>
                    <a:pt x="29876" y="46150"/>
                  </a:lnTo>
                  <a:lnTo>
                    <a:pt x="28392" y="40980"/>
                  </a:lnTo>
                  <a:lnTo>
                    <a:pt x="26863" y="35675"/>
                  </a:lnTo>
                  <a:lnTo>
                    <a:pt x="25357" y="30617"/>
                  </a:lnTo>
                  <a:lnTo>
                    <a:pt x="24660" y="28301"/>
                  </a:lnTo>
                  <a:lnTo>
                    <a:pt x="24009" y="26211"/>
                  </a:lnTo>
                  <a:lnTo>
                    <a:pt x="23424" y="24390"/>
                  </a:lnTo>
                  <a:lnTo>
                    <a:pt x="22930" y="22884"/>
                  </a:lnTo>
                  <a:lnTo>
                    <a:pt x="22480" y="21625"/>
                  </a:lnTo>
                  <a:lnTo>
                    <a:pt x="21940" y="20097"/>
                  </a:lnTo>
                  <a:lnTo>
                    <a:pt x="21289" y="18366"/>
                  </a:lnTo>
                  <a:lnTo>
                    <a:pt x="20524" y="16477"/>
                  </a:lnTo>
                  <a:lnTo>
                    <a:pt x="20120" y="15488"/>
                  </a:lnTo>
                  <a:lnTo>
                    <a:pt x="19670" y="14499"/>
                  </a:lnTo>
                  <a:lnTo>
                    <a:pt x="19198" y="13465"/>
                  </a:lnTo>
                  <a:lnTo>
                    <a:pt x="18704" y="12431"/>
                  </a:lnTo>
                  <a:lnTo>
                    <a:pt x="18186" y="11397"/>
                  </a:lnTo>
                  <a:lnTo>
                    <a:pt x="17647" y="10386"/>
                  </a:lnTo>
                  <a:lnTo>
                    <a:pt x="17085" y="9374"/>
                  </a:lnTo>
                  <a:lnTo>
                    <a:pt x="16501" y="8363"/>
                  </a:lnTo>
                  <a:lnTo>
                    <a:pt x="15871" y="7396"/>
                  </a:lnTo>
                  <a:lnTo>
                    <a:pt x="15242" y="6452"/>
                  </a:lnTo>
                  <a:lnTo>
                    <a:pt x="14567" y="5553"/>
                  </a:lnTo>
                  <a:lnTo>
                    <a:pt x="13871" y="4698"/>
                  </a:lnTo>
                  <a:lnTo>
                    <a:pt x="13511" y="4294"/>
                  </a:lnTo>
                  <a:lnTo>
                    <a:pt x="13151" y="3889"/>
                  </a:lnTo>
                  <a:lnTo>
                    <a:pt x="12792" y="3507"/>
                  </a:lnTo>
                  <a:lnTo>
                    <a:pt x="12409" y="3147"/>
                  </a:lnTo>
                  <a:lnTo>
                    <a:pt x="12050" y="2788"/>
                  </a:lnTo>
                  <a:lnTo>
                    <a:pt x="11668" y="2451"/>
                  </a:lnTo>
                  <a:lnTo>
                    <a:pt x="11263" y="2136"/>
                  </a:lnTo>
                  <a:lnTo>
                    <a:pt x="10858" y="1844"/>
                  </a:lnTo>
                  <a:lnTo>
                    <a:pt x="10476" y="1574"/>
                  </a:lnTo>
                  <a:lnTo>
                    <a:pt x="10049" y="1304"/>
                  </a:lnTo>
                  <a:lnTo>
                    <a:pt x="9644" y="1079"/>
                  </a:lnTo>
                  <a:lnTo>
                    <a:pt x="9217" y="855"/>
                  </a:lnTo>
                  <a:lnTo>
                    <a:pt x="8790" y="652"/>
                  </a:lnTo>
                  <a:lnTo>
                    <a:pt x="8363" y="495"/>
                  </a:lnTo>
                  <a:lnTo>
                    <a:pt x="7936" y="337"/>
                  </a:lnTo>
                  <a:lnTo>
                    <a:pt x="7486" y="225"/>
                  </a:lnTo>
                  <a:lnTo>
                    <a:pt x="7037" y="113"/>
                  </a:lnTo>
                  <a:lnTo>
                    <a:pt x="6587" y="45"/>
                  </a:lnTo>
                  <a:lnTo>
                    <a:pt x="6115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730100" y="1305875"/>
              <a:ext cx="571550" cy="1741025"/>
            </a:xfrm>
            <a:custGeom>
              <a:avLst/>
              <a:gdLst/>
              <a:ahLst/>
              <a:cxnLst/>
              <a:rect l="l" t="t" r="r" b="b"/>
              <a:pathLst>
                <a:path w="22862" h="69641" extrusionOk="0">
                  <a:moveTo>
                    <a:pt x="1237" y="0"/>
                  </a:moveTo>
                  <a:lnTo>
                    <a:pt x="720" y="68"/>
                  </a:lnTo>
                  <a:lnTo>
                    <a:pt x="203" y="180"/>
                  </a:lnTo>
                  <a:lnTo>
                    <a:pt x="1" y="248"/>
                  </a:lnTo>
                  <a:lnTo>
                    <a:pt x="698" y="2338"/>
                  </a:lnTo>
                  <a:lnTo>
                    <a:pt x="1439" y="4429"/>
                  </a:lnTo>
                  <a:lnTo>
                    <a:pt x="2204" y="6519"/>
                  </a:lnTo>
                  <a:lnTo>
                    <a:pt x="2990" y="8587"/>
                  </a:lnTo>
                  <a:lnTo>
                    <a:pt x="4586" y="12746"/>
                  </a:lnTo>
                  <a:lnTo>
                    <a:pt x="5373" y="14814"/>
                  </a:lnTo>
                  <a:lnTo>
                    <a:pt x="6115" y="16882"/>
                  </a:lnTo>
                  <a:lnTo>
                    <a:pt x="7868" y="21940"/>
                  </a:lnTo>
                  <a:lnTo>
                    <a:pt x="9577" y="26975"/>
                  </a:lnTo>
                  <a:lnTo>
                    <a:pt x="10408" y="29515"/>
                  </a:lnTo>
                  <a:lnTo>
                    <a:pt x="11240" y="32033"/>
                  </a:lnTo>
                  <a:lnTo>
                    <a:pt x="12049" y="34573"/>
                  </a:lnTo>
                  <a:lnTo>
                    <a:pt x="12836" y="37113"/>
                  </a:lnTo>
                  <a:lnTo>
                    <a:pt x="14320" y="41991"/>
                  </a:lnTo>
                  <a:lnTo>
                    <a:pt x="15039" y="44419"/>
                  </a:lnTo>
                  <a:lnTo>
                    <a:pt x="15758" y="46869"/>
                  </a:lnTo>
                  <a:lnTo>
                    <a:pt x="16455" y="49297"/>
                  </a:lnTo>
                  <a:lnTo>
                    <a:pt x="17130" y="51747"/>
                  </a:lnTo>
                  <a:lnTo>
                    <a:pt x="17759" y="54220"/>
                  </a:lnTo>
                  <a:lnTo>
                    <a:pt x="18366" y="56670"/>
                  </a:lnTo>
                  <a:lnTo>
                    <a:pt x="19153" y="59929"/>
                  </a:lnTo>
                  <a:lnTo>
                    <a:pt x="19940" y="63189"/>
                  </a:lnTo>
                  <a:lnTo>
                    <a:pt x="20344" y="64807"/>
                  </a:lnTo>
                  <a:lnTo>
                    <a:pt x="20771" y="66426"/>
                  </a:lnTo>
                  <a:lnTo>
                    <a:pt x="21198" y="68044"/>
                  </a:lnTo>
                  <a:lnTo>
                    <a:pt x="21670" y="69640"/>
                  </a:lnTo>
                  <a:lnTo>
                    <a:pt x="22862" y="69371"/>
                  </a:lnTo>
                  <a:lnTo>
                    <a:pt x="22435" y="67820"/>
                  </a:lnTo>
                  <a:lnTo>
                    <a:pt x="22008" y="66269"/>
                  </a:lnTo>
                  <a:lnTo>
                    <a:pt x="21603" y="64718"/>
                  </a:lnTo>
                  <a:lnTo>
                    <a:pt x="21198" y="63144"/>
                  </a:lnTo>
                  <a:lnTo>
                    <a:pt x="20434" y="60019"/>
                  </a:lnTo>
                  <a:lnTo>
                    <a:pt x="19692" y="56895"/>
                  </a:lnTo>
                  <a:lnTo>
                    <a:pt x="19063" y="54355"/>
                  </a:lnTo>
                  <a:lnTo>
                    <a:pt x="18411" y="51837"/>
                  </a:lnTo>
                  <a:lnTo>
                    <a:pt x="17714" y="49319"/>
                  </a:lnTo>
                  <a:lnTo>
                    <a:pt x="17017" y="46802"/>
                  </a:lnTo>
                  <a:lnTo>
                    <a:pt x="16298" y="44307"/>
                  </a:lnTo>
                  <a:lnTo>
                    <a:pt x="15534" y="41789"/>
                  </a:lnTo>
                  <a:lnTo>
                    <a:pt x="14028" y="36799"/>
                  </a:lnTo>
                  <a:lnTo>
                    <a:pt x="13263" y="34326"/>
                  </a:lnTo>
                  <a:lnTo>
                    <a:pt x="12477" y="31853"/>
                  </a:lnTo>
                  <a:lnTo>
                    <a:pt x="11667" y="29380"/>
                  </a:lnTo>
                  <a:lnTo>
                    <a:pt x="10858" y="26930"/>
                  </a:lnTo>
                  <a:lnTo>
                    <a:pt x="9195" y="22007"/>
                  </a:lnTo>
                  <a:lnTo>
                    <a:pt x="7486" y="17107"/>
                  </a:lnTo>
                  <a:lnTo>
                    <a:pt x="6722" y="14971"/>
                  </a:lnTo>
                  <a:lnTo>
                    <a:pt x="5935" y="12836"/>
                  </a:lnTo>
                  <a:lnTo>
                    <a:pt x="4294" y="8587"/>
                  </a:lnTo>
                  <a:lnTo>
                    <a:pt x="3485" y="6452"/>
                  </a:lnTo>
                  <a:lnTo>
                    <a:pt x="2698" y="4294"/>
                  </a:lnTo>
                  <a:lnTo>
                    <a:pt x="1956" y="2158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308375" y="2650125"/>
              <a:ext cx="78150" cy="196700"/>
            </a:xfrm>
            <a:custGeom>
              <a:avLst/>
              <a:gdLst/>
              <a:ahLst/>
              <a:cxnLst/>
              <a:rect l="l" t="t" r="r" b="b"/>
              <a:pathLst>
                <a:path w="3126" h="7868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46" y="382"/>
                  </a:lnTo>
                  <a:lnTo>
                    <a:pt x="23" y="495"/>
                  </a:lnTo>
                  <a:lnTo>
                    <a:pt x="1" y="607"/>
                  </a:lnTo>
                  <a:lnTo>
                    <a:pt x="23" y="742"/>
                  </a:lnTo>
                  <a:lnTo>
                    <a:pt x="473" y="2428"/>
                  </a:lnTo>
                  <a:lnTo>
                    <a:pt x="900" y="4114"/>
                  </a:lnTo>
                  <a:lnTo>
                    <a:pt x="1125" y="4946"/>
                  </a:lnTo>
                  <a:lnTo>
                    <a:pt x="1349" y="5800"/>
                  </a:lnTo>
                  <a:lnTo>
                    <a:pt x="1619" y="6632"/>
                  </a:lnTo>
                  <a:lnTo>
                    <a:pt x="1889" y="7441"/>
                  </a:lnTo>
                  <a:lnTo>
                    <a:pt x="1956" y="7576"/>
                  </a:lnTo>
                  <a:lnTo>
                    <a:pt x="2024" y="7666"/>
                  </a:lnTo>
                  <a:lnTo>
                    <a:pt x="2114" y="7756"/>
                  </a:lnTo>
                  <a:lnTo>
                    <a:pt x="2226" y="7800"/>
                  </a:lnTo>
                  <a:lnTo>
                    <a:pt x="2338" y="7845"/>
                  </a:lnTo>
                  <a:lnTo>
                    <a:pt x="2451" y="7868"/>
                  </a:lnTo>
                  <a:lnTo>
                    <a:pt x="2563" y="7845"/>
                  </a:lnTo>
                  <a:lnTo>
                    <a:pt x="2698" y="7845"/>
                  </a:lnTo>
                  <a:lnTo>
                    <a:pt x="2788" y="7800"/>
                  </a:lnTo>
                  <a:lnTo>
                    <a:pt x="2900" y="7733"/>
                  </a:lnTo>
                  <a:lnTo>
                    <a:pt x="2990" y="7666"/>
                  </a:lnTo>
                  <a:lnTo>
                    <a:pt x="3058" y="7576"/>
                  </a:lnTo>
                  <a:lnTo>
                    <a:pt x="3103" y="7486"/>
                  </a:lnTo>
                  <a:lnTo>
                    <a:pt x="3125" y="7373"/>
                  </a:lnTo>
                  <a:lnTo>
                    <a:pt x="3125" y="7261"/>
                  </a:lnTo>
                  <a:lnTo>
                    <a:pt x="3080" y="7126"/>
                  </a:lnTo>
                  <a:lnTo>
                    <a:pt x="2810" y="6294"/>
                  </a:lnTo>
                  <a:lnTo>
                    <a:pt x="2541" y="5463"/>
                  </a:lnTo>
                  <a:lnTo>
                    <a:pt x="2316" y="4631"/>
                  </a:lnTo>
                  <a:lnTo>
                    <a:pt x="2091" y="3799"/>
                  </a:lnTo>
                  <a:lnTo>
                    <a:pt x="1664" y="2113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203"/>
                  </a:lnTo>
                  <a:lnTo>
                    <a:pt x="1035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072350" y="2863675"/>
              <a:ext cx="66325" cy="135450"/>
            </a:xfrm>
            <a:custGeom>
              <a:avLst/>
              <a:gdLst/>
              <a:ahLst/>
              <a:cxnLst/>
              <a:rect l="l" t="t" r="r" b="b"/>
              <a:pathLst>
                <a:path w="2653" h="5418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0" y="472"/>
                  </a:lnTo>
                  <a:lnTo>
                    <a:pt x="0" y="585"/>
                  </a:lnTo>
                  <a:lnTo>
                    <a:pt x="45" y="720"/>
                  </a:lnTo>
                  <a:lnTo>
                    <a:pt x="428" y="1776"/>
                  </a:lnTo>
                  <a:lnTo>
                    <a:pt x="787" y="2833"/>
                  </a:lnTo>
                  <a:lnTo>
                    <a:pt x="1124" y="3912"/>
                  </a:lnTo>
                  <a:lnTo>
                    <a:pt x="1417" y="4991"/>
                  </a:lnTo>
                  <a:lnTo>
                    <a:pt x="1484" y="5126"/>
                  </a:lnTo>
                  <a:lnTo>
                    <a:pt x="1551" y="5215"/>
                  </a:lnTo>
                  <a:lnTo>
                    <a:pt x="1619" y="5305"/>
                  </a:lnTo>
                  <a:lnTo>
                    <a:pt x="1731" y="5373"/>
                  </a:lnTo>
                  <a:lnTo>
                    <a:pt x="1844" y="5395"/>
                  </a:lnTo>
                  <a:lnTo>
                    <a:pt x="1956" y="5418"/>
                  </a:lnTo>
                  <a:lnTo>
                    <a:pt x="2068" y="5418"/>
                  </a:lnTo>
                  <a:lnTo>
                    <a:pt x="2181" y="5395"/>
                  </a:lnTo>
                  <a:lnTo>
                    <a:pt x="2293" y="5350"/>
                  </a:lnTo>
                  <a:lnTo>
                    <a:pt x="2383" y="5305"/>
                  </a:lnTo>
                  <a:lnTo>
                    <a:pt x="2473" y="5238"/>
                  </a:lnTo>
                  <a:lnTo>
                    <a:pt x="2541" y="5148"/>
                  </a:lnTo>
                  <a:lnTo>
                    <a:pt x="2608" y="5036"/>
                  </a:lnTo>
                  <a:lnTo>
                    <a:pt x="2630" y="4923"/>
                  </a:lnTo>
                  <a:lnTo>
                    <a:pt x="2653" y="4811"/>
                  </a:lnTo>
                  <a:lnTo>
                    <a:pt x="2630" y="4653"/>
                  </a:lnTo>
                  <a:lnTo>
                    <a:pt x="2316" y="3574"/>
                  </a:lnTo>
                  <a:lnTo>
                    <a:pt x="1979" y="2518"/>
                  </a:lnTo>
                  <a:lnTo>
                    <a:pt x="1619" y="1461"/>
                  </a:lnTo>
                  <a:lnTo>
                    <a:pt x="1237" y="405"/>
                  </a:lnTo>
                  <a:lnTo>
                    <a:pt x="1169" y="270"/>
                  </a:lnTo>
                  <a:lnTo>
                    <a:pt x="1079" y="180"/>
                  </a:lnTo>
                  <a:lnTo>
                    <a:pt x="989" y="90"/>
                  </a:lnTo>
                  <a:lnTo>
                    <a:pt x="900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2045925" y="2676525"/>
              <a:ext cx="38250" cy="64100"/>
            </a:xfrm>
            <a:custGeom>
              <a:avLst/>
              <a:gdLst/>
              <a:ahLst/>
              <a:cxnLst/>
              <a:rect l="l" t="t" r="r" b="b"/>
              <a:pathLst>
                <a:path w="1530" h="2564" extrusionOk="0">
                  <a:moveTo>
                    <a:pt x="585" y="1"/>
                  </a:moveTo>
                  <a:lnTo>
                    <a:pt x="473" y="23"/>
                  </a:lnTo>
                  <a:lnTo>
                    <a:pt x="361" y="68"/>
                  </a:lnTo>
                  <a:lnTo>
                    <a:pt x="271" y="113"/>
                  </a:lnTo>
                  <a:lnTo>
                    <a:pt x="181" y="203"/>
                  </a:lnTo>
                  <a:lnTo>
                    <a:pt x="91" y="270"/>
                  </a:lnTo>
                  <a:lnTo>
                    <a:pt x="46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" y="765"/>
                  </a:lnTo>
                  <a:lnTo>
                    <a:pt x="316" y="2136"/>
                  </a:lnTo>
                  <a:lnTo>
                    <a:pt x="361" y="2249"/>
                  </a:lnTo>
                  <a:lnTo>
                    <a:pt x="428" y="2361"/>
                  </a:lnTo>
                  <a:lnTo>
                    <a:pt x="518" y="2451"/>
                  </a:lnTo>
                  <a:lnTo>
                    <a:pt x="608" y="2518"/>
                  </a:lnTo>
                  <a:lnTo>
                    <a:pt x="698" y="2541"/>
                  </a:lnTo>
                  <a:lnTo>
                    <a:pt x="810" y="2563"/>
                  </a:lnTo>
                  <a:lnTo>
                    <a:pt x="923" y="2563"/>
                  </a:lnTo>
                  <a:lnTo>
                    <a:pt x="1035" y="2541"/>
                  </a:lnTo>
                  <a:lnTo>
                    <a:pt x="1147" y="2496"/>
                  </a:lnTo>
                  <a:lnTo>
                    <a:pt x="1260" y="2451"/>
                  </a:lnTo>
                  <a:lnTo>
                    <a:pt x="1350" y="2384"/>
                  </a:lnTo>
                  <a:lnTo>
                    <a:pt x="1417" y="2294"/>
                  </a:lnTo>
                  <a:lnTo>
                    <a:pt x="1485" y="2181"/>
                  </a:lnTo>
                  <a:lnTo>
                    <a:pt x="1507" y="2069"/>
                  </a:lnTo>
                  <a:lnTo>
                    <a:pt x="1529" y="1934"/>
                  </a:lnTo>
                  <a:lnTo>
                    <a:pt x="1507" y="1799"/>
                  </a:lnTo>
                  <a:lnTo>
                    <a:pt x="1192" y="428"/>
                  </a:lnTo>
                  <a:lnTo>
                    <a:pt x="1147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3" y="68"/>
                  </a:lnTo>
                  <a:lnTo>
                    <a:pt x="810" y="23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2107200" y="2794550"/>
              <a:ext cx="69700" cy="155125"/>
            </a:xfrm>
            <a:custGeom>
              <a:avLst/>
              <a:gdLst/>
              <a:ahLst/>
              <a:cxnLst/>
              <a:rect l="l" t="t" r="r" b="b"/>
              <a:pathLst>
                <a:path w="2788" h="6205" extrusionOk="0">
                  <a:moveTo>
                    <a:pt x="562" y="0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7" y="113"/>
                  </a:lnTo>
                  <a:lnTo>
                    <a:pt x="157" y="203"/>
                  </a:lnTo>
                  <a:lnTo>
                    <a:pt x="90" y="270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23" y="765"/>
                  </a:lnTo>
                  <a:lnTo>
                    <a:pt x="427" y="2001"/>
                  </a:lnTo>
                  <a:lnTo>
                    <a:pt x="832" y="3260"/>
                  </a:lnTo>
                  <a:lnTo>
                    <a:pt x="1236" y="4519"/>
                  </a:lnTo>
                  <a:lnTo>
                    <a:pt x="1416" y="5148"/>
                  </a:lnTo>
                  <a:lnTo>
                    <a:pt x="1574" y="5777"/>
                  </a:lnTo>
                  <a:lnTo>
                    <a:pt x="1619" y="5912"/>
                  </a:lnTo>
                  <a:lnTo>
                    <a:pt x="1686" y="6002"/>
                  </a:lnTo>
                  <a:lnTo>
                    <a:pt x="1776" y="6092"/>
                  </a:lnTo>
                  <a:lnTo>
                    <a:pt x="1866" y="6160"/>
                  </a:lnTo>
                  <a:lnTo>
                    <a:pt x="1978" y="6182"/>
                  </a:lnTo>
                  <a:lnTo>
                    <a:pt x="2091" y="6205"/>
                  </a:lnTo>
                  <a:lnTo>
                    <a:pt x="2203" y="6205"/>
                  </a:lnTo>
                  <a:lnTo>
                    <a:pt x="2315" y="6182"/>
                  </a:lnTo>
                  <a:lnTo>
                    <a:pt x="2428" y="6137"/>
                  </a:lnTo>
                  <a:lnTo>
                    <a:pt x="2540" y="6092"/>
                  </a:lnTo>
                  <a:lnTo>
                    <a:pt x="2630" y="6025"/>
                  </a:lnTo>
                  <a:lnTo>
                    <a:pt x="2698" y="5935"/>
                  </a:lnTo>
                  <a:lnTo>
                    <a:pt x="2743" y="5822"/>
                  </a:lnTo>
                  <a:lnTo>
                    <a:pt x="2788" y="5710"/>
                  </a:lnTo>
                  <a:lnTo>
                    <a:pt x="2788" y="5598"/>
                  </a:lnTo>
                  <a:lnTo>
                    <a:pt x="2765" y="5440"/>
                  </a:lnTo>
                  <a:lnTo>
                    <a:pt x="2608" y="4811"/>
                  </a:lnTo>
                  <a:lnTo>
                    <a:pt x="2428" y="4181"/>
                  </a:lnTo>
                  <a:lnTo>
                    <a:pt x="2023" y="2923"/>
                  </a:lnTo>
                  <a:lnTo>
                    <a:pt x="1619" y="1686"/>
                  </a:lnTo>
                  <a:lnTo>
                    <a:pt x="1236" y="427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09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998725" y="2388225"/>
              <a:ext cx="73075" cy="139975"/>
            </a:xfrm>
            <a:custGeom>
              <a:avLst/>
              <a:gdLst/>
              <a:ahLst/>
              <a:cxnLst/>
              <a:rect l="l" t="t" r="r" b="b"/>
              <a:pathLst>
                <a:path w="2923" h="5599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46"/>
                  </a:lnTo>
                  <a:lnTo>
                    <a:pt x="225" y="113"/>
                  </a:lnTo>
                  <a:lnTo>
                    <a:pt x="158" y="181"/>
                  </a:lnTo>
                  <a:lnTo>
                    <a:pt x="68" y="271"/>
                  </a:lnTo>
                  <a:lnTo>
                    <a:pt x="23" y="361"/>
                  </a:lnTo>
                  <a:lnTo>
                    <a:pt x="1" y="473"/>
                  </a:lnTo>
                  <a:lnTo>
                    <a:pt x="1" y="608"/>
                  </a:lnTo>
                  <a:lnTo>
                    <a:pt x="46" y="743"/>
                  </a:lnTo>
                  <a:lnTo>
                    <a:pt x="450" y="1889"/>
                  </a:lnTo>
                  <a:lnTo>
                    <a:pt x="877" y="3036"/>
                  </a:lnTo>
                  <a:lnTo>
                    <a:pt x="1327" y="4160"/>
                  </a:lnTo>
                  <a:lnTo>
                    <a:pt x="1799" y="5284"/>
                  </a:lnTo>
                  <a:lnTo>
                    <a:pt x="1866" y="5396"/>
                  </a:lnTo>
                  <a:lnTo>
                    <a:pt x="1956" y="5486"/>
                  </a:lnTo>
                  <a:lnTo>
                    <a:pt x="2046" y="5553"/>
                  </a:lnTo>
                  <a:lnTo>
                    <a:pt x="2159" y="5598"/>
                  </a:lnTo>
                  <a:lnTo>
                    <a:pt x="2361" y="5598"/>
                  </a:lnTo>
                  <a:lnTo>
                    <a:pt x="2473" y="5553"/>
                  </a:lnTo>
                  <a:lnTo>
                    <a:pt x="2586" y="5508"/>
                  </a:lnTo>
                  <a:lnTo>
                    <a:pt x="2676" y="5441"/>
                  </a:lnTo>
                  <a:lnTo>
                    <a:pt x="2766" y="5373"/>
                  </a:lnTo>
                  <a:lnTo>
                    <a:pt x="2833" y="5284"/>
                  </a:lnTo>
                  <a:lnTo>
                    <a:pt x="2878" y="5171"/>
                  </a:lnTo>
                  <a:lnTo>
                    <a:pt x="2923" y="5059"/>
                  </a:lnTo>
                  <a:lnTo>
                    <a:pt x="2923" y="4924"/>
                  </a:lnTo>
                  <a:lnTo>
                    <a:pt x="2923" y="4811"/>
                  </a:lnTo>
                  <a:lnTo>
                    <a:pt x="2878" y="4677"/>
                  </a:lnTo>
                  <a:lnTo>
                    <a:pt x="2428" y="3620"/>
                  </a:lnTo>
                  <a:lnTo>
                    <a:pt x="2001" y="2564"/>
                  </a:lnTo>
                  <a:lnTo>
                    <a:pt x="1619" y="1485"/>
                  </a:lnTo>
                  <a:lnTo>
                    <a:pt x="1237" y="406"/>
                  </a:lnTo>
                  <a:lnTo>
                    <a:pt x="1170" y="293"/>
                  </a:lnTo>
                  <a:lnTo>
                    <a:pt x="1102" y="181"/>
                  </a:lnTo>
                  <a:lnTo>
                    <a:pt x="1012" y="91"/>
                  </a:lnTo>
                  <a:lnTo>
                    <a:pt x="900" y="46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093150" y="1949900"/>
              <a:ext cx="72500" cy="132650"/>
            </a:xfrm>
            <a:custGeom>
              <a:avLst/>
              <a:gdLst/>
              <a:ahLst/>
              <a:cxnLst/>
              <a:rect l="l" t="t" r="r" b="b"/>
              <a:pathLst>
                <a:path w="2900" h="5306" extrusionOk="0">
                  <a:moveTo>
                    <a:pt x="630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292" y="113"/>
                  </a:lnTo>
                  <a:lnTo>
                    <a:pt x="202" y="158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52"/>
                  </a:lnTo>
                  <a:lnTo>
                    <a:pt x="23" y="787"/>
                  </a:lnTo>
                  <a:lnTo>
                    <a:pt x="90" y="899"/>
                  </a:lnTo>
                  <a:lnTo>
                    <a:pt x="337" y="1372"/>
                  </a:lnTo>
                  <a:lnTo>
                    <a:pt x="585" y="1866"/>
                  </a:lnTo>
                  <a:lnTo>
                    <a:pt x="787" y="2361"/>
                  </a:lnTo>
                  <a:lnTo>
                    <a:pt x="989" y="2855"/>
                  </a:lnTo>
                  <a:lnTo>
                    <a:pt x="1326" y="3867"/>
                  </a:lnTo>
                  <a:lnTo>
                    <a:pt x="1686" y="4878"/>
                  </a:lnTo>
                  <a:lnTo>
                    <a:pt x="1731" y="5013"/>
                  </a:lnTo>
                  <a:lnTo>
                    <a:pt x="1821" y="5103"/>
                  </a:lnTo>
                  <a:lnTo>
                    <a:pt x="1911" y="5193"/>
                  </a:lnTo>
                  <a:lnTo>
                    <a:pt x="2023" y="5238"/>
                  </a:lnTo>
                  <a:lnTo>
                    <a:pt x="2136" y="5283"/>
                  </a:lnTo>
                  <a:lnTo>
                    <a:pt x="2248" y="5305"/>
                  </a:lnTo>
                  <a:lnTo>
                    <a:pt x="2360" y="5283"/>
                  </a:lnTo>
                  <a:lnTo>
                    <a:pt x="2473" y="5260"/>
                  </a:lnTo>
                  <a:lnTo>
                    <a:pt x="2585" y="5238"/>
                  </a:lnTo>
                  <a:lnTo>
                    <a:pt x="2675" y="5170"/>
                  </a:lnTo>
                  <a:lnTo>
                    <a:pt x="2765" y="5103"/>
                  </a:lnTo>
                  <a:lnTo>
                    <a:pt x="2832" y="5013"/>
                  </a:lnTo>
                  <a:lnTo>
                    <a:pt x="2877" y="4923"/>
                  </a:lnTo>
                  <a:lnTo>
                    <a:pt x="2900" y="4811"/>
                  </a:lnTo>
                  <a:lnTo>
                    <a:pt x="2900" y="4698"/>
                  </a:lnTo>
                  <a:lnTo>
                    <a:pt x="2877" y="4564"/>
                  </a:lnTo>
                  <a:lnTo>
                    <a:pt x="2248" y="2720"/>
                  </a:lnTo>
                  <a:lnTo>
                    <a:pt x="1911" y="1821"/>
                  </a:lnTo>
                  <a:lnTo>
                    <a:pt x="1709" y="1372"/>
                  </a:lnTo>
                  <a:lnTo>
                    <a:pt x="1506" y="944"/>
                  </a:lnTo>
                  <a:lnTo>
                    <a:pt x="1506" y="832"/>
                  </a:lnTo>
                  <a:lnTo>
                    <a:pt x="1484" y="720"/>
                  </a:lnTo>
                  <a:lnTo>
                    <a:pt x="1416" y="585"/>
                  </a:lnTo>
                  <a:lnTo>
                    <a:pt x="1326" y="495"/>
                  </a:lnTo>
                  <a:lnTo>
                    <a:pt x="1147" y="293"/>
                  </a:lnTo>
                  <a:lnTo>
                    <a:pt x="1057" y="180"/>
                  </a:lnTo>
                  <a:lnTo>
                    <a:pt x="967" y="113"/>
                  </a:lnTo>
                  <a:lnTo>
                    <a:pt x="854" y="45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247675" y="2439950"/>
              <a:ext cx="61300" cy="110150"/>
            </a:xfrm>
            <a:custGeom>
              <a:avLst/>
              <a:gdLst/>
              <a:ahLst/>
              <a:cxnLst/>
              <a:rect l="l" t="t" r="r" b="b"/>
              <a:pathLst>
                <a:path w="2452" h="4406" extrusionOk="0">
                  <a:moveTo>
                    <a:pt x="675" y="0"/>
                  </a:moveTo>
                  <a:lnTo>
                    <a:pt x="563" y="23"/>
                  </a:lnTo>
                  <a:lnTo>
                    <a:pt x="450" y="45"/>
                  </a:lnTo>
                  <a:lnTo>
                    <a:pt x="338" y="90"/>
                  </a:lnTo>
                  <a:lnTo>
                    <a:pt x="248" y="157"/>
                  </a:lnTo>
                  <a:lnTo>
                    <a:pt x="158" y="247"/>
                  </a:lnTo>
                  <a:lnTo>
                    <a:pt x="91" y="337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46" y="944"/>
                  </a:lnTo>
                  <a:lnTo>
                    <a:pt x="361" y="1686"/>
                  </a:lnTo>
                  <a:lnTo>
                    <a:pt x="653" y="2450"/>
                  </a:lnTo>
                  <a:lnTo>
                    <a:pt x="1215" y="3979"/>
                  </a:lnTo>
                  <a:lnTo>
                    <a:pt x="1282" y="4114"/>
                  </a:lnTo>
                  <a:lnTo>
                    <a:pt x="1372" y="4204"/>
                  </a:lnTo>
                  <a:lnTo>
                    <a:pt x="1462" y="4294"/>
                  </a:lnTo>
                  <a:lnTo>
                    <a:pt x="1574" y="4339"/>
                  </a:lnTo>
                  <a:lnTo>
                    <a:pt x="1687" y="4383"/>
                  </a:lnTo>
                  <a:lnTo>
                    <a:pt x="1799" y="4406"/>
                  </a:lnTo>
                  <a:lnTo>
                    <a:pt x="1912" y="4406"/>
                  </a:lnTo>
                  <a:lnTo>
                    <a:pt x="2024" y="4383"/>
                  </a:lnTo>
                  <a:lnTo>
                    <a:pt x="2136" y="4339"/>
                  </a:lnTo>
                  <a:lnTo>
                    <a:pt x="2226" y="4271"/>
                  </a:lnTo>
                  <a:lnTo>
                    <a:pt x="2316" y="4204"/>
                  </a:lnTo>
                  <a:lnTo>
                    <a:pt x="2384" y="4136"/>
                  </a:lnTo>
                  <a:lnTo>
                    <a:pt x="2429" y="4024"/>
                  </a:lnTo>
                  <a:lnTo>
                    <a:pt x="2451" y="3911"/>
                  </a:lnTo>
                  <a:lnTo>
                    <a:pt x="2451" y="3799"/>
                  </a:lnTo>
                  <a:lnTo>
                    <a:pt x="2429" y="3664"/>
                  </a:lnTo>
                  <a:lnTo>
                    <a:pt x="1799" y="1978"/>
                  </a:lnTo>
                  <a:lnTo>
                    <a:pt x="1462" y="1146"/>
                  </a:lnTo>
                  <a:lnTo>
                    <a:pt x="1125" y="315"/>
                  </a:lnTo>
                  <a:lnTo>
                    <a:pt x="1057" y="202"/>
                  </a:lnTo>
                  <a:lnTo>
                    <a:pt x="967" y="112"/>
                  </a:lnTo>
                  <a:lnTo>
                    <a:pt x="878" y="45"/>
                  </a:lnTo>
                  <a:lnTo>
                    <a:pt x="765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976800" y="1572800"/>
              <a:ext cx="92200" cy="186600"/>
            </a:xfrm>
            <a:custGeom>
              <a:avLst/>
              <a:gdLst/>
              <a:ahLst/>
              <a:cxnLst/>
              <a:rect l="l" t="t" r="r" b="b"/>
              <a:pathLst>
                <a:path w="3688" h="7464" extrusionOk="0">
                  <a:moveTo>
                    <a:pt x="675" y="1"/>
                  </a:moveTo>
                  <a:lnTo>
                    <a:pt x="563" y="23"/>
                  </a:lnTo>
                  <a:lnTo>
                    <a:pt x="451" y="46"/>
                  </a:lnTo>
                  <a:lnTo>
                    <a:pt x="361" y="91"/>
                  </a:lnTo>
                  <a:lnTo>
                    <a:pt x="248" y="158"/>
                  </a:lnTo>
                  <a:lnTo>
                    <a:pt x="181" y="248"/>
                  </a:lnTo>
                  <a:lnTo>
                    <a:pt x="91" y="338"/>
                  </a:lnTo>
                  <a:lnTo>
                    <a:pt x="46" y="450"/>
                  </a:lnTo>
                  <a:lnTo>
                    <a:pt x="1" y="563"/>
                  </a:lnTo>
                  <a:lnTo>
                    <a:pt x="1" y="675"/>
                  </a:lnTo>
                  <a:lnTo>
                    <a:pt x="1" y="810"/>
                  </a:lnTo>
                  <a:lnTo>
                    <a:pt x="46" y="945"/>
                  </a:lnTo>
                  <a:lnTo>
                    <a:pt x="698" y="2451"/>
                  </a:lnTo>
                  <a:lnTo>
                    <a:pt x="1350" y="3957"/>
                  </a:lnTo>
                  <a:lnTo>
                    <a:pt x="1642" y="4721"/>
                  </a:lnTo>
                  <a:lnTo>
                    <a:pt x="1934" y="5486"/>
                  </a:lnTo>
                  <a:lnTo>
                    <a:pt x="2204" y="6250"/>
                  </a:lnTo>
                  <a:lnTo>
                    <a:pt x="2474" y="7037"/>
                  </a:lnTo>
                  <a:lnTo>
                    <a:pt x="2519" y="7172"/>
                  </a:lnTo>
                  <a:lnTo>
                    <a:pt x="2586" y="7262"/>
                  </a:lnTo>
                  <a:lnTo>
                    <a:pt x="2676" y="7351"/>
                  </a:lnTo>
                  <a:lnTo>
                    <a:pt x="2788" y="7396"/>
                  </a:lnTo>
                  <a:lnTo>
                    <a:pt x="2878" y="7441"/>
                  </a:lnTo>
                  <a:lnTo>
                    <a:pt x="2991" y="7464"/>
                  </a:lnTo>
                  <a:lnTo>
                    <a:pt x="3126" y="7464"/>
                  </a:lnTo>
                  <a:lnTo>
                    <a:pt x="3238" y="7441"/>
                  </a:lnTo>
                  <a:lnTo>
                    <a:pt x="3350" y="7396"/>
                  </a:lnTo>
                  <a:lnTo>
                    <a:pt x="3440" y="7351"/>
                  </a:lnTo>
                  <a:lnTo>
                    <a:pt x="3530" y="7262"/>
                  </a:lnTo>
                  <a:lnTo>
                    <a:pt x="3598" y="7194"/>
                  </a:lnTo>
                  <a:lnTo>
                    <a:pt x="3643" y="7082"/>
                  </a:lnTo>
                  <a:lnTo>
                    <a:pt x="3688" y="6969"/>
                  </a:lnTo>
                  <a:lnTo>
                    <a:pt x="3688" y="6857"/>
                  </a:lnTo>
                  <a:lnTo>
                    <a:pt x="3665" y="6700"/>
                  </a:lnTo>
                  <a:lnTo>
                    <a:pt x="3395" y="5890"/>
                  </a:lnTo>
                  <a:lnTo>
                    <a:pt x="3103" y="5081"/>
                  </a:lnTo>
                  <a:lnTo>
                    <a:pt x="2811" y="4272"/>
                  </a:lnTo>
                  <a:lnTo>
                    <a:pt x="2474" y="3485"/>
                  </a:lnTo>
                  <a:lnTo>
                    <a:pt x="1799" y="1912"/>
                  </a:lnTo>
                  <a:lnTo>
                    <a:pt x="1125" y="338"/>
                  </a:lnTo>
                  <a:lnTo>
                    <a:pt x="1057" y="203"/>
                  </a:lnTo>
                  <a:lnTo>
                    <a:pt x="968" y="113"/>
                  </a:lnTo>
                  <a:lnTo>
                    <a:pt x="878" y="68"/>
                  </a:lnTo>
                  <a:lnTo>
                    <a:pt x="788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786300" y="1759950"/>
              <a:ext cx="66350" cy="155125"/>
            </a:xfrm>
            <a:custGeom>
              <a:avLst/>
              <a:gdLst/>
              <a:ahLst/>
              <a:cxnLst/>
              <a:rect l="l" t="t" r="r" b="b"/>
              <a:pathLst>
                <a:path w="2654" h="6205" extrusionOk="0">
                  <a:moveTo>
                    <a:pt x="585" y="0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5"/>
                  </a:lnTo>
                  <a:lnTo>
                    <a:pt x="180" y="203"/>
                  </a:lnTo>
                  <a:lnTo>
                    <a:pt x="113" y="293"/>
                  </a:lnTo>
                  <a:lnTo>
                    <a:pt x="46" y="383"/>
                  </a:lnTo>
                  <a:lnTo>
                    <a:pt x="23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338" y="2023"/>
                  </a:lnTo>
                  <a:lnTo>
                    <a:pt x="652" y="3305"/>
                  </a:lnTo>
                  <a:lnTo>
                    <a:pt x="810" y="3912"/>
                  </a:lnTo>
                  <a:lnTo>
                    <a:pt x="1012" y="4541"/>
                  </a:lnTo>
                  <a:lnTo>
                    <a:pt x="1192" y="5171"/>
                  </a:lnTo>
                  <a:lnTo>
                    <a:pt x="1417" y="5777"/>
                  </a:lnTo>
                  <a:lnTo>
                    <a:pt x="1484" y="5912"/>
                  </a:lnTo>
                  <a:lnTo>
                    <a:pt x="1552" y="6002"/>
                  </a:lnTo>
                  <a:lnTo>
                    <a:pt x="1642" y="6092"/>
                  </a:lnTo>
                  <a:lnTo>
                    <a:pt x="1754" y="6137"/>
                  </a:lnTo>
                  <a:lnTo>
                    <a:pt x="1866" y="6182"/>
                  </a:lnTo>
                  <a:lnTo>
                    <a:pt x="1979" y="6205"/>
                  </a:lnTo>
                  <a:lnTo>
                    <a:pt x="2114" y="6205"/>
                  </a:lnTo>
                  <a:lnTo>
                    <a:pt x="2226" y="6182"/>
                  </a:lnTo>
                  <a:lnTo>
                    <a:pt x="2316" y="6137"/>
                  </a:lnTo>
                  <a:lnTo>
                    <a:pt x="2428" y="6070"/>
                  </a:lnTo>
                  <a:lnTo>
                    <a:pt x="2518" y="6002"/>
                  </a:lnTo>
                  <a:lnTo>
                    <a:pt x="2586" y="5935"/>
                  </a:lnTo>
                  <a:lnTo>
                    <a:pt x="2631" y="5822"/>
                  </a:lnTo>
                  <a:lnTo>
                    <a:pt x="2653" y="5710"/>
                  </a:lnTo>
                  <a:lnTo>
                    <a:pt x="2653" y="5598"/>
                  </a:lnTo>
                  <a:lnTo>
                    <a:pt x="2608" y="5463"/>
                  </a:lnTo>
                  <a:lnTo>
                    <a:pt x="2383" y="4856"/>
                  </a:lnTo>
                  <a:lnTo>
                    <a:pt x="2204" y="4226"/>
                  </a:lnTo>
                  <a:lnTo>
                    <a:pt x="2024" y="3597"/>
                  </a:lnTo>
                  <a:lnTo>
                    <a:pt x="1844" y="2968"/>
                  </a:lnTo>
                  <a:lnTo>
                    <a:pt x="1529" y="1709"/>
                  </a:lnTo>
                  <a:lnTo>
                    <a:pt x="1214" y="450"/>
                  </a:lnTo>
                  <a:lnTo>
                    <a:pt x="1170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848125" y="2117925"/>
              <a:ext cx="46675" cy="82625"/>
            </a:xfrm>
            <a:custGeom>
              <a:avLst/>
              <a:gdLst/>
              <a:ahLst/>
              <a:cxnLst/>
              <a:rect l="l" t="t" r="r" b="b"/>
              <a:pathLst>
                <a:path w="1867" h="3305" extrusionOk="0">
                  <a:moveTo>
                    <a:pt x="585" y="1"/>
                  </a:moveTo>
                  <a:lnTo>
                    <a:pt x="450" y="23"/>
                  </a:lnTo>
                  <a:lnTo>
                    <a:pt x="360" y="45"/>
                  </a:lnTo>
                  <a:lnTo>
                    <a:pt x="248" y="113"/>
                  </a:lnTo>
                  <a:lnTo>
                    <a:pt x="158" y="180"/>
                  </a:lnTo>
                  <a:lnTo>
                    <a:pt x="90" y="270"/>
                  </a:lnTo>
                  <a:lnTo>
                    <a:pt x="45" y="360"/>
                  </a:lnTo>
                  <a:lnTo>
                    <a:pt x="0" y="473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652" y="2878"/>
                  </a:lnTo>
                  <a:lnTo>
                    <a:pt x="697" y="3013"/>
                  </a:lnTo>
                  <a:lnTo>
                    <a:pt x="765" y="3103"/>
                  </a:lnTo>
                  <a:lnTo>
                    <a:pt x="854" y="3193"/>
                  </a:lnTo>
                  <a:lnTo>
                    <a:pt x="967" y="3238"/>
                  </a:lnTo>
                  <a:lnTo>
                    <a:pt x="1057" y="3282"/>
                  </a:lnTo>
                  <a:lnTo>
                    <a:pt x="1169" y="3305"/>
                  </a:lnTo>
                  <a:lnTo>
                    <a:pt x="1304" y="3305"/>
                  </a:lnTo>
                  <a:lnTo>
                    <a:pt x="1416" y="3282"/>
                  </a:lnTo>
                  <a:lnTo>
                    <a:pt x="1506" y="3238"/>
                  </a:lnTo>
                  <a:lnTo>
                    <a:pt x="1619" y="3193"/>
                  </a:lnTo>
                  <a:lnTo>
                    <a:pt x="1709" y="3103"/>
                  </a:lnTo>
                  <a:lnTo>
                    <a:pt x="1776" y="3035"/>
                  </a:lnTo>
                  <a:lnTo>
                    <a:pt x="1821" y="2923"/>
                  </a:lnTo>
                  <a:lnTo>
                    <a:pt x="1866" y="2810"/>
                  </a:lnTo>
                  <a:lnTo>
                    <a:pt x="1866" y="2676"/>
                  </a:lnTo>
                  <a:lnTo>
                    <a:pt x="1844" y="2541"/>
                  </a:lnTo>
                  <a:lnTo>
                    <a:pt x="1214" y="428"/>
                  </a:lnTo>
                  <a:lnTo>
                    <a:pt x="1169" y="293"/>
                  </a:lnTo>
                  <a:lnTo>
                    <a:pt x="1102" y="180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242625" y="2311800"/>
              <a:ext cx="62975" cy="104550"/>
            </a:xfrm>
            <a:custGeom>
              <a:avLst/>
              <a:gdLst/>
              <a:ahLst/>
              <a:cxnLst/>
              <a:rect l="l" t="t" r="r" b="b"/>
              <a:pathLst>
                <a:path w="2519" h="4182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58" y="181"/>
                  </a:lnTo>
                  <a:lnTo>
                    <a:pt x="90" y="271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23" y="743"/>
                  </a:lnTo>
                  <a:lnTo>
                    <a:pt x="315" y="1507"/>
                  </a:lnTo>
                  <a:lnTo>
                    <a:pt x="630" y="2271"/>
                  </a:lnTo>
                  <a:lnTo>
                    <a:pt x="1282" y="3800"/>
                  </a:lnTo>
                  <a:lnTo>
                    <a:pt x="1327" y="3912"/>
                  </a:lnTo>
                  <a:lnTo>
                    <a:pt x="1417" y="4002"/>
                  </a:lnTo>
                  <a:lnTo>
                    <a:pt x="1529" y="4092"/>
                  </a:lnTo>
                  <a:lnTo>
                    <a:pt x="1619" y="4137"/>
                  </a:lnTo>
                  <a:lnTo>
                    <a:pt x="1731" y="4182"/>
                  </a:lnTo>
                  <a:lnTo>
                    <a:pt x="1979" y="4182"/>
                  </a:lnTo>
                  <a:lnTo>
                    <a:pt x="2091" y="4159"/>
                  </a:lnTo>
                  <a:lnTo>
                    <a:pt x="2203" y="4137"/>
                  </a:lnTo>
                  <a:lnTo>
                    <a:pt x="2293" y="4070"/>
                  </a:lnTo>
                  <a:lnTo>
                    <a:pt x="2383" y="4002"/>
                  </a:lnTo>
                  <a:lnTo>
                    <a:pt x="2451" y="3912"/>
                  </a:lnTo>
                  <a:lnTo>
                    <a:pt x="2496" y="3822"/>
                  </a:lnTo>
                  <a:lnTo>
                    <a:pt x="2518" y="3710"/>
                  </a:lnTo>
                  <a:lnTo>
                    <a:pt x="2496" y="3597"/>
                  </a:lnTo>
                  <a:lnTo>
                    <a:pt x="2473" y="3463"/>
                  </a:lnTo>
                  <a:lnTo>
                    <a:pt x="1821" y="1956"/>
                  </a:lnTo>
                  <a:lnTo>
                    <a:pt x="1507" y="1192"/>
                  </a:lnTo>
                  <a:lnTo>
                    <a:pt x="1237" y="428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00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990375" y="1153575"/>
              <a:ext cx="807575" cy="1801725"/>
            </a:xfrm>
            <a:custGeom>
              <a:avLst/>
              <a:gdLst/>
              <a:ahLst/>
              <a:cxnLst/>
              <a:rect l="l" t="t" r="r" b="b"/>
              <a:pathLst>
                <a:path w="32303" h="72069" extrusionOk="0">
                  <a:moveTo>
                    <a:pt x="5530" y="0"/>
                  </a:moveTo>
                  <a:lnTo>
                    <a:pt x="5058" y="23"/>
                  </a:lnTo>
                  <a:lnTo>
                    <a:pt x="4564" y="68"/>
                  </a:lnTo>
                  <a:lnTo>
                    <a:pt x="4069" y="158"/>
                  </a:lnTo>
                  <a:lnTo>
                    <a:pt x="3619" y="270"/>
                  </a:lnTo>
                  <a:lnTo>
                    <a:pt x="3192" y="450"/>
                  </a:lnTo>
                  <a:lnTo>
                    <a:pt x="2788" y="652"/>
                  </a:lnTo>
                  <a:lnTo>
                    <a:pt x="2428" y="900"/>
                  </a:lnTo>
                  <a:lnTo>
                    <a:pt x="2091" y="1192"/>
                  </a:lnTo>
                  <a:lnTo>
                    <a:pt x="1776" y="1529"/>
                  </a:lnTo>
                  <a:lnTo>
                    <a:pt x="1484" y="1911"/>
                  </a:lnTo>
                  <a:lnTo>
                    <a:pt x="1237" y="2316"/>
                  </a:lnTo>
                  <a:lnTo>
                    <a:pt x="1012" y="2765"/>
                  </a:lnTo>
                  <a:lnTo>
                    <a:pt x="810" y="3260"/>
                  </a:lnTo>
                  <a:lnTo>
                    <a:pt x="630" y="3777"/>
                  </a:lnTo>
                  <a:lnTo>
                    <a:pt x="472" y="4316"/>
                  </a:lnTo>
                  <a:lnTo>
                    <a:pt x="337" y="4901"/>
                  </a:lnTo>
                  <a:lnTo>
                    <a:pt x="225" y="5508"/>
                  </a:lnTo>
                  <a:lnTo>
                    <a:pt x="135" y="6160"/>
                  </a:lnTo>
                  <a:lnTo>
                    <a:pt x="90" y="6812"/>
                  </a:lnTo>
                  <a:lnTo>
                    <a:pt x="23" y="7508"/>
                  </a:lnTo>
                  <a:lnTo>
                    <a:pt x="0" y="8228"/>
                  </a:lnTo>
                  <a:lnTo>
                    <a:pt x="0" y="8970"/>
                  </a:lnTo>
                  <a:lnTo>
                    <a:pt x="23" y="9734"/>
                  </a:lnTo>
                  <a:lnTo>
                    <a:pt x="45" y="10521"/>
                  </a:lnTo>
                  <a:lnTo>
                    <a:pt x="90" y="11330"/>
                  </a:lnTo>
                  <a:lnTo>
                    <a:pt x="158" y="12139"/>
                  </a:lnTo>
                  <a:lnTo>
                    <a:pt x="225" y="12993"/>
                  </a:lnTo>
                  <a:lnTo>
                    <a:pt x="427" y="14702"/>
                  </a:lnTo>
                  <a:lnTo>
                    <a:pt x="675" y="16500"/>
                  </a:lnTo>
                  <a:lnTo>
                    <a:pt x="967" y="18298"/>
                  </a:lnTo>
                  <a:lnTo>
                    <a:pt x="1304" y="20164"/>
                  </a:lnTo>
                  <a:lnTo>
                    <a:pt x="1686" y="22030"/>
                  </a:lnTo>
                  <a:lnTo>
                    <a:pt x="2091" y="23918"/>
                  </a:lnTo>
                  <a:lnTo>
                    <a:pt x="2518" y="25806"/>
                  </a:lnTo>
                  <a:lnTo>
                    <a:pt x="2967" y="27672"/>
                  </a:lnTo>
                  <a:lnTo>
                    <a:pt x="3417" y="29515"/>
                  </a:lnTo>
                  <a:lnTo>
                    <a:pt x="3889" y="31336"/>
                  </a:lnTo>
                  <a:lnTo>
                    <a:pt x="4811" y="34865"/>
                  </a:lnTo>
                  <a:lnTo>
                    <a:pt x="6474" y="41047"/>
                  </a:lnTo>
                  <a:lnTo>
                    <a:pt x="7149" y="43565"/>
                  </a:lnTo>
                  <a:lnTo>
                    <a:pt x="7396" y="44644"/>
                  </a:lnTo>
                  <a:lnTo>
                    <a:pt x="7621" y="45588"/>
                  </a:lnTo>
                  <a:lnTo>
                    <a:pt x="8003" y="47386"/>
                  </a:lnTo>
                  <a:lnTo>
                    <a:pt x="8430" y="49162"/>
                  </a:lnTo>
                  <a:lnTo>
                    <a:pt x="8879" y="50938"/>
                  </a:lnTo>
                  <a:lnTo>
                    <a:pt x="9352" y="52714"/>
                  </a:lnTo>
                  <a:lnTo>
                    <a:pt x="9846" y="54490"/>
                  </a:lnTo>
                  <a:lnTo>
                    <a:pt x="10341" y="56243"/>
                  </a:lnTo>
                  <a:lnTo>
                    <a:pt x="10858" y="57996"/>
                  </a:lnTo>
                  <a:lnTo>
                    <a:pt x="11397" y="59750"/>
                  </a:lnTo>
                  <a:lnTo>
                    <a:pt x="11689" y="60761"/>
                  </a:lnTo>
                  <a:lnTo>
                    <a:pt x="12049" y="62133"/>
                  </a:lnTo>
                  <a:lnTo>
                    <a:pt x="12454" y="63729"/>
                  </a:lnTo>
                  <a:lnTo>
                    <a:pt x="12881" y="65415"/>
                  </a:lnTo>
                  <a:lnTo>
                    <a:pt x="13353" y="67056"/>
                  </a:lnTo>
                  <a:lnTo>
                    <a:pt x="13578" y="67820"/>
                  </a:lnTo>
                  <a:lnTo>
                    <a:pt x="13802" y="68517"/>
                  </a:lnTo>
                  <a:lnTo>
                    <a:pt x="14027" y="69146"/>
                  </a:lnTo>
                  <a:lnTo>
                    <a:pt x="14252" y="69663"/>
                  </a:lnTo>
                  <a:lnTo>
                    <a:pt x="14454" y="70090"/>
                  </a:lnTo>
                  <a:lnTo>
                    <a:pt x="14544" y="70248"/>
                  </a:lnTo>
                  <a:lnTo>
                    <a:pt x="14634" y="70382"/>
                  </a:lnTo>
                  <a:lnTo>
                    <a:pt x="14949" y="70720"/>
                  </a:lnTo>
                  <a:lnTo>
                    <a:pt x="15286" y="71012"/>
                  </a:lnTo>
                  <a:lnTo>
                    <a:pt x="15646" y="71259"/>
                  </a:lnTo>
                  <a:lnTo>
                    <a:pt x="16028" y="71484"/>
                  </a:lnTo>
                  <a:lnTo>
                    <a:pt x="16410" y="71641"/>
                  </a:lnTo>
                  <a:lnTo>
                    <a:pt x="16792" y="71776"/>
                  </a:lnTo>
                  <a:lnTo>
                    <a:pt x="17197" y="71889"/>
                  </a:lnTo>
                  <a:lnTo>
                    <a:pt x="17624" y="71978"/>
                  </a:lnTo>
                  <a:lnTo>
                    <a:pt x="18051" y="72023"/>
                  </a:lnTo>
                  <a:lnTo>
                    <a:pt x="18478" y="72046"/>
                  </a:lnTo>
                  <a:lnTo>
                    <a:pt x="18905" y="72068"/>
                  </a:lnTo>
                  <a:lnTo>
                    <a:pt x="19355" y="72068"/>
                  </a:lnTo>
                  <a:lnTo>
                    <a:pt x="20231" y="72001"/>
                  </a:lnTo>
                  <a:lnTo>
                    <a:pt x="21108" y="71889"/>
                  </a:lnTo>
                  <a:lnTo>
                    <a:pt x="21827" y="71799"/>
                  </a:lnTo>
                  <a:lnTo>
                    <a:pt x="22637" y="71664"/>
                  </a:lnTo>
                  <a:lnTo>
                    <a:pt x="23491" y="71506"/>
                  </a:lnTo>
                  <a:lnTo>
                    <a:pt x="24390" y="71304"/>
                  </a:lnTo>
                  <a:lnTo>
                    <a:pt x="26256" y="70899"/>
                  </a:lnTo>
                  <a:lnTo>
                    <a:pt x="27177" y="70675"/>
                  </a:lnTo>
                  <a:lnTo>
                    <a:pt x="28077" y="70427"/>
                  </a:lnTo>
                  <a:lnTo>
                    <a:pt x="28908" y="70203"/>
                  </a:lnTo>
                  <a:lnTo>
                    <a:pt x="29718" y="69955"/>
                  </a:lnTo>
                  <a:lnTo>
                    <a:pt x="30437" y="69731"/>
                  </a:lnTo>
                  <a:lnTo>
                    <a:pt x="31044" y="69506"/>
                  </a:lnTo>
                  <a:lnTo>
                    <a:pt x="31561" y="69281"/>
                  </a:lnTo>
                  <a:lnTo>
                    <a:pt x="31965" y="69079"/>
                  </a:lnTo>
                  <a:lnTo>
                    <a:pt x="32100" y="68989"/>
                  </a:lnTo>
                  <a:lnTo>
                    <a:pt x="32213" y="68899"/>
                  </a:lnTo>
                  <a:lnTo>
                    <a:pt x="32280" y="68831"/>
                  </a:lnTo>
                  <a:lnTo>
                    <a:pt x="32303" y="68741"/>
                  </a:lnTo>
                  <a:lnTo>
                    <a:pt x="32303" y="68157"/>
                  </a:lnTo>
                  <a:lnTo>
                    <a:pt x="32303" y="67573"/>
                  </a:lnTo>
                  <a:lnTo>
                    <a:pt x="32258" y="66966"/>
                  </a:lnTo>
                  <a:lnTo>
                    <a:pt x="32213" y="66336"/>
                  </a:lnTo>
                  <a:lnTo>
                    <a:pt x="32123" y="65707"/>
                  </a:lnTo>
                  <a:lnTo>
                    <a:pt x="32033" y="65055"/>
                  </a:lnTo>
                  <a:lnTo>
                    <a:pt x="31808" y="63774"/>
                  </a:lnTo>
                  <a:lnTo>
                    <a:pt x="31538" y="62492"/>
                  </a:lnTo>
                  <a:lnTo>
                    <a:pt x="31246" y="61233"/>
                  </a:lnTo>
                  <a:lnTo>
                    <a:pt x="30684" y="58896"/>
                  </a:lnTo>
                  <a:lnTo>
                    <a:pt x="29268" y="52736"/>
                  </a:lnTo>
                  <a:lnTo>
                    <a:pt x="28166" y="47971"/>
                  </a:lnTo>
                  <a:lnTo>
                    <a:pt x="26930" y="42643"/>
                  </a:lnTo>
                  <a:lnTo>
                    <a:pt x="25626" y="37181"/>
                  </a:lnTo>
                  <a:lnTo>
                    <a:pt x="24345" y="31988"/>
                  </a:lnTo>
                  <a:lnTo>
                    <a:pt x="23761" y="29605"/>
                  </a:lnTo>
                  <a:lnTo>
                    <a:pt x="23199" y="27447"/>
                  </a:lnTo>
                  <a:lnTo>
                    <a:pt x="22704" y="25582"/>
                  </a:lnTo>
                  <a:lnTo>
                    <a:pt x="22254" y="24008"/>
                  </a:lnTo>
                  <a:lnTo>
                    <a:pt x="21872" y="22727"/>
                  </a:lnTo>
                  <a:lnTo>
                    <a:pt x="21378" y="21153"/>
                  </a:lnTo>
                  <a:lnTo>
                    <a:pt x="20816" y="19377"/>
                  </a:lnTo>
                  <a:lnTo>
                    <a:pt x="20141" y="17422"/>
                  </a:lnTo>
                  <a:lnTo>
                    <a:pt x="19782" y="16388"/>
                  </a:lnTo>
                  <a:lnTo>
                    <a:pt x="19377" y="15354"/>
                  </a:lnTo>
                  <a:lnTo>
                    <a:pt x="18950" y="14297"/>
                  </a:lnTo>
                  <a:lnTo>
                    <a:pt x="18500" y="13218"/>
                  </a:lnTo>
                  <a:lnTo>
                    <a:pt x="18028" y="12139"/>
                  </a:lnTo>
                  <a:lnTo>
                    <a:pt x="17534" y="11083"/>
                  </a:lnTo>
                  <a:lnTo>
                    <a:pt x="17017" y="10026"/>
                  </a:lnTo>
                  <a:lnTo>
                    <a:pt x="16477" y="8992"/>
                  </a:lnTo>
                  <a:lnTo>
                    <a:pt x="15893" y="7981"/>
                  </a:lnTo>
                  <a:lnTo>
                    <a:pt x="15286" y="6991"/>
                  </a:lnTo>
                  <a:lnTo>
                    <a:pt x="14679" y="6047"/>
                  </a:lnTo>
                  <a:lnTo>
                    <a:pt x="14027" y="5148"/>
                  </a:lnTo>
                  <a:lnTo>
                    <a:pt x="13690" y="4721"/>
                  </a:lnTo>
                  <a:lnTo>
                    <a:pt x="13330" y="4294"/>
                  </a:lnTo>
                  <a:lnTo>
                    <a:pt x="12993" y="3889"/>
                  </a:lnTo>
                  <a:lnTo>
                    <a:pt x="12633" y="3507"/>
                  </a:lnTo>
                  <a:lnTo>
                    <a:pt x="12274" y="3125"/>
                  </a:lnTo>
                  <a:lnTo>
                    <a:pt x="11892" y="2765"/>
                  </a:lnTo>
                  <a:lnTo>
                    <a:pt x="11532" y="2428"/>
                  </a:lnTo>
                  <a:lnTo>
                    <a:pt x="11150" y="2113"/>
                  </a:lnTo>
                  <a:lnTo>
                    <a:pt x="10745" y="1821"/>
                  </a:lnTo>
                  <a:lnTo>
                    <a:pt x="10363" y="1529"/>
                  </a:lnTo>
                  <a:lnTo>
                    <a:pt x="9958" y="1282"/>
                  </a:lnTo>
                  <a:lnTo>
                    <a:pt x="9531" y="1034"/>
                  </a:lnTo>
                  <a:lnTo>
                    <a:pt x="9127" y="810"/>
                  </a:lnTo>
                  <a:lnTo>
                    <a:pt x="8700" y="630"/>
                  </a:lnTo>
                  <a:lnTo>
                    <a:pt x="8273" y="450"/>
                  </a:lnTo>
                  <a:lnTo>
                    <a:pt x="7823" y="315"/>
                  </a:lnTo>
                  <a:lnTo>
                    <a:pt x="7373" y="203"/>
                  </a:lnTo>
                  <a:lnTo>
                    <a:pt x="6924" y="90"/>
                  </a:lnTo>
                  <a:lnTo>
                    <a:pt x="6474" y="45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87025" y="1154125"/>
              <a:ext cx="494575" cy="1791625"/>
            </a:xfrm>
            <a:custGeom>
              <a:avLst/>
              <a:gdLst/>
              <a:ahLst/>
              <a:cxnLst/>
              <a:rect l="l" t="t" r="r" b="b"/>
              <a:pathLst>
                <a:path w="19783" h="71665" extrusionOk="0">
                  <a:moveTo>
                    <a:pt x="1215" y="1"/>
                  </a:moveTo>
                  <a:lnTo>
                    <a:pt x="720" y="46"/>
                  </a:lnTo>
                  <a:lnTo>
                    <a:pt x="203" y="136"/>
                  </a:lnTo>
                  <a:lnTo>
                    <a:pt x="1" y="181"/>
                  </a:lnTo>
                  <a:lnTo>
                    <a:pt x="585" y="2339"/>
                  </a:lnTo>
                  <a:lnTo>
                    <a:pt x="1237" y="4497"/>
                  </a:lnTo>
                  <a:lnTo>
                    <a:pt x="1911" y="6655"/>
                  </a:lnTo>
                  <a:lnTo>
                    <a:pt x="2608" y="8813"/>
                  </a:lnTo>
                  <a:lnTo>
                    <a:pt x="4024" y="13084"/>
                  </a:lnTo>
                  <a:lnTo>
                    <a:pt x="4699" y="15242"/>
                  </a:lnTo>
                  <a:lnTo>
                    <a:pt x="5351" y="17377"/>
                  </a:lnTo>
                  <a:lnTo>
                    <a:pt x="6879" y="22570"/>
                  </a:lnTo>
                  <a:lnTo>
                    <a:pt x="8363" y="27785"/>
                  </a:lnTo>
                  <a:lnTo>
                    <a:pt x="9105" y="30393"/>
                  </a:lnTo>
                  <a:lnTo>
                    <a:pt x="9802" y="33000"/>
                  </a:lnTo>
                  <a:lnTo>
                    <a:pt x="10498" y="35608"/>
                  </a:lnTo>
                  <a:lnTo>
                    <a:pt x="11173" y="38238"/>
                  </a:lnTo>
                  <a:lnTo>
                    <a:pt x="12454" y="43251"/>
                  </a:lnTo>
                  <a:lnTo>
                    <a:pt x="13061" y="45746"/>
                  </a:lnTo>
                  <a:lnTo>
                    <a:pt x="13668" y="48263"/>
                  </a:lnTo>
                  <a:lnTo>
                    <a:pt x="14252" y="50781"/>
                  </a:lnTo>
                  <a:lnTo>
                    <a:pt x="14814" y="53299"/>
                  </a:lnTo>
                  <a:lnTo>
                    <a:pt x="15354" y="55816"/>
                  </a:lnTo>
                  <a:lnTo>
                    <a:pt x="15848" y="58357"/>
                  </a:lnTo>
                  <a:lnTo>
                    <a:pt x="16478" y="61684"/>
                  </a:lnTo>
                  <a:lnTo>
                    <a:pt x="17130" y="65033"/>
                  </a:lnTo>
                  <a:lnTo>
                    <a:pt x="17467" y="66696"/>
                  </a:lnTo>
                  <a:lnTo>
                    <a:pt x="17804" y="68360"/>
                  </a:lnTo>
                  <a:lnTo>
                    <a:pt x="18186" y="70023"/>
                  </a:lnTo>
                  <a:lnTo>
                    <a:pt x="18568" y="71664"/>
                  </a:lnTo>
                  <a:lnTo>
                    <a:pt x="19782" y="71439"/>
                  </a:lnTo>
                  <a:lnTo>
                    <a:pt x="19400" y="69843"/>
                  </a:lnTo>
                  <a:lnTo>
                    <a:pt x="19063" y="68247"/>
                  </a:lnTo>
                  <a:lnTo>
                    <a:pt x="18726" y="66651"/>
                  </a:lnTo>
                  <a:lnTo>
                    <a:pt x="18388" y="65055"/>
                  </a:lnTo>
                  <a:lnTo>
                    <a:pt x="17759" y="61841"/>
                  </a:lnTo>
                  <a:lnTo>
                    <a:pt x="17152" y="58626"/>
                  </a:lnTo>
                  <a:lnTo>
                    <a:pt x="16635" y="56019"/>
                  </a:lnTo>
                  <a:lnTo>
                    <a:pt x="16096" y="53434"/>
                  </a:lnTo>
                  <a:lnTo>
                    <a:pt x="15534" y="50849"/>
                  </a:lnTo>
                  <a:lnTo>
                    <a:pt x="14927" y="48263"/>
                  </a:lnTo>
                  <a:lnTo>
                    <a:pt x="14320" y="45678"/>
                  </a:lnTo>
                  <a:lnTo>
                    <a:pt x="13690" y="43093"/>
                  </a:lnTo>
                  <a:lnTo>
                    <a:pt x="12387" y="37968"/>
                  </a:lnTo>
                  <a:lnTo>
                    <a:pt x="11735" y="35405"/>
                  </a:lnTo>
                  <a:lnTo>
                    <a:pt x="11060" y="32865"/>
                  </a:lnTo>
                  <a:lnTo>
                    <a:pt x="10363" y="30325"/>
                  </a:lnTo>
                  <a:lnTo>
                    <a:pt x="9667" y="27785"/>
                  </a:lnTo>
                  <a:lnTo>
                    <a:pt x="8228" y="22705"/>
                  </a:lnTo>
                  <a:lnTo>
                    <a:pt x="6722" y="17669"/>
                  </a:lnTo>
                  <a:lnTo>
                    <a:pt x="6048" y="15467"/>
                  </a:lnTo>
                  <a:lnTo>
                    <a:pt x="5351" y="13264"/>
                  </a:lnTo>
                  <a:lnTo>
                    <a:pt x="3912" y="8858"/>
                  </a:lnTo>
                  <a:lnTo>
                    <a:pt x="3193" y="6655"/>
                  </a:lnTo>
                  <a:lnTo>
                    <a:pt x="2518" y="4429"/>
                  </a:lnTo>
                  <a:lnTo>
                    <a:pt x="1844" y="2226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4605175" y="2545025"/>
              <a:ext cx="70275" cy="201775"/>
            </a:xfrm>
            <a:custGeom>
              <a:avLst/>
              <a:gdLst/>
              <a:ahLst/>
              <a:cxnLst/>
              <a:rect l="l" t="t" r="r" b="b"/>
              <a:pathLst>
                <a:path w="2811" h="8071" extrusionOk="0">
                  <a:moveTo>
                    <a:pt x="472" y="1"/>
                  </a:moveTo>
                  <a:lnTo>
                    <a:pt x="360" y="46"/>
                  </a:lnTo>
                  <a:lnTo>
                    <a:pt x="270" y="91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60"/>
                  </a:lnTo>
                  <a:lnTo>
                    <a:pt x="0" y="473"/>
                  </a:lnTo>
                  <a:lnTo>
                    <a:pt x="0" y="585"/>
                  </a:lnTo>
                  <a:lnTo>
                    <a:pt x="0" y="742"/>
                  </a:lnTo>
                  <a:lnTo>
                    <a:pt x="360" y="2451"/>
                  </a:lnTo>
                  <a:lnTo>
                    <a:pt x="720" y="4182"/>
                  </a:lnTo>
                  <a:lnTo>
                    <a:pt x="899" y="5058"/>
                  </a:lnTo>
                  <a:lnTo>
                    <a:pt x="1102" y="5913"/>
                  </a:lnTo>
                  <a:lnTo>
                    <a:pt x="1327" y="6767"/>
                  </a:lnTo>
                  <a:lnTo>
                    <a:pt x="1574" y="7621"/>
                  </a:lnTo>
                  <a:lnTo>
                    <a:pt x="1619" y="7756"/>
                  </a:lnTo>
                  <a:lnTo>
                    <a:pt x="1686" y="7846"/>
                  </a:lnTo>
                  <a:lnTo>
                    <a:pt x="1776" y="7936"/>
                  </a:lnTo>
                  <a:lnTo>
                    <a:pt x="1889" y="8003"/>
                  </a:lnTo>
                  <a:lnTo>
                    <a:pt x="2001" y="8048"/>
                  </a:lnTo>
                  <a:lnTo>
                    <a:pt x="2113" y="8071"/>
                  </a:lnTo>
                  <a:lnTo>
                    <a:pt x="2226" y="8071"/>
                  </a:lnTo>
                  <a:lnTo>
                    <a:pt x="2338" y="8048"/>
                  </a:lnTo>
                  <a:lnTo>
                    <a:pt x="2451" y="8003"/>
                  </a:lnTo>
                  <a:lnTo>
                    <a:pt x="2563" y="7958"/>
                  </a:lnTo>
                  <a:lnTo>
                    <a:pt x="2653" y="7891"/>
                  </a:lnTo>
                  <a:lnTo>
                    <a:pt x="2720" y="7801"/>
                  </a:lnTo>
                  <a:lnTo>
                    <a:pt x="2765" y="7711"/>
                  </a:lnTo>
                  <a:lnTo>
                    <a:pt x="2788" y="7599"/>
                  </a:lnTo>
                  <a:lnTo>
                    <a:pt x="2810" y="7486"/>
                  </a:lnTo>
                  <a:lnTo>
                    <a:pt x="2765" y="7329"/>
                  </a:lnTo>
                  <a:lnTo>
                    <a:pt x="2540" y="6497"/>
                  </a:lnTo>
                  <a:lnTo>
                    <a:pt x="2316" y="5643"/>
                  </a:lnTo>
                  <a:lnTo>
                    <a:pt x="2113" y="4766"/>
                  </a:lnTo>
                  <a:lnTo>
                    <a:pt x="1933" y="3912"/>
                  </a:lnTo>
                  <a:lnTo>
                    <a:pt x="1574" y="2181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4" y="136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4359575" y="2751275"/>
              <a:ext cx="61300" cy="139400"/>
            </a:xfrm>
            <a:custGeom>
              <a:avLst/>
              <a:gdLst/>
              <a:ahLst/>
              <a:cxnLst/>
              <a:rect l="l" t="t" r="r" b="b"/>
              <a:pathLst>
                <a:path w="2452" h="5576" extrusionOk="0">
                  <a:moveTo>
                    <a:pt x="563" y="0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1" y="473"/>
                  </a:lnTo>
                  <a:lnTo>
                    <a:pt x="1" y="585"/>
                  </a:lnTo>
                  <a:lnTo>
                    <a:pt x="23" y="720"/>
                  </a:lnTo>
                  <a:lnTo>
                    <a:pt x="361" y="1821"/>
                  </a:lnTo>
                  <a:lnTo>
                    <a:pt x="675" y="2923"/>
                  </a:lnTo>
                  <a:lnTo>
                    <a:pt x="968" y="4002"/>
                  </a:lnTo>
                  <a:lnTo>
                    <a:pt x="1237" y="5126"/>
                  </a:lnTo>
                  <a:lnTo>
                    <a:pt x="1260" y="5261"/>
                  </a:lnTo>
                  <a:lnTo>
                    <a:pt x="1327" y="5373"/>
                  </a:lnTo>
                  <a:lnTo>
                    <a:pt x="1417" y="5440"/>
                  </a:lnTo>
                  <a:lnTo>
                    <a:pt x="1507" y="5508"/>
                  </a:lnTo>
                  <a:lnTo>
                    <a:pt x="1619" y="5553"/>
                  </a:lnTo>
                  <a:lnTo>
                    <a:pt x="1732" y="5575"/>
                  </a:lnTo>
                  <a:lnTo>
                    <a:pt x="1957" y="5575"/>
                  </a:lnTo>
                  <a:lnTo>
                    <a:pt x="2069" y="5530"/>
                  </a:lnTo>
                  <a:lnTo>
                    <a:pt x="2159" y="5485"/>
                  </a:lnTo>
                  <a:lnTo>
                    <a:pt x="2249" y="5418"/>
                  </a:lnTo>
                  <a:lnTo>
                    <a:pt x="2339" y="5328"/>
                  </a:lnTo>
                  <a:lnTo>
                    <a:pt x="2406" y="5216"/>
                  </a:lnTo>
                  <a:lnTo>
                    <a:pt x="2429" y="5103"/>
                  </a:lnTo>
                  <a:lnTo>
                    <a:pt x="2451" y="4991"/>
                  </a:lnTo>
                  <a:lnTo>
                    <a:pt x="2429" y="4833"/>
                  </a:lnTo>
                  <a:lnTo>
                    <a:pt x="2181" y="3732"/>
                  </a:lnTo>
                  <a:lnTo>
                    <a:pt x="1889" y="2631"/>
                  </a:lnTo>
                  <a:lnTo>
                    <a:pt x="1575" y="1552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25"/>
                  </a:lnTo>
                  <a:lnTo>
                    <a:pt x="1013" y="135"/>
                  </a:lnTo>
                  <a:lnTo>
                    <a:pt x="900" y="68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341050" y="2560200"/>
              <a:ext cx="37100" cy="65775"/>
            </a:xfrm>
            <a:custGeom>
              <a:avLst/>
              <a:gdLst/>
              <a:ahLst/>
              <a:cxnLst/>
              <a:rect l="l" t="t" r="r" b="b"/>
              <a:pathLst>
                <a:path w="1484" h="2631" extrusionOk="0">
                  <a:moveTo>
                    <a:pt x="630" y="1"/>
                  </a:moveTo>
                  <a:lnTo>
                    <a:pt x="517" y="23"/>
                  </a:lnTo>
                  <a:lnTo>
                    <a:pt x="405" y="68"/>
                  </a:lnTo>
                  <a:lnTo>
                    <a:pt x="292" y="113"/>
                  </a:lnTo>
                  <a:lnTo>
                    <a:pt x="202" y="180"/>
                  </a:lnTo>
                  <a:lnTo>
                    <a:pt x="113" y="270"/>
                  </a:lnTo>
                  <a:lnTo>
                    <a:pt x="68" y="360"/>
                  </a:lnTo>
                  <a:lnTo>
                    <a:pt x="23" y="473"/>
                  </a:lnTo>
                  <a:lnTo>
                    <a:pt x="0" y="608"/>
                  </a:lnTo>
                  <a:lnTo>
                    <a:pt x="0" y="742"/>
                  </a:lnTo>
                  <a:lnTo>
                    <a:pt x="270" y="2159"/>
                  </a:lnTo>
                  <a:lnTo>
                    <a:pt x="292" y="2293"/>
                  </a:lnTo>
                  <a:lnTo>
                    <a:pt x="360" y="2406"/>
                  </a:lnTo>
                  <a:lnTo>
                    <a:pt x="427" y="2496"/>
                  </a:lnTo>
                  <a:lnTo>
                    <a:pt x="517" y="2563"/>
                  </a:lnTo>
                  <a:lnTo>
                    <a:pt x="630" y="2586"/>
                  </a:lnTo>
                  <a:lnTo>
                    <a:pt x="742" y="2631"/>
                  </a:lnTo>
                  <a:lnTo>
                    <a:pt x="854" y="2631"/>
                  </a:lnTo>
                  <a:lnTo>
                    <a:pt x="967" y="2608"/>
                  </a:lnTo>
                  <a:lnTo>
                    <a:pt x="1079" y="2563"/>
                  </a:lnTo>
                  <a:lnTo>
                    <a:pt x="1192" y="2518"/>
                  </a:lnTo>
                  <a:lnTo>
                    <a:pt x="1281" y="2451"/>
                  </a:lnTo>
                  <a:lnTo>
                    <a:pt x="1349" y="2361"/>
                  </a:lnTo>
                  <a:lnTo>
                    <a:pt x="1416" y="2271"/>
                  </a:lnTo>
                  <a:lnTo>
                    <a:pt x="1461" y="2159"/>
                  </a:lnTo>
                  <a:lnTo>
                    <a:pt x="1484" y="2024"/>
                  </a:lnTo>
                  <a:lnTo>
                    <a:pt x="1461" y="1889"/>
                  </a:lnTo>
                  <a:lnTo>
                    <a:pt x="1214" y="473"/>
                  </a:lnTo>
                  <a:lnTo>
                    <a:pt x="1169" y="338"/>
                  </a:lnTo>
                  <a:lnTo>
                    <a:pt x="1124" y="225"/>
                  </a:lnTo>
                  <a:lnTo>
                    <a:pt x="1034" y="135"/>
                  </a:lnTo>
                  <a:lnTo>
                    <a:pt x="944" y="68"/>
                  </a:lnTo>
                  <a:lnTo>
                    <a:pt x="854" y="23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397250" y="2683275"/>
              <a:ext cx="64650" cy="159075"/>
            </a:xfrm>
            <a:custGeom>
              <a:avLst/>
              <a:gdLst/>
              <a:ahLst/>
              <a:cxnLst/>
              <a:rect l="l" t="t" r="r" b="b"/>
              <a:pathLst>
                <a:path w="2586" h="6363" extrusionOk="0">
                  <a:moveTo>
                    <a:pt x="495" y="0"/>
                  </a:moveTo>
                  <a:lnTo>
                    <a:pt x="382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112" y="248"/>
                  </a:lnTo>
                  <a:lnTo>
                    <a:pt x="45" y="338"/>
                  </a:lnTo>
                  <a:lnTo>
                    <a:pt x="23" y="473"/>
                  </a:lnTo>
                  <a:lnTo>
                    <a:pt x="0" y="585"/>
                  </a:lnTo>
                  <a:lnTo>
                    <a:pt x="23" y="720"/>
                  </a:lnTo>
                  <a:lnTo>
                    <a:pt x="382" y="2024"/>
                  </a:lnTo>
                  <a:lnTo>
                    <a:pt x="719" y="3305"/>
                  </a:lnTo>
                  <a:lnTo>
                    <a:pt x="1057" y="4586"/>
                  </a:lnTo>
                  <a:lnTo>
                    <a:pt x="1214" y="5238"/>
                  </a:lnTo>
                  <a:lnTo>
                    <a:pt x="1349" y="5890"/>
                  </a:lnTo>
                  <a:lnTo>
                    <a:pt x="1394" y="6025"/>
                  </a:lnTo>
                  <a:lnTo>
                    <a:pt x="1461" y="6137"/>
                  </a:lnTo>
                  <a:lnTo>
                    <a:pt x="1529" y="6227"/>
                  </a:lnTo>
                  <a:lnTo>
                    <a:pt x="1619" y="6295"/>
                  </a:lnTo>
                  <a:lnTo>
                    <a:pt x="1731" y="6340"/>
                  </a:lnTo>
                  <a:lnTo>
                    <a:pt x="1843" y="6362"/>
                  </a:lnTo>
                  <a:lnTo>
                    <a:pt x="1956" y="6362"/>
                  </a:lnTo>
                  <a:lnTo>
                    <a:pt x="2068" y="6340"/>
                  </a:lnTo>
                  <a:lnTo>
                    <a:pt x="2181" y="6317"/>
                  </a:lnTo>
                  <a:lnTo>
                    <a:pt x="2293" y="6250"/>
                  </a:lnTo>
                  <a:lnTo>
                    <a:pt x="2383" y="6182"/>
                  </a:lnTo>
                  <a:lnTo>
                    <a:pt x="2450" y="6115"/>
                  </a:lnTo>
                  <a:lnTo>
                    <a:pt x="2518" y="6002"/>
                  </a:lnTo>
                  <a:lnTo>
                    <a:pt x="2563" y="5890"/>
                  </a:lnTo>
                  <a:lnTo>
                    <a:pt x="2585" y="5755"/>
                  </a:lnTo>
                  <a:lnTo>
                    <a:pt x="2563" y="5620"/>
                  </a:lnTo>
                  <a:lnTo>
                    <a:pt x="2428" y="4968"/>
                  </a:lnTo>
                  <a:lnTo>
                    <a:pt x="2270" y="4316"/>
                  </a:lnTo>
                  <a:lnTo>
                    <a:pt x="1933" y="3035"/>
                  </a:lnTo>
                  <a:lnTo>
                    <a:pt x="1574" y="1731"/>
                  </a:lnTo>
                  <a:lnTo>
                    <a:pt x="1236" y="450"/>
                  </a:lnTo>
                  <a:lnTo>
                    <a:pt x="1191" y="315"/>
                  </a:lnTo>
                  <a:lnTo>
                    <a:pt x="1124" y="203"/>
                  </a:lnTo>
                  <a:lnTo>
                    <a:pt x="1034" y="135"/>
                  </a:lnTo>
                  <a:lnTo>
                    <a:pt x="944" y="68"/>
                  </a:lnTo>
                  <a:lnTo>
                    <a:pt x="83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4306750" y="2265175"/>
              <a:ext cx="68600" cy="144450"/>
            </a:xfrm>
            <a:custGeom>
              <a:avLst/>
              <a:gdLst/>
              <a:ahLst/>
              <a:cxnLst/>
              <a:rect l="l" t="t" r="r" b="b"/>
              <a:pathLst>
                <a:path w="2744" h="5778" extrusionOk="0">
                  <a:moveTo>
                    <a:pt x="473" y="0"/>
                  </a:moveTo>
                  <a:lnTo>
                    <a:pt x="361" y="45"/>
                  </a:lnTo>
                  <a:lnTo>
                    <a:pt x="248" y="90"/>
                  </a:lnTo>
                  <a:lnTo>
                    <a:pt x="181" y="157"/>
                  </a:lnTo>
                  <a:lnTo>
                    <a:pt x="91" y="247"/>
                  </a:lnTo>
                  <a:lnTo>
                    <a:pt x="46" y="337"/>
                  </a:lnTo>
                  <a:lnTo>
                    <a:pt x="23" y="450"/>
                  </a:lnTo>
                  <a:lnTo>
                    <a:pt x="1" y="585"/>
                  </a:lnTo>
                  <a:lnTo>
                    <a:pt x="46" y="719"/>
                  </a:lnTo>
                  <a:lnTo>
                    <a:pt x="406" y="1911"/>
                  </a:lnTo>
                  <a:lnTo>
                    <a:pt x="765" y="3080"/>
                  </a:lnTo>
                  <a:lnTo>
                    <a:pt x="1170" y="4271"/>
                  </a:lnTo>
                  <a:lnTo>
                    <a:pt x="1597" y="5418"/>
                  </a:lnTo>
                  <a:lnTo>
                    <a:pt x="1664" y="5552"/>
                  </a:lnTo>
                  <a:lnTo>
                    <a:pt x="1732" y="5642"/>
                  </a:lnTo>
                  <a:lnTo>
                    <a:pt x="1844" y="5710"/>
                  </a:lnTo>
                  <a:lnTo>
                    <a:pt x="1934" y="5755"/>
                  </a:lnTo>
                  <a:lnTo>
                    <a:pt x="2047" y="5777"/>
                  </a:lnTo>
                  <a:lnTo>
                    <a:pt x="2159" y="5755"/>
                  </a:lnTo>
                  <a:lnTo>
                    <a:pt x="2271" y="5732"/>
                  </a:lnTo>
                  <a:lnTo>
                    <a:pt x="2361" y="5687"/>
                  </a:lnTo>
                  <a:lnTo>
                    <a:pt x="2474" y="5620"/>
                  </a:lnTo>
                  <a:lnTo>
                    <a:pt x="2564" y="5552"/>
                  </a:lnTo>
                  <a:lnTo>
                    <a:pt x="2631" y="5462"/>
                  </a:lnTo>
                  <a:lnTo>
                    <a:pt x="2698" y="5350"/>
                  </a:lnTo>
                  <a:lnTo>
                    <a:pt x="2721" y="5238"/>
                  </a:lnTo>
                  <a:lnTo>
                    <a:pt x="2743" y="5125"/>
                  </a:lnTo>
                  <a:lnTo>
                    <a:pt x="2743" y="4990"/>
                  </a:lnTo>
                  <a:lnTo>
                    <a:pt x="2698" y="4856"/>
                  </a:lnTo>
                  <a:lnTo>
                    <a:pt x="2294" y="3754"/>
                  </a:lnTo>
                  <a:lnTo>
                    <a:pt x="1934" y="2653"/>
                  </a:lnTo>
                  <a:lnTo>
                    <a:pt x="1574" y="1551"/>
                  </a:lnTo>
                  <a:lnTo>
                    <a:pt x="1237" y="450"/>
                  </a:lnTo>
                  <a:lnTo>
                    <a:pt x="1192" y="315"/>
                  </a:lnTo>
                  <a:lnTo>
                    <a:pt x="1125" y="202"/>
                  </a:lnTo>
                  <a:lnTo>
                    <a:pt x="1035" y="112"/>
                  </a:lnTo>
                  <a:lnTo>
                    <a:pt x="923" y="67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420275" y="1824000"/>
              <a:ext cx="68600" cy="136025"/>
            </a:xfrm>
            <a:custGeom>
              <a:avLst/>
              <a:gdLst/>
              <a:ahLst/>
              <a:cxnLst/>
              <a:rect l="l" t="t" r="r" b="b"/>
              <a:pathLst>
                <a:path w="2744" h="5441" extrusionOk="0">
                  <a:moveTo>
                    <a:pt x="563" y="1"/>
                  </a:moveTo>
                  <a:lnTo>
                    <a:pt x="450" y="46"/>
                  </a:lnTo>
                  <a:lnTo>
                    <a:pt x="338" y="91"/>
                  </a:lnTo>
                  <a:lnTo>
                    <a:pt x="248" y="136"/>
                  </a:lnTo>
                  <a:lnTo>
                    <a:pt x="158" y="226"/>
                  </a:lnTo>
                  <a:lnTo>
                    <a:pt x="91" y="316"/>
                  </a:lnTo>
                  <a:lnTo>
                    <a:pt x="46" y="406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91" y="900"/>
                  </a:lnTo>
                  <a:lnTo>
                    <a:pt x="315" y="1372"/>
                  </a:lnTo>
                  <a:lnTo>
                    <a:pt x="540" y="1889"/>
                  </a:lnTo>
                  <a:lnTo>
                    <a:pt x="720" y="2384"/>
                  </a:lnTo>
                  <a:lnTo>
                    <a:pt x="900" y="2901"/>
                  </a:lnTo>
                  <a:lnTo>
                    <a:pt x="1192" y="3957"/>
                  </a:lnTo>
                  <a:lnTo>
                    <a:pt x="1507" y="4991"/>
                  </a:lnTo>
                  <a:lnTo>
                    <a:pt x="1552" y="5126"/>
                  </a:lnTo>
                  <a:lnTo>
                    <a:pt x="1619" y="5239"/>
                  </a:lnTo>
                  <a:lnTo>
                    <a:pt x="1709" y="5306"/>
                  </a:lnTo>
                  <a:lnTo>
                    <a:pt x="1822" y="5373"/>
                  </a:lnTo>
                  <a:lnTo>
                    <a:pt x="1934" y="5418"/>
                  </a:lnTo>
                  <a:lnTo>
                    <a:pt x="2046" y="5441"/>
                  </a:lnTo>
                  <a:lnTo>
                    <a:pt x="2159" y="5441"/>
                  </a:lnTo>
                  <a:lnTo>
                    <a:pt x="2271" y="5418"/>
                  </a:lnTo>
                  <a:lnTo>
                    <a:pt x="2383" y="5396"/>
                  </a:lnTo>
                  <a:lnTo>
                    <a:pt x="2496" y="5351"/>
                  </a:lnTo>
                  <a:lnTo>
                    <a:pt x="2586" y="5284"/>
                  </a:lnTo>
                  <a:lnTo>
                    <a:pt x="2653" y="5194"/>
                  </a:lnTo>
                  <a:lnTo>
                    <a:pt x="2698" y="5104"/>
                  </a:lnTo>
                  <a:lnTo>
                    <a:pt x="2721" y="4991"/>
                  </a:lnTo>
                  <a:lnTo>
                    <a:pt x="2743" y="4856"/>
                  </a:lnTo>
                  <a:lnTo>
                    <a:pt x="2698" y="4722"/>
                  </a:lnTo>
                  <a:lnTo>
                    <a:pt x="2159" y="2833"/>
                  </a:lnTo>
                  <a:lnTo>
                    <a:pt x="1866" y="1889"/>
                  </a:lnTo>
                  <a:lnTo>
                    <a:pt x="1687" y="1440"/>
                  </a:lnTo>
                  <a:lnTo>
                    <a:pt x="1507" y="990"/>
                  </a:lnTo>
                  <a:lnTo>
                    <a:pt x="1507" y="878"/>
                  </a:lnTo>
                  <a:lnTo>
                    <a:pt x="1484" y="743"/>
                  </a:lnTo>
                  <a:lnTo>
                    <a:pt x="1417" y="630"/>
                  </a:lnTo>
                  <a:lnTo>
                    <a:pt x="1327" y="518"/>
                  </a:lnTo>
                  <a:lnTo>
                    <a:pt x="1170" y="316"/>
                  </a:lnTo>
                  <a:lnTo>
                    <a:pt x="1102" y="203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4552900" y="2328675"/>
              <a:ext cx="57925" cy="112975"/>
            </a:xfrm>
            <a:custGeom>
              <a:avLst/>
              <a:gdLst/>
              <a:ahLst/>
              <a:cxnLst/>
              <a:rect l="l" t="t" r="r" b="b"/>
              <a:pathLst>
                <a:path w="2317" h="4519" extrusionOk="0">
                  <a:moveTo>
                    <a:pt x="608" y="0"/>
                  </a:moveTo>
                  <a:lnTo>
                    <a:pt x="495" y="45"/>
                  </a:lnTo>
                  <a:lnTo>
                    <a:pt x="383" y="90"/>
                  </a:lnTo>
                  <a:lnTo>
                    <a:pt x="293" y="135"/>
                  </a:lnTo>
                  <a:lnTo>
                    <a:pt x="203" y="225"/>
                  </a:lnTo>
                  <a:lnTo>
                    <a:pt x="113" y="315"/>
                  </a:lnTo>
                  <a:lnTo>
                    <a:pt x="68" y="427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23" y="787"/>
                  </a:lnTo>
                  <a:lnTo>
                    <a:pt x="46" y="922"/>
                  </a:lnTo>
                  <a:lnTo>
                    <a:pt x="338" y="1709"/>
                  </a:lnTo>
                  <a:lnTo>
                    <a:pt x="585" y="2495"/>
                  </a:lnTo>
                  <a:lnTo>
                    <a:pt x="1080" y="4069"/>
                  </a:lnTo>
                  <a:lnTo>
                    <a:pt x="1147" y="4204"/>
                  </a:lnTo>
                  <a:lnTo>
                    <a:pt x="1215" y="4316"/>
                  </a:lnTo>
                  <a:lnTo>
                    <a:pt x="1305" y="4384"/>
                  </a:lnTo>
                  <a:lnTo>
                    <a:pt x="1417" y="4451"/>
                  </a:lnTo>
                  <a:lnTo>
                    <a:pt x="1529" y="4496"/>
                  </a:lnTo>
                  <a:lnTo>
                    <a:pt x="1642" y="4518"/>
                  </a:lnTo>
                  <a:lnTo>
                    <a:pt x="1754" y="4518"/>
                  </a:lnTo>
                  <a:lnTo>
                    <a:pt x="1867" y="4496"/>
                  </a:lnTo>
                  <a:lnTo>
                    <a:pt x="1979" y="4474"/>
                  </a:lnTo>
                  <a:lnTo>
                    <a:pt x="2091" y="4429"/>
                  </a:lnTo>
                  <a:lnTo>
                    <a:pt x="2181" y="4361"/>
                  </a:lnTo>
                  <a:lnTo>
                    <a:pt x="2249" y="4271"/>
                  </a:lnTo>
                  <a:lnTo>
                    <a:pt x="2294" y="4181"/>
                  </a:lnTo>
                  <a:lnTo>
                    <a:pt x="2316" y="4069"/>
                  </a:lnTo>
                  <a:lnTo>
                    <a:pt x="2316" y="3934"/>
                  </a:lnTo>
                  <a:lnTo>
                    <a:pt x="2294" y="3799"/>
                  </a:lnTo>
                  <a:lnTo>
                    <a:pt x="1732" y="2068"/>
                  </a:lnTo>
                  <a:lnTo>
                    <a:pt x="1462" y="1214"/>
                  </a:lnTo>
                  <a:lnTo>
                    <a:pt x="1147" y="337"/>
                  </a:lnTo>
                  <a:lnTo>
                    <a:pt x="1080" y="225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320800" y="1435675"/>
              <a:ext cx="85450" cy="191675"/>
            </a:xfrm>
            <a:custGeom>
              <a:avLst/>
              <a:gdLst/>
              <a:ahLst/>
              <a:cxnLst/>
              <a:rect l="l" t="t" r="r" b="b"/>
              <a:pathLst>
                <a:path w="3418" h="7667" extrusionOk="0">
                  <a:moveTo>
                    <a:pt x="585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6"/>
                  </a:lnTo>
                  <a:lnTo>
                    <a:pt x="203" y="226"/>
                  </a:lnTo>
                  <a:lnTo>
                    <a:pt x="113" y="316"/>
                  </a:lnTo>
                  <a:lnTo>
                    <a:pt x="68" y="406"/>
                  </a:lnTo>
                  <a:lnTo>
                    <a:pt x="23" y="540"/>
                  </a:lnTo>
                  <a:lnTo>
                    <a:pt x="1" y="653"/>
                  </a:lnTo>
                  <a:lnTo>
                    <a:pt x="1" y="788"/>
                  </a:lnTo>
                  <a:lnTo>
                    <a:pt x="46" y="923"/>
                  </a:lnTo>
                  <a:lnTo>
                    <a:pt x="630" y="2474"/>
                  </a:lnTo>
                  <a:lnTo>
                    <a:pt x="1192" y="4047"/>
                  </a:lnTo>
                  <a:lnTo>
                    <a:pt x="1485" y="4834"/>
                  </a:lnTo>
                  <a:lnTo>
                    <a:pt x="1732" y="5621"/>
                  </a:lnTo>
                  <a:lnTo>
                    <a:pt x="1979" y="6407"/>
                  </a:lnTo>
                  <a:lnTo>
                    <a:pt x="2181" y="7217"/>
                  </a:lnTo>
                  <a:lnTo>
                    <a:pt x="2226" y="7352"/>
                  </a:lnTo>
                  <a:lnTo>
                    <a:pt x="2294" y="7464"/>
                  </a:lnTo>
                  <a:lnTo>
                    <a:pt x="2384" y="7554"/>
                  </a:lnTo>
                  <a:lnTo>
                    <a:pt x="2474" y="7599"/>
                  </a:lnTo>
                  <a:lnTo>
                    <a:pt x="2586" y="7644"/>
                  </a:lnTo>
                  <a:lnTo>
                    <a:pt x="2698" y="7666"/>
                  </a:lnTo>
                  <a:lnTo>
                    <a:pt x="2923" y="7666"/>
                  </a:lnTo>
                  <a:lnTo>
                    <a:pt x="3036" y="7621"/>
                  </a:lnTo>
                  <a:lnTo>
                    <a:pt x="3148" y="7576"/>
                  </a:lnTo>
                  <a:lnTo>
                    <a:pt x="3238" y="7509"/>
                  </a:lnTo>
                  <a:lnTo>
                    <a:pt x="3305" y="7419"/>
                  </a:lnTo>
                  <a:lnTo>
                    <a:pt x="3373" y="7329"/>
                  </a:lnTo>
                  <a:lnTo>
                    <a:pt x="3395" y="7217"/>
                  </a:lnTo>
                  <a:lnTo>
                    <a:pt x="3418" y="7082"/>
                  </a:lnTo>
                  <a:lnTo>
                    <a:pt x="3395" y="6947"/>
                  </a:lnTo>
                  <a:lnTo>
                    <a:pt x="3170" y="6093"/>
                  </a:lnTo>
                  <a:lnTo>
                    <a:pt x="2923" y="5261"/>
                  </a:lnTo>
                  <a:lnTo>
                    <a:pt x="2653" y="4429"/>
                  </a:lnTo>
                  <a:lnTo>
                    <a:pt x="2361" y="3620"/>
                  </a:lnTo>
                  <a:lnTo>
                    <a:pt x="1754" y="1979"/>
                  </a:lnTo>
                  <a:lnTo>
                    <a:pt x="1147" y="338"/>
                  </a:lnTo>
                  <a:lnTo>
                    <a:pt x="1080" y="226"/>
                  </a:lnTo>
                  <a:lnTo>
                    <a:pt x="990" y="136"/>
                  </a:lnTo>
                  <a:lnTo>
                    <a:pt x="900" y="68"/>
                  </a:lnTo>
                  <a:lnTo>
                    <a:pt x="810" y="23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4122425" y="1617775"/>
              <a:ext cx="60725" cy="158500"/>
            </a:xfrm>
            <a:custGeom>
              <a:avLst/>
              <a:gdLst/>
              <a:ahLst/>
              <a:cxnLst/>
              <a:rect l="l" t="t" r="r" b="b"/>
              <a:pathLst>
                <a:path w="2429" h="6340" extrusionOk="0">
                  <a:moveTo>
                    <a:pt x="495" y="0"/>
                  </a:moveTo>
                  <a:lnTo>
                    <a:pt x="383" y="45"/>
                  </a:lnTo>
                  <a:lnTo>
                    <a:pt x="293" y="90"/>
                  </a:lnTo>
                  <a:lnTo>
                    <a:pt x="203" y="158"/>
                  </a:lnTo>
                  <a:lnTo>
                    <a:pt x="113" y="247"/>
                  </a:lnTo>
                  <a:lnTo>
                    <a:pt x="68" y="360"/>
                  </a:lnTo>
                  <a:lnTo>
                    <a:pt x="23" y="472"/>
                  </a:lnTo>
                  <a:lnTo>
                    <a:pt x="1" y="585"/>
                  </a:lnTo>
                  <a:lnTo>
                    <a:pt x="23" y="742"/>
                  </a:lnTo>
                  <a:lnTo>
                    <a:pt x="271" y="2046"/>
                  </a:lnTo>
                  <a:lnTo>
                    <a:pt x="518" y="3327"/>
                  </a:lnTo>
                  <a:lnTo>
                    <a:pt x="675" y="3979"/>
                  </a:lnTo>
                  <a:lnTo>
                    <a:pt x="833" y="4631"/>
                  </a:lnTo>
                  <a:lnTo>
                    <a:pt x="990" y="5260"/>
                  </a:lnTo>
                  <a:lnTo>
                    <a:pt x="1192" y="5890"/>
                  </a:lnTo>
                  <a:lnTo>
                    <a:pt x="1237" y="6025"/>
                  </a:lnTo>
                  <a:lnTo>
                    <a:pt x="1305" y="6137"/>
                  </a:lnTo>
                  <a:lnTo>
                    <a:pt x="1395" y="6227"/>
                  </a:lnTo>
                  <a:lnTo>
                    <a:pt x="1507" y="6272"/>
                  </a:lnTo>
                  <a:lnTo>
                    <a:pt x="1619" y="6317"/>
                  </a:lnTo>
                  <a:lnTo>
                    <a:pt x="1732" y="6339"/>
                  </a:lnTo>
                  <a:lnTo>
                    <a:pt x="1844" y="6339"/>
                  </a:lnTo>
                  <a:lnTo>
                    <a:pt x="1957" y="6317"/>
                  </a:lnTo>
                  <a:lnTo>
                    <a:pt x="2069" y="6294"/>
                  </a:lnTo>
                  <a:lnTo>
                    <a:pt x="2181" y="6249"/>
                  </a:lnTo>
                  <a:lnTo>
                    <a:pt x="2271" y="6182"/>
                  </a:lnTo>
                  <a:lnTo>
                    <a:pt x="2339" y="6092"/>
                  </a:lnTo>
                  <a:lnTo>
                    <a:pt x="2384" y="6002"/>
                  </a:lnTo>
                  <a:lnTo>
                    <a:pt x="2429" y="5890"/>
                  </a:lnTo>
                  <a:lnTo>
                    <a:pt x="2429" y="5755"/>
                  </a:lnTo>
                  <a:lnTo>
                    <a:pt x="2384" y="5620"/>
                  </a:lnTo>
                  <a:lnTo>
                    <a:pt x="2204" y="4991"/>
                  </a:lnTo>
                  <a:lnTo>
                    <a:pt x="2024" y="4339"/>
                  </a:lnTo>
                  <a:lnTo>
                    <a:pt x="1889" y="3709"/>
                  </a:lnTo>
                  <a:lnTo>
                    <a:pt x="1732" y="3057"/>
                  </a:lnTo>
                  <a:lnTo>
                    <a:pt x="1462" y="1754"/>
                  </a:lnTo>
                  <a:lnTo>
                    <a:pt x="1215" y="450"/>
                  </a:lnTo>
                  <a:lnTo>
                    <a:pt x="1192" y="315"/>
                  </a:lnTo>
                  <a:lnTo>
                    <a:pt x="1125" y="202"/>
                  </a:lnTo>
                  <a:lnTo>
                    <a:pt x="1035" y="135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168525" y="1983625"/>
              <a:ext cx="43850" cy="84875"/>
            </a:xfrm>
            <a:custGeom>
              <a:avLst/>
              <a:gdLst/>
              <a:ahLst/>
              <a:cxnLst/>
              <a:rect l="l" t="t" r="r" b="b"/>
              <a:pathLst>
                <a:path w="1754" h="3395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67"/>
                  </a:lnTo>
                  <a:lnTo>
                    <a:pt x="270" y="112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60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540" y="2922"/>
                  </a:lnTo>
                  <a:lnTo>
                    <a:pt x="585" y="3057"/>
                  </a:lnTo>
                  <a:lnTo>
                    <a:pt x="652" y="3170"/>
                  </a:lnTo>
                  <a:lnTo>
                    <a:pt x="742" y="3259"/>
                  </a:lnTo>
                  <a:lnTo>
                    <a:pt x="832" y="3327"/>
                  </a:lnTo>
                  <a:lnTo>
                    <a:pt x="944" y="3372"/>
                  </a:lnTo>
                  <a:lnTo>
                    <a:pt x="1057" y="3394"/>
                  </a:lnTo>
                  <a:lnTo>
                    <a:pt x="1169" y="3394"/>
                  </a:lnTo>
                  <a:lnTo>
                    <a:pt x="1281" y="3372"/>
                  </a:lnTo>
                  <a:lnTo>
                    <a:pt x="1394" y="3349"/>
                  </a:lnTo>
                  <a:lnTo>
                    <a:pt x="1484" y="3282"/>
                  </a:lnTo>
                  <a:lnTo>
                    <a:pt x="1596" y="3215"/>
                  </a:lnTo>
                  <a:lnTo>
                    <a:pt x="1664" y="3147"/>
                  </a:lnTo>
                  <a:lnTo>
                    <a:pt x="1709" y="3035"/>
                  </a:lnTo>
                  <a:lnTo>
                    <a:pt x="1753" y="2922"/>
                  </a:lnTo>
                  <a:lnTo>
                    <a:pt x="1753" y="2787"/>
                  </a:lnTo>
                  <a:lnTo>
                    <a:pt x="1753" y="2653"/>
                  </a:lnTo>
                  <a:lnTo>
                    <a:pt x="1214" y="472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34" y="135"/>
                  </a:lnTo>
                  <a:lnTo>
                    <a:pt x="922" y="67"/>
                  </a:lnTo>
                  <a:lnTo>
                    <a:pt x="83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554025" y="2198300"/>
              <a:ext cx="59025" cy="107925"/>
            </a:xfrm>
            <a:custGeom>
              <a:avLst/>
              <a:gdLst/>
              <a:ahLst/>
              <a:cxnLst/>
              <a:rect l="l" t="t" r="r" b="b"/>
              <a:pathLst>
                <a:path w="2361" h="4317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45"/>
                  </a:lnTo>
                  <a:lnTo>
                    <a:pt x="248" y="90"/>
                  </a:lnTo>
                  <a:lnTo>
                    <a:pt x="158" y="157"/>
                  </a:lnTo>
                  <a:lnTo>
                    <a:pt x="91" y="247"/>
                  </a:lnTo>
                  <a:lnTo>
                    <a:pt x="46" y="360"/>
                  </a:lnTo>
                  <a:lnTo>
                    <a:pt x="1" y="472"/>
                  </a:lnTo>
                  <a:lnTo>
                    <a:pt x="1" y="584"/>
                  </a:lnTo>
                  <a:lnTo>
                    <a:pt x="23" y="719"/>
                  </a:lnTo>
                  <a:lnTo>
                    <a:pt x="270" y="1529"/>
                  </a:lnTo>
                  <a:lnTo>
                    <a:pt x="540" y="2315"/>
                  </a:lnTo>
                  <a:lnTo>
                    <a:pt x="1125" y="3866"/>
                  </a:lnTo>
                  <a:lnTo>
                    <a:pt x="1192" y="4001"/>
                  </a:lnTo>
                  <a:lnTo>
                    <a:pt x="1260" y="4114"/>
                  </a:lnTo>
                  <a:lnTo>
                    <a:pt x="1349" y="4181"/>
                  </a:lnTo>
                  <a:lnTo>
                    <a:pt x="1462" y="4249"/>
                  </a:lnTo>
                  <a:lnTo>
                    <a:pt x="1574" y="4294"/>
                  </a:lnTo>
                  <a:lnTo>
                    <a:pt x="1687" y="4316"/>
                  </a:lnTo>
                  <a:lnTo>
                    <a:pt x="1822" y="4316"/>
                  </a:lnTo>
                  <a:lnTo>
                    <a:pt x="1934" y="4294"/>
                  </a:lnTo>
                  <a:lnTo>
                    <a:pt x="2046" y="4249"/>
                  </a:lnTo>
                  <a:lnTo>
                    <a:pt x="2136" y="4204"/>
                  </a:lnTo>
                  <a:lnTo>
                    <a:pt x="2226" y="4136"/>
                  </a:lnTo>
                  <a:lnTo>
                    <a:pt x="2294" y="4069"/>
                  </a:lnTo>
                  <a:lnTo>
                    <a:pt x="2339" y="3956"/>
                  </a:lnTo>
                  <a:lnTo>
                    <a:pt x="2361" y="3844"/>
                  </a:lnTo>
                  <a:lnTo>
                    <a:pt x="2361" y="3732"/>
                  </a:lnTo>
                  <a:lnTo>
                    <a:pt x="2339" y="3597"/>
                  </a:lnTo>
                  <a:lnTo>
                    <a:pt x="1754" y="2023"/>
                  </a:lnTo>
                  <a:lnTo>
                    <a:pt x="1484" y="1236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02"/>
                  </a:lnTo>
                  <a:lnTo>
                    <a:pt x="1012" y="135"/>
                  </a:lnTo>
                  <a:lnTo>
                    <a:pt x="922" y="67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300500" y="1218200"/>
              <a:ext cx="796925" cy="1893900"/>
            </a:xfrm>
            <a:custGeom>
              <a:avLst/>
              <a:gdLst/>
              <a:ahLst/>
              <a:cxnLst/>
              <a:rect l="l" t="t" r="r" b="b"/>
              <a:pathLst>
                <a:path w="31877" h="75756" extrusionOk="0">
                  <a:moveTo>
                    <a:pt x="24930" y="1"/>
                  </a:moveTo>
                  <a:lnTo>
                    <a:pt x="24436" y="45"/>
                  </a:lnTo>
                  <a:lnTo>
                    <a:pt x="23941" y="135"/>
                  </a:lnTo>
                  <a:lnTo>
                    <a:pt x="23446" y="270"/>
                  </a:lnTo>
                  <a:lnTo>
                    <a:pt x="22974" y="428"/>
                  </a:lnTo>
                  <a:lnTo>
                    <a:pt x="22502" y="652"/>
                  </a:lnTo>
                  <a:lnTo>
                    <a:pt x="22053" y="900"/>
                  </a:lnTo>
                  <a:lnTo>
                    <a:pt x="21581" y="1169"/>
                  </a:lnTo>
                  <a:lnTo>
                    <a:pt x="21131" y="1484"/>
                  </a:lnTo>
                  <a:lnTo>
                    <a:pt x="20704" y="1821"/>
                  </a:lnTo>
                  <a:lnTo>
                    <a:pt x="20277" y="2203"/>
                  </a:lnTo>
                  <a:lnTo>
                    <a:pt x="19850" y="2586"/>
                  </a:lnTo>
                  <a:lnTo>
                    <a:pt x="19423" y="2990"/>
                  </a:lnTo>
                  <a:lnTo>
                    <a:pt x="19041" y="3417"/>
                  </a:lnTo>
                  <a:lnTo>
                    <a:pt x="18636" y="3844"/>
                  </a:lnTo>
                  <a:lnTo>
                    <a:pt x="18254" y="4294"/>
                  </a:lnTo>
                  <a:lnTo>
                    <a:pt x="17894" y="4744"/>
                  </a:lnTo>
                  <a:lnTo>
                    <a:pt x="17197" y="5665"/>
                  </a:lnTo>
                  <a:lnTo>
                    <a:pt x="16545" y="6609"/>
                  </a:lnTo>
                  <a:lnTo>
                    <a:pt x="15939" y="7509"/>
                  </a:lnTo>
                  <a:lnTo>
                    <a:pt x="15421" y="8385"/>
                  </a:lnTo>
                  <a:lnTo>
                    <a:pt x="14949" y="9194"/>
                  </a:lnTo>
                  <a:lnTo>
                    <a:pt x="14522" y="9914"/>
                  </a:lnTo>
                  <a:lnTo>
                    <a:pt x="13668" y="11532"/>
                  </a:lnTo>
                  <a:lnTo>
                    <a:pt x="12836" y="13173"/>
                  </a:lnTo>
                  <a:lnTo>
                    <a:pt x="12027" y="14837"/>
                  </a:lnTo>
                  <a:lnTo>
                    <a:pt x="11263" y="16523"/>
                  </a:lnTo>
                  <a:lnTo>
                    <a:pt x="10521" y="18254"/>
                  </a:lnTo>
                  <a:lnTo>
                    <a:pt x="9824" y="19984"/>
                  </a:lnTo>
                  <a:lnTo>
                    <a:pt x="9150" y="21738"/>
                  </a:lnTo>
                  <a:lnTo>
                    <a:pt x="8498" y="23514"/>
                  </a:lnTo>
                  <a:lnTo>
                    <a:pt x="7869" y="25289"/>
                  </a:lnTo>
                  <a:lnTo>
                    <a:pt x="7284" y="27065"/>
                  </a:lnTo>
                  <a:lnTo>
                    <a:pt x="6722" y="28841"/>
                  </a:lnTo>
                  <a:lnTo>
                    <a:pt x="6160" y="30640"/>
                  </a:lnTo>
                  <a:lnTo>
                    <a:pt x="5643" y="32438"/>
                  </a:lnTo>
                  <a:lnTo>
                    <a:pt x="5149" y="34214"/>
                  </a:lnTo>
                  <a:lnTo>
                    <a:pt x="4654" y="35990"/>
                  </a:lnTo>
                  <a:lnTo>
                    <a:pt x="4182" y="37765"/>
                  </a:lnTo>
                  <a:lnTo>
                    <a:pt x="3710" y="39699"/>
                  </a:lnTo>
                  <a:lnTo>
                    <a:pt x="3283" y="41654"/>
                  </a:lnTo>
                  <a:lnTo>
                    <a:pt x="2878" y="43610"/>
                  </a:lnTo>
                  <a:lnTo>
                    <a:pt x="2519" y="45566"/>
                  </a:lnTo>
                  <a:lnTo>
                    <a:pt x="2204" y="47544"/>
                  </a:lnTo>
                  <a:lnTo>
                    <a:pt x="1889" y="49522"/>
                  </a:lnTo>
                  <a:lnTo>
                    <a:pt x="1619" y="51500"/>
                  </a:lnTo>
                  <a:lnTo>
                    <a:pt x="1350" y="53478"/>
                  </a:lnTo>
                  <a:lnTo>
                    <a:pt x="878" y="57277"/>
                  </a:lnTo>
                  <a:lnTo>
                    <a:pt x="630" y="59165"/>
                  </a:lnTo>
                  <a:lnTo>
                    <a:pt x="428" y="61076"/>
                  </a:lnTo>
                  <a:lnTo>
                    <a:pt x="248" y="62987"/>
                  </a:lnTo>
                  <a:lnTo>
                    <a:pt x="113" y="64898"/>
                  </a:lnTo>
                  <a:lnTo>
                    <a:pt x="46" y="65864"/>
                  </a:lnTo>
                  <a:lnTo>
                    <a:pt x="23" y="66808"/>
                  </a:lnTo>
                  <a:lnTo>
                    <a:pt x="1" y="67775"/>
                  </a:lnTo>
                  <a:lnTo>
                    <a:pt x="1" y="68742"/>
                  </a:lnTo>
                  <a:lnTo>
                    <a:pt x="23" y="69236"/>
                  </a:lnTo>
                  <a:lnTo>
                    <a:pt x="46" y="69731"/>
                  </a:lnTo>
                  <a:lnTo>
                    <a:pt x="136" y="70697"/>
                  </a:lnTo>
                  <a:lnTo>
                    <a:pt x="248" y="71574"/>
                  </a:lnTo>
                  <a:lnTo>
                    <a:pt x="406" y="72383"/>
                  </a:lnTo>
                  <a:lnTo>
                    <a:pt x="608" y="73058"/>
                  </a:lnTo>
                  <a:lnTo>
                    <a:pt x="698" y="73372"/>
                  </a:lnTo>
                  <a:lnTo>
                    <a:pt x="810" y="73642"/>
                  </a:lnTo>
                  <a:lnTo>
                    <a:pt x="923" y="73889"/>
                  </a:lnTo>
                  <a:lnTo>
                    <a:pt x="1035" y="74092"/>
                  </a:lnTo>
                  <a:lnTo>
                    <a:pt x="1125" y="74271"/>
                  </a:lnTo>
                  <a:lnTo>
                    <a:pt x="1237" y="74406"/>
                  </a:lnTo>
                  <a:lnTo>
                    <a:pt x="1350" y="74496"/>
                  </a:lnTo>
                  <a:lnTo>
                    <a:pt x="1462" y="74564"/>
                  </a:lnTo>
                  <a:lnTo>
                    <a:pt x="1777" y="74743"/>
                  </a:lnTo>
                  <a:lnTo>
                    <a:pt x="2181" y="74901"/>
                  </a:lnTo>
                  <a:lnTo>
                    <a:pt x="2676" y="75036"/>
                  </a:lnTo>
                  <a:lnTo>
                    <a:pt x="3238" y="75171"/>
                  </a:lnTo>
                  <a:lnTo>
                    <a:pt x="3867" y="75283"/>
                  </a:lnTo>
                  <a:lnTo>
                    <a:pt x="4564" y="75395"/>
                  </a:lnTo>
                  <a:lnTo>
                    <a:pt x="5306" y="75508"/>
                  </a:lnTo>
                  <a:lnTo>
                    <a:pt x="6115" y="75575"/>
                  </a:lnTo>
                  <a:lnTo>
                    <a:pt x="6947" y="75643"/>
                  </a:lnTo>
                  <a:lnTo>
                    <a:pt x="7824" y="75710"/>
                  </a:lnTo>
                  <a:lnTo>
                    <a:pt x="8745" y="75733"/>
                  </a:lnTo>
                  <a:lnTo>
                    <a:pt x="9667" y="75755"/>
                  </a:lnTo>
                  <a:lnTo>
                    <a:pt x="10589" y="75755"/>
                  </a:lnTo>
                  <a:lnTo>
                    <a:pt x="11555" y="75733"/>
                  </a:lnTo>
                  <a:lnTo>
                    <a:pt x="12499" y="75710"/>
                  </a:lnTo>
                  <a:lnTo>
                    <a:pt x="13443" y="75643"/>
                  </a:lnTo>
                  <a:lnTo>
                    <a:pt x="14365" y="75553"/>
                  </a:lnTo>
                  <a:lnTo>
                    <a:pt x="15287" y="75463"/>
                  </a:lnTo>
                  <a:lnTo>
                    <a:pt x="16163" y="75328"/>
                  </a:lnTo>
                  <a:lnTo>
                    <a:pt x="17017" y="75171"/>
                  </a:lnTo>
                  <a:lnTo>
                    <a:pt x="17827" y="74991"/>
                  </a:lnTo>
                  <a:lnTo>
                    <a:pt x="18591" y="74788"/>
                  </a:lnTo>
                  <a:lnTo>
                    <a:pt x="19310" y="74541"/>
                  </a:lnTo>
                  <a:lnTo>
                    <a:pt x="19962" y="74294"/>
                  </a:lnTo>
                  <a:lnTo>
                    <a:pt x="20254" y="74137"/>
                  </a:lnTo>
                  <a:lnTo>
                    <a:pt x="20547" y="74002"/>
                  </a:lnTo>
                  <a:lnTo>
                    <a:pt x="20816" y="73844"/>
                  </a:lnTo>
                  <a:lnTo>
                    <a:pt x="21064" y="73664"/>
                  </a:lnTo>
                  <a:lnTo>
                    <a:pt x="21289" y="73507"/>
                  </a:lnTo>
                  <a:lnTo>
                    <a:pt x="21491" y="73327"/>
                  </a:lnTo>
                  <a:lnTo>
                    <a:pt x="21671" y="73125"/>
                  </a:lnTo>
                  <a:lnTo>
                    <a:pt x="21828" y="72923"/>
                  </a:lnTo>
                  <a:lnTo>
                    <a:pt x="21963" y="72720"/>
                  </a:lnTo>
                  <a:lnTo>
                    <a:pt x="22075" y="72518"/>
                  </a:lnTo>
                  <a:lnTo>
                    <a:pt x="22165" y="72293"/>
                  </a:lnTo>
                  <a:lnTo>
                    <a:pt x="22233" y="72068"/>
                  </a:lnTo>
                  <a:lnTo>
                    <a:pt x="22255" y="71821"/>
                  </a:lnTo>
                  <a:lnTo>
                    <a:pt x="22278" y="71574"/>
                  </a:lnTo>
                  <a:lnTo>
                    <a:pt x="22233" y="69843"/>
                  </a:lnTo>
                  <a:lnTo>
                    <a:pt x="22255" y="68135"/>
                  </a:lnTo>
                  <a:lnTo>
                    <a:pt x="22300" y="66426"/>
                  </a:lnTo>
                  <a:lnTo>
                    <a:pt x="22390" y="64740"/>
                  </a:lnTo>
                  <a:lnTo>
                    <a:pt x="22525" y="63054"/>
                  </a:lnTo>
                  <a:lnTo>
                    <a:pt x="22682" y="61368"/>
                  </a:lnTo>
                  <a:lnTo>
                    <a:pt x="22885" y="59705"/>
                  </a:lnTo>
                  <a:lnTo>
                    <a:pt x="23109" y="58042"/>
                  </a:lnTo>
                  <a:lnTo>
                    <a:pt x="23379" y="56401"/>
                  </a:lnTo>
                  <a:lnTo>
                    <a:pt x="23671" y="54737"/>
                  </a:lnTo>
                  <a:lnTo>
                    <a:pt x="24008" y="53096"/>
                  </a:lnTo>
                  <a:lnTo>
                    <a:pt x="24346" y="51433"/>
                  </a:lnTo>
                  <a:lnTo>
                    <a:pt x="24728" y="49792"/>
                  </a:lnTo>
                  <a:lnTo>
                    <a:pt x="25132" y="48128"/>
                  </a:lnTo>
                  <a:lnTo>
                    <a:pt x="25582" y="46465"/>
                  </a:lnTo>
                  <a:lnTo>
                    <a:pt x="26032" y="44801"/>
                  </a:lnTo>
                  <a:lnTo>
                    <a:pt x="26279" y="43835"/>
                  </a:lnTo>
                  <a:lnTo>
                    <a:pt x="26571" y="42598"/>
                  </a:lnTo>
                  <a:lnTo>
                    <a:pt x="27290" y="39474"/>
                  </a:lnTo>
                  <a:lnTo>
                    <a:pt x="28077" y="35742"/>
                  </a:lnTo>
                  <a:lnTo>
                    <a:pt x="28886" y="31674"/>
                  </a:lnTo>
                  <a:lnTo>
                    <a:pt x="29696" y="27605"/>
                  </a:lnTo>
                  <a:lnTo>
                    <a:pt x="30393" y="23851"/>
                  </a:lnTo>
                  <a:lnTo>
                    <a:pt x="30954" y="20704"/>
                  </a:lnTo>
                  <a:lnTo>
                    <a:pt x="31157" y="19467"/>
                  </a:lnTo>
                  <a:lnTo>
                    <a:pt x="31292" y="18478"/>
                  </a:lnTo>
                  <a:lnTo>
                    <a:pt x="31427" y="17399"/>
                  </a:lnTo>
                  <a:lnTo>
                    <a:pt x="31584" y="16230"/>
                  </a:lnTo>
                  <a:lnTo>
                    <a:pt x="31696" y="14994"/>
                  </a:lnTo>
                  <a:lnTo>
                    <a:pt x="31809" y="13690"/>
                  </a:lnTo>
                  <a:lnTo>
                    <a:pt x="31854" y="12342"/>
                  </a:lnTo>
                  <a:lnTo>
                    <a:pt x="31876" y="11667"/>
                  </a:lnTo>
                  <a:lnTo>
                    <a:pt x="31876" y="10970"/>
                  </a:lnTo>
                  <a:lnTo>
                    <a:pt x="31854" y="10296"/>
                  </a:lnTo>
                  <a:lnTo>
                    <a:pt x="31831" y="9622"/>
                  </a:lnTo>
                  <a:lnTo>
                    <a:pt x="31786" y="8947"/>
                  </a:lnTo>
                  <a:lnTo>
                    <a:pt x="31719" y="8273"/>
                  </a:lnTo>
                  <a:lnTo>
                    <a:pt x="31629" y="7598"/>
                  </a:lnTo>
                  <a:lnTo>
                    <a:pt x="31516" y="6969"/>
                  </a:lnTo>
                  <a:lnTo>
                    <a:pt x="31404" y="6317"/>
                  </a:lnTo>
                  <a:lnTo>
                    <a:pt x="31247" y="5710"/>
                  </a:lnTo>
                  <a:lnTo>
                    <a:pt x="31067" y="5103"/>
                  </a:lnTo>
                  <a:lnTo>
                    <a:pt x="30842" y="4519"/>
                  </a:lnTo>
                  <a:lnTo>
                    <a:pt x="30617" y="3957"/>
                  </a:lnTo>
                  <a:lnTo>
                    <a:pt x="30348" y="3440"/>
                  </a:lnTo>
                  <a:lnTo>
                    <a:pt x="30055" y="2923"/>
                  </a:lnTo>
                  <a:lnTo>
                    <a:pt x="29718" y="2451"/>
                  </a:lnTo>
                  <a:lnTo>
                    <a:pt x="29358" y="2001"/>
                  </a:lnTo>
                  <a:lnTo>
                    <a:pt x="28954" y="1597"/>
                  </a:lnTo>
                  <a:lnTo>
                    <a:pt x="28504" y="1214"/>
                  </a:lnTo>
                  <a:lnTo>
                    <a:pt x="28279" y="1057"/>
                  </a:lnTo>
                  <a:lnTo>
                    <a:pt x="28032" y="900"/>
                  </a:lnTo>
                  <a:lnTo>
                    <a:pt x="27785" y="742"/>
                  </a:lnTo>
                  <a:lnTo>
                    <a:pt x="27515" y="607"/>
                  </a:lnTo>
                  <a:lnTo>
                    <a:pt x="27245" y="473"/>
                  </a:lnTo>
                  <a:lnTo>
                    <a:pt x="26953" y="360"/>
                  </a:lnTo>
                  <a:lnTo>
                    <a:pt x="26706" y="248"/>
                  </a:lnTo>
                  <a:lnTo>
                    <a:pt x="26436" y="180"/>
                  </a:lnTo>
                  <a:lnTo>
                    <a:pt x="26189" y="113"/>
                  </a:lnTo>
                  <a:lnTo>
                    <a:pt x="25942" y="68"/>
                  </a:lnTo>
                  <a:lnTo>
                    <a:pt x="2542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480900" y="1219875"/>
              <a:ext cx="497375" cy="1891650"/>
            </a:xfrm>
            <a:custGeom>
              <a:avLst/>
              <a:gdLst/>
              <a:ahLst/>
              <a:cxnLst/>
              <a:rect l="l" t="t" r="r" b="b"/>
              <a:pathLst>
                <a:path w="19895" h="75666" extrusionOk="0">
                  <a:moveTo>
                    <a:pt x="18681" y="1"/>
                  </a:moveTo>
                  <a:lnTo>
                    <a:pt x="18209" y="1125"/>
                  </a:lnTo>
                  <a:lnTo>
                    <a:pt x="17692" y="2226"/>
                  </a:lnTo>
                  <a:lnTo>
                    <a:pt x="17197" y="3350"/>
                  </a:lnTo>
                  <a:lnTo>
                    <a:pt x="16725" y="4474"/>
                  </a:lnTo>
                  <a:lnTo>
                    <a:pt x="16230" y="5711"/>
                  </a:lnTo>
                  <a:lnTo>
                    <a:pt x="15781" y="6969"/>
                  </a:lnTo>
                  <a:lnTo>
                    <a:pt x="15331" y="8228"/>
                  </a:lnTo>
                  <a:lnTo>
                    <a:pt x="14927" y="9487"/>
                  </a:lnTo>
                  <a:lnTo>
                    <a:pt x="14117" y="12050"/>
                  </a:lnTo>
                  <a:lnTo>
                    <a:pt x="13353" y="14590"/>
                  </a:lnTo>
                  <a:lnTo>
                    <a:pt x="12499" y="17400"/>
                  </a:lnTo>
                  <a:lnTo>
                    <a:pt x="11645" y="20210"/>
                  </a:lnTo>
                  <a:lnTo>
                    <a:pt x="10836" y="23042"/>
                  </a:lnTo>
                  <a:lnTo>
                    <a:pt x="10049" y="25852"/>
                  </a:lnTo>
                  <a:lnTo>
                    <a:pt x="9262" y="28707"/>
                  </a:lnTo>
                  <a:lnTo>
                    <a:pt x="8520" y="31539"/>
                  </a:lnTo>
                  <a:lnTo>
                    <a:pt x="7801" y="34394"/>
                  </a:lnTo>
                  <a:lnTo>
                    <a:pt x="7104" y="37249"/>
                  </a:lnTo>
                  <a:lnTo>
                    <a:pt x="5688" y="43273"/>
                  </a:lnTo>
                  <a:lnTo>
                    <a:pt x="5013" y="46285"/>
                  </a:lnTo>
                  <a:lnTo>
                    <a:pt x="4339" y="49298"/>
                  </a:lnTo>
                  <a:lnTo>
                    <a:pt x="3687" y="52332"/>
                  </a:lnTo>
                  <a:lnTo>
                    <a:pt x="3080" y="55367"/>
                  </a:lnTo>
                  <a:lnTo>
                    <a:pt x="2496" y="58402"/>
                  </a:lnTo>
                  <a:lnTo>
                    <a:pt x="1934" y="61436"/>
                  </a:lnTo>
                  <a:lnTo>
                    <a:pt x="1642" y="63190"/>
                  </a:lnTo>
                  <a:lnTo>
                    <a:pt x="1372" y="64966"/>
                  </a:lnTo>
                  <a:lnTo>
                    <a:pt x="1125" y="66741"/>
                  </a:lnTo>
                  <a:lnTo>
                    <a:pt x="877" y="68517"/>
                  </a:lnTo>
                  <a:lnTo>
                    <a:pt x="428" y="72046"/>
                  </a:lnTo>
                  <a:lnTo>
                    <a:pt x="1" y="75598"/>
                  </a:lnTo>
                  <a:lnTo>
                    <a:pt x="1215" y="75666"/>
                  </a:lnTo>
                  <a:lnTo>
                    <a:pt x="1664" y="72024"/>
                  </a:lnTo>
                  <a:lnTo>
                    <a:pt x="2136" y="68405"/>
                  </a:lnTo>
                  <a:lnTo>
                    <a:pt x="2383" y="66584"/>
                  </a:lnTo>
                  <a:lnTo>
                    <a:pt x="2653" y="64786"/>
                  </a:lnTo>
                  <a:lnTo>
                    <a:pt x="2923" y="62965"/>
                  </a:lnTo>
                  <a:lnTo>
                    <a:pt x="3238" y="61167"/>
                  </a:lnTo>
                  <a:lnTo>
                    <a:pt x="3777" y="58199"/>
                  </a:lnTo>
                  <a:lnTo>
                    <a:pt x="4362" y="55255"/>
                  </a:lnTo>
                  <a:lnTo>
                    <a:pt x="4969" y="52287"/>
                  </a:lnTo>
                  <a:lnTo>
                    <a:pt x="5598" y="49343"/>
                  </a:lnTo>
                  <a:lnTo>
                    <a:pt x="6250" y="46398"/>
                  </a:lnTo>
                  <a:lnTo>
                    <a:pt x="6924" y="43453"/>
                  </a:lnTo>
                  <a:lnTo>
                    <a:pt x="8295" y="37586"/>
                  </a:lnTo>
                  <a:lnTo>
                    <a:pt x="9015" y="34664"/>
                  </a:lnTo>
                  <a:lnTo>
                    <a:pt x="9757" y="31741"/>
                  </a:lnTo>
                  <a:lnTo>
                    <a:pt x="10521" y="28819"/>
                  </a:lnTo>
                  <a:lnTo>
                    <a:pt x="11308" y="25919"/>
                  </a:lnTo>
                  <a:lnTo>
                    <a:pt x="12117" y="23020"/>
                  </a:lnTo>
                  <a:lnTo>
                    <a:pt x="12971" y="20120"/>
                  </a:lnTo>
                  <a:lnTo>
                    <a:pt x="13825" y="17242"/>
                  </a:lnTo>
                  <a:lnTo>
                    <a:pt x="14702" y="14365"/>
                  </a:lnTo>
                  <a:lnTo>
                    <a:pt x="15601" y="11533"/>
                  </a:lnTo>
                  <a:lnTo>
                    <a:pt x="16051" y="10139"/>
                  </a:lnTo>
                  <a:lnTo>
                    <a:pt x="16500" y="8745"/>
                  </a:lnTo>
                  <a:lnTo>
                    <a:pt x="16995" y="7352"/>
                  </a:lnTo>
                  <a:lnTo>
                    <a:pt x="17489" y="5958"/>
                  </a:lnTo>
                  <a:lnTo>
                    <a:pt x="18051" y="4587"/>
                  </a:lnTo>
                  <a:lnTo>
                    <a:pt x="18613" y="3238"/>
                  </a:lnTo>
                  <a:lnTo>
                    <a:pt x="19265" y="1777"/>
                  </a:lnTo>
                  <a:lnTo>
                    <a:pt x="19895" y="338"/>
                  </a:lnTo>
                  <a:lnTo>
                    <a:pt x="19737" y="271"/>
                  </a:lnTo>
                  <a:lnTo>
                    <a:pt x="19467" y="181"/>
                  </a:lnTo>
                  <a:lnTo>
                    <a:pt x="19220" y="113"/>
                  </a:lnTo>
                  <a:lnTo>
                    <a:pt x="18950" y="46"/>
                  </a:lnTo>
                  <a:lnTo>
                    <a:pt x="18681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563525" y="2992925"/>
              <a:ext cx="34850" cy="65775"/>
            </a:xfrm>
            <a:custGeom>
              <a:avLst/>
              <a:gdLst/>
              <a:ahLst/>
              <a:cxnLst/>
              <a:rect l="l" t="t" r="r" b="b"/>
              <a:pathLst>
                <a:path w="1394" h="2631" extrusionOk="0">
                  <a:moveTo>
                    <a:pt x="787" y="0"/>
                  </a:moveTo>
                  <a:lnTo>
                    <a:pt x="652" y="23"/>
                  </a:lnTo>
                  <a:lnTo>
                    <a:pt x="540" y="68"/>
                  </a:lnTo>
                  <a:lnTo>
                    <a:pt x="427" y="113"/>
                  </a:lnTo>
                  <a:lnTo>
                    <a:pt x="360" y="203"/>
                  </a:lnTo>
                  <a:lnTo>
                    <a:pt x="270" y="293"/>
                  </a:lnTo>
                  <a:lnTo>
                    <a:pt x="225" y="383"/>
                  </a:lnTo>
                  <a:lnTo>
                    <a:pt x="180" y="495"/>
                  </a:lnTo>
                  <a:lnTo>
                    <a:pt x="157" y="630"/>
                  </a:lnTo>
                  <a:lnTo>
                    <a:pt x="0" y="2024"/>
                  </a:lnTo>
                  <a:lnTo>
                    <a:pt x="23" y="2136"/>
                  </a:lnTo>
                  <a:lnTo>
                    <a:pt x="45" y="2248"/>
                  </a:lnTo>
                  <a:lnTo>
                    <a:pt x="112" y="2361"/>
                  </a:lnTo>
                  <a:lnTo>
                    <a:pt x="180" y="2451"/>
                  </a:lnTo>
                  <a:lnTo>
                    <a:pt x="292" y="2541"/>
                  </a:lnTo>
                  <a:lnTo>
                    <a:pt x="405" y="2586"/>
                  </a:lnTo>
                  <a:lnTo>
                    <a:pt x="517" y="2631"/>
                  </a:lnTo>
                  <a:lnTo>
                    <a:pt x="764" y="2631"/>
                  </a:lnTo>
                  <a:lnTo>
                    <a:pt x="877" y="2586"/>
                  </a:lnTo>
                  <a:lnTo>
                    <a:pt x="967" y="2541"/>
                  </a:lnTo>
                  <a:lnTo>
                    <a:pt x="1057" y="2451"/>
                  </a:lnTo>
                  <a:lnTo>
                    <a:pt x="1124" y="2361"/>
                  </a:lnTo>
                  <a:lnTo>
                    <a:pt x="1191" y="2248"/>
                  </a:lnTo>
                  <a:lnTo>
                    <a:pt x="1214" y="2136"/>
                  </a:lnTo>
                  <a:lnTo>
                    <a:pt x="1236" y="2024"/>
                  </a:lnTo>
                  <a:lnTo>
                    <a:pt x="1394" y="630"/>
                  </a:lnTo>
                  <a:lnTo>
                    <a:pt x="1394" y="495"/>
                  </a:lnTo>
                  <a:lnTo>
                    <a:pt x="1371" y="383"/>
                  </a:lnTo>
                  <a:lnTo>
                    <a:pt x="1304" y="293"/>
                  </a:lnTo>
                  <a:lnTo>
                    <a:pt x="1214" y="180"/>
                  </a:lnTo>
                  <a:lnTo>
                    <a:pt x="1124" y="113"/>
                  </a:lnTo>
                  <a:lnTo>
                    <a:pt x="1012" y="68"/>
                  </a:lnTo>
                  <a:lnTo>
                    <a:pt x="899" y="23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684900" y="2747350"/>
              <a:ext cx="36000" cy="151175"/>
            </a:xfrm>
            <a:custGeom>
              <a:avLst/>
              <a:gdLst/>
              <a:ahLst/>
              <a:cxnLst/>
              <a:rect l="l" t="t" r="r" b="b"/>
              <a:pathLst>
                <a:path w="1440" h="6047" extrusionOk="0">
                  <a:moveTo>
                    <a:pt x="473" y="0"/>
                  </a:moveTo>
                  <a:lnTo>
                    <a:pt x="360" y="45"/>
                  </a:lnTo>
                  <a:lnTo>
                    <a:pt x="270" y="90"/>
                  </a:lnTo>
                  <a:lnTo>
                    <a:pt x="180" y="157"/>
                  </a:lnTo>
                  <a:lnTo>
                    <a:pt x="90" y="225"/>
                  </a:lnTo>
                  <a:lnTo>
                    <a:pt x="45" y="337"/>
                  </a:lnTo>
                  <a:lnTo>
                    <a:pt x="1" y="450"/>
                  </a:lnTo>
                  <a:lnTo>
                    <a:pt x="1" y="585"/>
                  </a:lnTo>
                  <a:lnTo>
                    <a:pt x="113" y="3012"/>
                  </a:lnTo>
                  <a:lnTo>
                    <a:pt x="203" y="5440"/>
                  </a:lnTo>
                  <a:lnTo>
                    <a:pt x="225" y="5575"/>
                  </a:lnTo>
                  <a:lnTo>
                    <a:pt x="270" y="5710"/>
                  </a:lnTo>
                  <a:lnTo>
                    <a:pt x="338" y="5800"/>
                  </a:lnTo>
                  <a:lnTo>
                    <a:pt x="428" y="5890"/>
                  </a:lnTo>
                  <a:lnTo>
                    <a:pt x="518" y="5957"/>
                  </a:lnTo>
                  <a:lnTo>
                    <a:pt x="607" y="6002"/>
                  </a:lnTo>
                  <a:lnTo>
                    <a:pt x="720" y="6024"/>
                  </a:lnTo>
                  <a:lnTo>
                    <a:pt x="855" y="6047"/>
                  </a:lnTo>
                  <a:lnTo>
                    <a:pt x="967" y="6024"/>
                  </a:lnTo>
                  <a:lnTo>
                    <a:pt x="1080" y="6002"/>
                  </a:lnTo>
                  <a:lnTo>
                    <a:pt x="1169" y="5957"/>
                  </a:lnTo>
                  <a:lnTo>
                    <a:pt x="1259" y="5890"/>
                  </a:lnTo>
                  <a:lnTo>
                    <a:pt x="1349" y="5800"/>
                  </a:lnTo>
                  <a:lnTo>
                    <a:pt x="1394" y="5710"/>
                  </a:lnTo>
                  <a:lnTo>
                    <a:pt x="1439" y="5575"/>
                  </a:lnTo>
                  <a:lnTo>
                    <a:pt x="1439" y="5440"/>
                  </a:lnTo>
                  <a:lnTo>
                    <a:pt x="1349" y="3012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35" y="157"/>
                  </a:lnTo>
                  <a:lnTo>
                    <a:pt x="922" y="90"/>
                  </a:lnTo>
                  <a:lnTo>
                    <a:pt x="832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705700" y="2538275"/>
              <a:ext cx="48350" cy="135475"/>
            </a:xfrm>
            <a:custGeom>
              <a:avLst/>
              <a:gdLst/>
              <a:ahLst/>
              <a:cxnLst/>
              <a:rect l="l" t="t" r="r" b="b"/>
              <a:pathLst>
                <a:path w="1934" h="5419" extrusionOk="0">
                  <a:moveTo>
                    <a:pt x="1102" y="1"/>
                  </a:moveTo>
                  <a:lnTo>
                    <a:pt x="989" y="46"/>
                  </a:lnTo>
                  <a:lnTo>
                    <a:pt x="899" y="113"/>
                  </a:lnTo>
                  <a:lnTo>
                    <a:pt x="832" y="203"/>
                  </a:lnTo>
                  <a:lnTo>
                    <a:pt x="765" y="293"/>
                  </a:lnTo>
                  <a:lnTo>
                    <a:pt x="742" y="428"/>
                  </a:lnTo>
                  <a:lnTo>
                    <a:pt x="652" y="990"/>
                  </a:lnTo>
                  <a:lnTo>
                    <a:pt x="540" y="1529"/>
                  </a:lnTo>
                  <a:lnTo>
                    <a:pt x="315" y="2631"/>
                  </a:lnTo>
                  <a:lnTo>
                    <a:pt x="225" y="3170"/>
                  </a:lnTo>
                  <a:lnTo>
                    <a:pt x="113" y="3732"/>
                  </a:lnTo>
                  <a:lnTo>
                    <a:pt x="45" y="4272"/>
                  </a:lnTo>
                  <a:lnTo>
                    <a:pt x="0" y="4834"/>
                  </a:lnTo>
                  <a:lnTo>
                    <a:pt x="0" y="4969"/>
                  </a:lnTo>
                  <a:lnTo>
                    <a:pt x="45" y="5104"/>
                  </a:lnTo>
                  <a:lnTo>
                    <a:pt x="90" y="5194"/>
                  </a:lnTo>
                  <a:lnTo>
                    <a:pt x="158" y="5283"/>
                  </a:lnTo>
                  <a:lnTo>
                    <a:pt x="248" y="5351"/>
                  </a:lnTo>
                  <a:lnTo>
                    <a:pt x="360" y="5396"/>
                  </a:lnTo>
                  <a:lnTo>
                    <a:pt x="472" y="5418"/>
                  </a:lnTo>
                  <a:lnTo>
                    <a:pt x="697" y="5418"/>
                  </a:lnTo>
                  <a:lnTo>
                    <a:pt x="809" y="5396"/>
                  </a:lnTo>
                  <a:lnTo>
                    <a:pt x="922" y="5351"/>
                  </a:lnTo>
                  <a:lnTo>
                    <a:pt x="1012" y="5283"/>
                  </a:lnTo>
                  <a:lnTo>
                    <a:pt x="1102" y="5194"/>
                  </a:lnTo>
                  <a:lnTo>
                    <a:pt x="1169" y="5081"/>
                  </a:lnTo>
                  <a:lnTo>
                    <a:pt x="1214" y="4969"/>
                  </a:lnTo>
                  <a:lnTo>
                    <a:pt x="1237" y="4834"/>
                  </a:lnTo>
                  <a:lnTo>
                    <a:pt x="1282" y="4317"/>
                  </a:lnTo>
                  <a:lnTo>
                    <a:pt x="1349" y="3800"/>
                  </a:lnTo>
                  <a:lnTo>
                    <a:pt x="1439" y="3305"/>
                  </a:lnTo>
                  <a:lnTo>
                    <a:pt x="1551" y="2788"/>
                  </a:lnTo>
                  <a:lnTo>
                    <a:pt x="1754" y="1777"/>
                  </a:lnTo>
                  <a:lnTo>
                    <a:pt x="1844" y="1282"/>
                  </a:lnTo>
                  <a:lnTo>
                    <a:pt x="1933" y="765"/>
                  </a:lnTo>
                  <a:lnTo>
                    <a:pt x="1933" y="630"/>
                  </a:lnTo>
                  <a:lnTo>
                    <a:pt x="1911" y="495"/>
                  </a:lnTo>
                  <a:lnTo>
                    <a:pt x="1866" y="383"/>
                  </a:lnTo>
                  <a:lnTo>
                    <a:pt x="1821" y="271"/>
                  </a:lnTo>
                  <a:lnTo>
                    <a:pt x="1731" y="181"/>
                  </a:lnTo>
                  <a:lnTo>
                    <a:pt x="1641" y="113"/>
                  </a:lnTo>
                  <a:lnTo>
                    <a:pt x="1529" y="46"/>
                  </a:lnTo>
                  <a:lnTo>
                    <a:pt x="1416" y="23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2801800" y="2336525"/>
              <a:ext cx="29800" cy="30950"/>
            </a:xfrm>
            <a:custGeom>
              <a:avLst/>
              <a:gdLst/>
              <a:ahLst/>
              <a:cxnLst/>
              <a:rect l="l" t="t" r="r" b="b"/>
              <a:pathLst>
                <a:path w="1192" h="1238" extrusionOk="0">
                  <a:moveTo>
                    <a:pt x="585" y="1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6"/>
                  </a:lnTo>
                  <a:lnTo>
                    <a:pt x="0" y="518"/>
                  </a:lnTo>
                  <a:lnTo>
                    <a:pt x="0" y="630"/>
                  </a:lnTo>
                  <a:lnTo>
                    <a:pt x="0" y="743"/>
                  </a:lnTo>
                  <a:lnTo>
                    <a:pt x="23" y="855"/>
                  </a:lnTo>
                  <a:lnTo>
                    <a:pt x="68" y="945"/>
                  </a:lnTo>
                  <a:lnTo>
                    <a:pt x="135" y="1057"/>
                  </a:lnTo>
                  <a:lnTo>
                    <a:pt x="225" y="1125"/>
                  </a:lnTo>
                  <a:lnTo>
                    <a:pt x="337" y="1192"/>
                  </a:lnTo>
                  <a:lnTo>
                    <a:pt x="450" y="1237"/>
                  </a:lnTo>
                  <a:lnTo>
                    <a:pt x="719" y="1237"/>
                  </a:lnTo>
                  <a:lnTo>
                    <a:pt x="854" y="1192"/>
                  </a:lnTo>
                  <a:lnTo>
                    <a:pt x="944" y="1125"/>
                  </a:lnTo>
                  <a:lnTo>
                    <a:pt x="1034" y="1057"/>
                  </a:lnTo>
                  <a:lnTo>
                    <a:pt x="1102" y="945"/>
                  </a:lnTo>
                  <a:lnTo>
                    <a:pt x="1147" y="855"/>
                  </a:lnTo>
                  <a:lnTo>
                    <a:pt x="1169" y="743"/>
                  </a:lnTo>
                  <a:lnTo>
                    <a:pt x="1192" y="630"/>
                  </a:lnTo>
                  <a:lnTo>
                    <a:pt x="1169" y="518"/>
                  </a:lnTo>
                  <a:lnTo>
                    <a:pt x="1147" y="406"/>
                  </a:lnTo>
                  <a:lnTo>
                    <a:pt x="1102" y="293"/>
                  </a:lnTo>
                  <a:lnTo>
                    <a:pt x="1034" y="203"/>
                  </a:lnTo>
                  <a:lnTo>
                    <a:pt x="944" y="113"/>
                  </a:lnTo>
                  <a:lnTo>
                    <a:pt x="854" y="68"/>
                  </a:lnTo>
                  <a:lnTo>
                    <a:pt x="719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2741650" y="2741725"/>
              <a:ext cx="48925" cy="146125"/>
            </a:xfrm>
            <a:custGeom>
              <a:avLst/>
              <a:gdLst/>
              <a:ahLst/>
              <a:cxnLst/>
              <a:rect l="l" t="t" r="r" b="b"/>
              <a:pathLst>
                <a:path w="1957" h="5845" extrusionOk="0">
                  <a:moveTo>
                    <a:pt x="1237" y="0"/>
                  </a:moveTo>
                  <a:lnTo>
                    <a:pt x="1125" y="23"/>
                  </a:lnTo>
                  <a:lnTo>
                    <a:pt x="1035" y="68"/>
                  </a:lnTo>
                  <a:lnTo>
                    <a:pt x="923" y="113"/>
                  </a:lnTo>
                  <a:lnTo>
                    <a:pt x="855" y="203"/>
                  </a:lnTo>
                  <a:lnTo>
                    <a:pt x="788" y="315"/>
                  </a:lnTo>
                  <a:lnTo>
                    <a:pt x="743" y="450"/>
                  </a:lnTo>
                  <a:lnTo>
                    <a:pt x="518" y="1641"/>
                  </a:lnTo>
                  <a:lnTo>
                    <a:pt x="338" y="2855"/>
                  </a:lnTo>
                  <a:lnTo>
                    <a:pt x="158" y="4047"/>
                  </a:lnTo>
                  <a:lnTo>
                    <a:pt x="1" y="5260"/>
                  </a:lnTo>
                  <a:lnTo>
                    <a:pt x="1" y="5395"/>
                  </a:lnTo>
                  <a:lnTo>
                    <a:pt x="23" y="5508"/>
                  </a:lnTo>
                  <a:lnTo>
                    <a:pt x="68" y="5620"/>
                  </a:lnTo>
                  <a:lnTo>
                    <a:pt x="136" y="5710"/>
                  </a:lnTo>
                  <a:lnTo>
                    <a:pt x="226" y="5755"/>
                  </a:lnTo>
                  <a:lnTo>
                    <a:pt x="316" y="5800"/>
                  </a:lnTo>
                  <a:lnTo>
                    <a:pt x="428" y="5845"/>
                  </a:lnTo>
                  <a:lnTo>
                    <a:pt x="653" y="5845"/>
                  </a:lnTo>
                  <a:lnTo>
                    <a:pt x="788" y="5800"/>
                  </a:lnTo>
                  <a:lnTo>
                    <a:pt x="878" y="5755"/>
                  </a:lnTo>
                  <a:lnTo>
                    <a:pt x="990" y="5688"/>
                  </a:lnTo>
                  <a:lnTo>
                    <a:pt x="1080" y="5620"/>
                  </a:lnTo>
                  <a:lnTo>
                    <a:pt x="1147" y="5508"/>
                  </a:lnTo>
                  <a:lnTo>
                    <a:pt x="1215" y="5395"/>
                  </a:lnTo>
                  <a:lnTo>
                    <a:pt x="1237" y="5260"/>
                  </a:lnTo>
                  <a:lnTo>
                    <a:pt x="1395" y="4136"/>
                  </a:lnTo>
                  <a:lnTo>
                    <a:pt x="1552" y="3013"/>
                  </a:lnTo>
                  <a:lnTo>
                    <a:pt x="1732" y="1889"/>
                  </a:lnTo>
                  <a:lnTo>
                    <a:pt x="1934" y="787"/>
                  </a:lnTo>
                  <a:lnTo>
                    <a:pt x="1957" y="630"/>
                  </a:lnTo>
                  <a:lnTo>
                    <a:pt x="1934" y="517"/>
                  </a:lnTo>
                  <a:lnTo>
                    <a:pt x="1912" y="382"/>
                  </a:lnTo>
                  <a:lnTo>
                    <a:pt x="1844" y="293"/>
                  </a:lnTo>
                  <a:lnTo>
                    <a:pt x="1777" y="203"/>
                  </a:lnTo>
                  <a:lnTo>
                    <a:pt x="1687" y="135"/>
                  </a:lnTo>
                  <a:lnTo>
                    <a:pt x="1574" y="68"/>
                  </a:lnTo>
                  <a:lnTo>
                    <a:pt x="1462" y="23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515175" y="1949900"/>
              <a:ext cx="38250" cy="74750"/>
            </a:xfrm>
            <a:custGeom>
              <a:avLst/>
              <a:gdLst/>
              <a:ahLst/>
              <a:cxnLst/>
              <a:rect l="l" t="t" r="r" b="b"/>
              <a:pathLst>
                <a:path w="1530" h="2990" extrusionOk="0">
                  <a:moveTo>
                    <a:pt x="833" y="0"/>
                  </a:moveTo>
                  <a:lnTo>
                    <a:pt x="720" y="23"/>
                  </a:lnTo>
                  <a:lnTo>
                    <a:pt x="608" y="68"/>
                  </a:lnTo>
                  <a:lnTo>
                    <a:pt x="495" y="135"/>
                  </a:lnTo>
                  <a:lnTo>
                    <a:pt x="405" y="225"/>
                  </a:lnTo>
                  <a:lnTo>
                    <a:pt x="361" y="337"/>
                  </a:lnTo>
                  <a:lnTo>
                    <a:pt x="316" y="450"/>
                  </a:lnTo>
                  <a:lnTo>
                    <a:pt x="1" y="2203"/>
                  </a:lnTo>
                  <a:lnTo>
                    <a:pt x="1" y="2316"/>
                  </a:lnTo>
                  <a:lnTo>
                    <a:pt x="1" y="2451"/>
                  </a:lnTo>
                  <a:lnTo>
                    <a:pt x="23" y="2563"/>
                  </a:lnTo>
                  <a:lnTo>
                    <a:pt x="68" y="2675"/>
                  </a:lnTo>
                  <a:lnTo>
                    <a:pt x="136" y="2765"/>
                  </a:lnTo>
                  <a:lnTo>
                    <a:pt x="226" y="2855"/>
                  </a:lnTo>
                  <a:lnTo>
                    <a:pt x="316" y="2923"/>
                  </a:lnTo>
                  <a:lnTo>
                    <a:pt x="428" y="2968"/>
                  </a:lnTo>
                  <a:lnTo>
                    <a:pt x="563" y="2990"/>
                  </a:lnTo>
                  <a:lnTo>
                    <a:pt x="675" y="2968"/>
                  </a:lnTo>
                  <a:lnTo>
                    <a:pt x="788" y="2945"/>
                  </a:lnTo>
                  <a:lnTo>
                    <a:pt x="900" y="2900"/>
                  </a:lnTo>
                  <a:lnTo>
                    <a:pt x="1012" y="2833"/>
                  </a:lnTo>
                  <a:lnTo>
                    <a:pt x="1102" y="2743"/>
                  </a:lnTo>
                  <a:lnTo>
                    <a:pt x="1170" y="2653"/>
                  </a:lnTo>
                  <a:lnTo>
                    <a:pt x="1192" y="2540"/>
                  </a:lnTo>
                  <a:lnTo>
                    <a:pt x="1507" y="787"/>
                  </a:lnTo>
                  <a:lnTo>
                    <a:pt x="1529" y="652"/>
                  </a:lnTo>
                  <a:lnTo>
                    <a:pt x="1507" y="540"/>
                  </a:lnTo>
                  <a:lnTo>
                    <a:pt x="1484" y="405"/>
                  </a:lnTo>
                  <a:lnTo>
                    <a:pt x="1440" y="315"/>
                  </a:lnTo>
                  <a:lnTo>
                    <a:pt x="1372" y="203"/>
                  </a:lnTo>
                  <a:lnTo>
                    <a:pt x="1305" y="135"/>
                  </a:lnTo>
                  <a:lnTo>
                    <a:pt x="1192" y="68"/>
                  </a:lnTo>
                  <a:lnTo>
                    <a:pt x="1080" y="23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2419075" y="2277525"/>
              <a:ext cx="66900" cy="202900"/>
            </a:xfrm>
            <a:custGeom>
              <a:avLst/>
              <a:gdLst/>
              <a:ahLst/>
              <a:cxnLst/>
              <a:rect l="l" t="t" r="r" b="b"/>
              <a:pathLst>
                <a:path w="2676" h="8116" extrusionOk="0">
                  <a:moveTo>
                    <a:pt x="1979" y="1"/>
                  </a:moveTo>
                  <a:lnTo>
                    <a:pt x="1867" y="23"/>
                  </a:lnTo>
                  <a:lnTo>
                    <a:pt x="1754" y="68"/>
                  </a:lnTo>
                  <a:lnTo>
                    <a:pt x="1664" y="113"/>
                  </a:lnTo>
                  <a:lnTo>
                    <a:pt x="1574" y="203"/>
                  </a:lnTo>
                  <a:lnTo>
                    <a:pt x="1530" y="315"/>
                  </a:lnTo>
                  <a:lnTo>
                    <a:pt x="1485" y="450"/>
                  </a:lnTo>
                  <a:lnTo>
                    <a:pt x="1282" y="1304"/>
                  </a:lnTo>
                  <a:lnTo>
                    <a:pt x="1125" y="2181"/>
                  </a:lnTo>
                  <a:lnTo>
                    <a:pt x="788" y="3912"/>
                  </a:lnTo>
                  <a:lnTo>
                    <a:pt x="451" y="5643"/>
                  </a:lnTo>
                  <a:lnTo>
                    <a:pt x="248" y="6497"/>
                  </a:lnTo>
                  <a:lnTo>
                    <a:pt x="23" y="7351"/>
                  </a:lnTo>
                  <a:lnTo>
                    <a:pt x="1" y="7509"/>
                  </a:lnTo>
                  <a:lnTo>
                    <a:pt x="23" y="7621"/>
                  </a:lnTo>
                  <a:lnTo>
                    <a:pt x="46" y="7733"/>
                  </a:lnTo>
                  <a:lnTo>
                    <a:pt x="91" y="7846"/>
                  </a:lnTo>
                  <a:lnTo>
                    <a:pt x="181" y="7936"/>
                  </a:lnTo>
                  <a:lnTo>
                    <a:pt x="271" y="8003"/>
                  </a:lnTo>
                  <a:lnTo>
                    <a:pt x="361" y="8071"/>
                  </a:lnTo>
                  <a:lnTo>
                    <a:pt x="473" y="8093"/>
                  </a:lnTo>
                  <a:lnTo>
                    <a:pt x="585" y="8116"/>
                  </a:lnTo>
                  <a:lnTo>
                    <a:pt x="810" y="8116"/>
                  </a:lnTo>
                  <a:lnTo>
                    <a:pt x="923" y="8071"/>
                  </a:lnTo>
                  <a:lnTo>
                    <a:pt x="1013" y="8003"/>
                  </a:lnTo>
                  <a:lnTo>
                    <a:pt x="1102" y="7936"/>
                  </a:lnTo>
                  <a:lnTo>
                    <a:pt x="1170" y="7823"/>
                  </a:lnTo>
                  <a:lnTo>
                    <a:pt x="1215" y="7688"/>
                  </a:lnTo>
                  <a:lnTo>
                    <a:pt x="1440" y="6834"/>
                  </a:lnTo>
                  <a:lnTo>
                    <a:pt x="1642" y="5980"/>
                  </a:lnTo>
                  <a:lnTo>
                    <a:pt x="1979" y="4249"/>
                  </a:lnTo>
                  <a:lnTo>
                    <a:pt x="2316" y="2496"/>
                  </a:lnTo>
                  <a:lnTo>
                    <a:pt x="2496" y="1642"/>
                  </a:lnTo>
                  <a:lnTo>
                    <a:pt x="2676" y="765"/>
                  </a:lnTo>
                  <a:lnTo>
                    <a:pt x="2676" y="630"/>
                  </a:lnTo>
                  <a:lnTo>
                    <a:pt x="2676" y="495"/>
                  </a:lnTo>
                  <a:lnTo>
                    <a:pt x="2631" y="383"/>
                  </a:lnTo>
                  <a:lnTo>
                    <a:pt x="2586" y="293"/>
                  </a:lnTo>
                  <a:lnTo>
                    <a:pt x="2496" y="203"/>
                  </a:lnTo>
                  <a:lnTo>
                    <a:pt x="2406" y="113"/>
                  </a:lnTo>
                  <a:lnTo>
                    <a:pt x="2316" y="68"/>
                  </a:lnTo>
                  <a:lnTo>
                    <a:pt x="2204" y="23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2517425" y="2179750"/>
              <a:ext cx="48925" cy="91625"/>
            </a:xfrm>
            <a:custGeom>
              <a:avLst/>
              <a:gdLst/>
              <a:ahLst/>
              <a:cxnLst/>
              <a:rect l="l" t="t" r="r" b="b"/>
              <a:pathLst>
                <a:path w="1957" h="3665" extrusionOk="0">
                  <a:moveTo>
                    <a:pt x="1282" y="0"/>
                  </a:moveTo>
                  <a:lnTo>
                    <a:pt x="1170" y="23"/>
                  </a:lnTo>
                  <a:lnTo>
                    <a:pt x="1057" y="68"/>
                  </a:lnTo>
                  <a:lnTo>
                    <a:pt x="945" y="113"/>
                  </a:lnTo>
                  <a:lnTo>
                    <a:pt x="855" y="203"/>
                  </a:lnTo>
                  <a:lnTo>
                    <a:pt x="788" y="315"/>
                  </a:lnTo>
                  <a:lnTo>
                    <a:pt x="743" y="427"/>
                  </a:lnTo>
                  <a:lnTo>
                    <a:pt x="23" y="2923"/>
                  </a:lnTo>
                  <a:lnTo>
                    <a:pt x="1" y="3057"/>
                  </a:lnTo>
                  <a:lnTo>
                    <a:pt x="1" y="3170"/>
                  </a:lnTo>
                  <a:lnTo>
                    <a:pt x="23" y="3282"/>
                  </a:lnTo>
                  <a:lnTo>
                    <a:pt x="68" y="3395"/>
                  </a:lnTo>
                  <a:lnTo>
                    <a:pt x="158" y="3484"/>
                  </a:lnTo>
                  <a:lnTo>
                    <a:pt x="248" y="3552"/>
                  </a:lnTo>
                  <a:lnTo>
                    <a:pt x="338" y="3619"/>
                  </a:lnTo>
                  <a:lnTo>
                    <a:pt x="450" y="3642"/>
                  </a:lnTo>
                  <a:lnTo>
                    <a:pt x="563" y="3664"/>
                  </a:lnTo>
                  <a:lnTo>
                    <a:pt x="788" y="3664"/>
                  </a:lnTo>
                  <a:lnTo>
                    <a:pt x="900" y="3619"/>
                  </a:lnTo>
                  <a:lnTo>
                    <a:pt x="990" y="3552"/>
                  </a:lnTo>
                  <a:lnTo>
                    <a:pt x="1080" y="3484"/>
                  </a:lnTo>
                  <a:lnTo>
                    <a:pt x="1170" y="3372"/>
                  </a:lnTo>
                  <a:lnTo>
                    <a:pt x="1215" y="3237"/>
                  </a:lnTo>
                  <a:lnTo>
                    <a:pt x="1934" y="765"/>
                  </a:lnTo>
                  <a:lnTo>
                    <a:pt x="1956" y="630"/>
                  </a:lnTo>
                  <a:lnTo>
                    <a:pt x="1956" y="495"/>
                  </a:lnTo>
                  <a:lnTo>
                    <a:pt x="1934" y="382"/>
                  </a:lnTo>
                  <a:lnTo>
                    <a:pt x="1867" y="292"/>
                  </a:lnTo>
                  <a:lnTo>
                    <a:pt x="1799" y="203"/>
                  </a:lnTo>
                  <a:lnTo>
                    <a:pt x="1709" y="113"/>
                  </a:lnTo>
                  <a:lnTo>
                    <a:pt x="1619" y="68"/>
                  </a:lnTo>
                  <a:lnTo>
                    <a:pt x="1507" y="23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398850" y="2697875"/>
              <a:ext cx="53425" cy="120850"/>
            </a:xfrm>
            <a:custGeom>
              <a:avLst/>
              <a:gdLst/>
              <a:ahLst/>
              <a:cxnLst/>
              <a:rect l="l" t="t" r="r" b="b"/>
              <a:pathLst>
                <a:path w="2137" h="4834" extrusionOk="0">
                  <a:moveTo>
                    <a:pt x="1417" y="1"/>
                  </a:moveTo>
                  <a:lnTo>
                    <a:pt x="1304" y="23"/>
                  </a:lnTo>
                  <a:lnTo>
                    <a:pt x="1192" y="68"/>
                  </a:lnTo>
                  <a:lnTo>
                    <a:pt x="1102" y="113"/>
                  </a:lnTo>
                  <a:lnTo>
                    <a:pt x="1035" y="203"/>
                  </a:lnTo>
                  <a:lnTo>
                    <a:pt x="990" y="316"/>
                  </a:lnTo>
                  <a:lnTo>
                    <a:pt x="945" y="451"/>
                  </a:lnTo>
                  <a:lnTo>
                    <a:pt x="855" y="900"/>
                  </a:lnTo>
                  <a:lnTo>
                    <a:pt x="743" y="1372"/>
                  </a:lnTo>
                  <a:lnTo>
                    <a:pt x="495" y="2249"/>
                  </a:lnTo>
                  <a:lnTo>
                    <a:pt x="248" y="3148"/>
                  </a:lnTo>
                  <a:lnTo>
                    <a:pt x="113" y="3598"/>
                  </a:lnTo>
                  <a:lnTo>
                    <a:pt x="23" y="4070"/>
                  </a:lnTo>
                  <a:lnTo>
                    <a:pt x="1" y="4205"/>
                  </a:lnTo>
                  <a:lnTo>
                    <a:pt x="23" y="4339"/>
                  </a:lnTo>
                  <a:lnTo>
                    <a:pt x="46" y="4452"/>
                  </a:lnTo>
                  <a:lnTo>
                    <a:pt x="113" y="4542"/>
                  </a:lnTo>
                  <a:lnTo>
                    <a:pt x="181" y="4632"/>
                  </a:lnTo>
                  <a:lnTo>
                    <a:pt x="270" y="4722"/>
                  </a:lnTo>
                  <a:lnTo>
                    <a:pt x="383" y="4767"/>
                  </a:lnTo>
                  <a:lnTo>
                    <a:pt x="495" y="4811"/>
                  </a:lnTo>
                  <a:lnTo>
                    <a:pt x="608" y="4834"/>
                  </a:lnTo>
                  <a:lnTo>
                    <a:pt x="720" y="4834"/>
                  </a:lnTo>
                  <a:lnTo>
                    <a:pt x="832" y="4811"/>
                  </a:lnTo>
                  <a:lnTo>
                    <a:pt x="922" y="4767"/>
                  </a:lnTo>
                  <a:lnTo>
                    <a:pt x="1035" y="4722"/>
                  </a:lnTo>
                  <a:lnTo>
                    <a:pt x="1102" y="4632"/>
                  </a:lnTo>
                  <a:lnTo>
                    <a:pt x="1170" y="4519"/>
                  </a:lnTo>
                  <a:lnTo>
                    <a:pt x="1215" y="4384"/>
                  </a:lnTo>
                  <a:lnTo>
                    <a:pt x="1304" y="3935"/>
                  </a:lnTo>
                  <a:lnTo>
                    <a:pt x="1439" y="3485"/>
                  </a:lnTo>
                  <a:lnTo>
                    <a:pt x="1687" y="2586"/>
                  </a:lnTo>
                  <a:lnTo>
                    <a:pt x="1934" y="1687"/>
                  </a:lnTo>
                  <a:lnTo>
                    <a:pt x="2046" y="1237"/>
                  </a:lnTo>
                  <a:lnTo>
                    <a:pt x="2136" y="788"/>
                  </a:lnTo>
                  <a:lnTo>
                    <a:pt x="2136" y="630"/>
                  </a:lnTo>
                  <a:lnTo>
                    <a:pt x="2136" y="518"/>
                  </a:lnTo>
                  <a:lnTo>
                    <a:pt x="2091" y="383"/>
                  </a:lnTo>
                  <a:lnTo>
                    <a:pt x="2024" y="293"/>
                  </a:lnTo>
                  <a:lnTo>
                    <a:pt x="1934" y="203"/>
                  </a:lnTo>
                  <a:lnTo>
                    <a:pt x="1844" y="136"/>
                  </a:lnTo>
                  <a:lnTo>
                    <a:pt x="1754" y="68"/>
                  </a:lnTo>
                  <a:lnTo>
                    <a:pt x="1642" y="23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753450" y="2126925"/>
              <a:ext cx="46125" cy="122525"/>
            </a:xfrm>
            <a:custGeom>
              <a:avLst/>
              <a:gdLst/>
              <a:ahLst/>
              <a:cxnLst/>
              <a:rect l="l" t="t" r="r" b="b"/>
              <a:pathLst>
                <a:path w="1845" h="4901" extrusionOk="0">
                  <a:moveTo>
                    <a:pt x="1013" y="0"/>
                  </a:moveTo>
                  <a:lnTo>
                    <a:pt x="923" y="45"/>
                  </a:lnTo>
                  <a:lnTo>
                    <a:pt x="833" y="113"/>
                  </a:lnTo>
                  <a:lnTo>
                    <a:pt x="743" y="203"/>
                  </a:lnTo>
                  <a:lnTo>
                    <a:pt x="675" y="292"/>
                  </a:lnTo>
                  <a:lnTo>
                    <a:pt x="630" y="427"/>
                  </a:lnTo>
                  <a:lnTo>
                    <a:pt x="451" y="1394"/>
                  </a:lnTo>
                  <a:lnTo>
                    <a:pt x="271" y="2361"/>
                  </a:lnTo>
                  <a:lnTo>
                    <a:pt x="113" y="3327"/>
                  </a:lnTo>
                  <a:lnTo>
                    <a:pt x="1" y="4316"/>
                  </a:lnTo>
                  <a:lnTo>
                    <a:pt x="1" y="4451"/>
                  </a:lnTo>
                  <a:lnTo>
                    <a:pt x="23" y="4563"/>
                  </a:lnTo>
                  <a:lnTo>
                    <a:pt x="68" y="4676"/>
                  </a:lnTo>
                  <a:lnTo>
                    <a:pt x="136" y="4766"/>
                  </a:lnTo>
                  <a:lnTo>
                    <a:pt x="226" y="4811"/>
                  </a:lnTo>
                  <a:lnTo>
                    <a:pt x="316" y="4856"/>
                  </a:lnTo>
                  <a:lnTo>
                    <a:pt x="428" y="4901"/>
                  </a:lnTo>
                  <a:lnTo>
                    <a:pt x="653" y="4901"/>
                  </a:lnTo>
                  <a:lnTo>
                    <a:pt x="765" y="4856"/>
                  </a:lnTo>
                  <a:lnTo>
                    <a:pt x="878" y="4811"/>
                  </a:lnTo>
                  <a:lnTo>
                    <a:pt x="990" y="4743"/>
                  </a:lnTo>
                  <a:lnTo>
                    <a:pt x="1080" y="4676"/>
                  </a:lnTo>
                  <a:lnTo>
                    <a:pt x="1147" y="4563"/>
                  </a:lnTo>
                  <a:lnTo>
                    <a:pt x="1192" y="4451"/>
                  </a:lnTo>
                  <a:lnTo>
                    <a:pt x="1237" y="4316"/>
                  </a:lnTo>
                  <a:lnTo>
                    <a:pt x="1350" y="3417"/>
                  </a:lnTo>
                  <a:lnTo>
                    <a:pt x="1485" y="2540"/>
                  </a:lnTo>
                  <a:lnTo>
                    <a:pt x="1642" y="1641"/>
                  </a:lnTo>
                  <a:lnTo>
                    <a:pt x="1822" y="764"/>
                  </a:lnTo>
                  <a:lnTo>
                    <a:pt x="1844" y="630"/>
                  </a:lnTo>
                  <a:lnTo>
                    <a:pt x="1844" y="495"/>
                  </a:lnTo>
                  <a:lnTo>
                    <a:pt x="1799" y="382"/>
                  </a:lnTo>
                  <a:lnTo>
                    <a:pt x="1732" y="270"/>
                  </a:lnTo>
                  <a:lnTo>
                    <a:pt x="1664" y="180"/>
                  </a:lnTo>
                  <a:lnTo>
                    <a:pt x="1574" y="113"/>
                  </a:lnTo>
                  <a:lnTo>
                    <a:pt x="1462" y="45"/>
                  </a:lnTo>
                  <a:lnTo>
                    <a:pt x="1350" y="23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583175" y="2718675"/>
              <a:ext cx="34875" cy="154000"/>
            </a:xfrm>
            <a:custGeom>
              <a:avLst/>
              <a:gdLst/>
              <a:ahLst/>
              <a:cxnLst/>
              <a:rect l="l" t="t" r="r" b="b"/>
              <a:pathLst>
                <a:path w="1395" h="6160" extrusionOk="0">
                  <a:moveTo>
                    <a:pt x="765" y="1"/>
                  </a:moveTo>
                  <a:lnTo>
                    <a:pt x="653" y="23"/>
                  </a:lnTo>
                  <a:lnTo>
                    <a:pt x="540" y="46"/>
                  </a:lnTo>
                  <a:lnTo>
                    <a:pt x="428" y="91"/>
                  </a:lnTo>
                  <a:lnTo>
                    <a:pt x="338" y="158"/>
                  </a:lnTo>
                  <a:lnTo>
                    <a:pt x="271" y="248"/>
                  </a:lnTo>
                  <a:lnTo>
                    <a:pt x="203" y="338"/>
                  </a:lnTo>
                  <a:lnTo>
                    <a:pt x="158" y="473"/>
                  </a:lnTo>
                  <a:lnTo>
                    <a:pt x="158" y="608"/>
                  </a:lnTo>
                  <a:lnTo>
                    <a:pt x="136" y="1844"/>
                  </a:lnTo>
                  <a:lnTo>
                    <a:pt x="91" y="3080"/>
                  </a:lnTo>
                  <a:lnTo>
                    <a:pt x="46" y="4317"/>
                  </a:lnTo>
                  <a:lnTo>
                    <a:pt x="1" y="5553"/>
                  </a:lnTo>
                  <a:lnTo>
                    <a:pt x="1" y="5710"/>
                  </a:lnTo>
                  <a:lnTo>
                    <a:pt x="46" y="5823"/>
                  </a:lnTo>
                  <a:lnTo>
                    <a:pt x="113" y="5935"/>
                  </a:lnTo>
                  <a:lnTo>
                    <a:pt x="181" y="6003"/>
                  </a:lnTo>
                  <a:lnTo>
                    <a:pt x="271" y="6070"/>
                  </a:lnTo>
                  <a:lnTo>
                    <a:pt x="383" y="6115"/>
                  </a:lnTo>
                  <a:lnTo>
                    <a:pt x="495" y="6160"/>
                  </a:lnTo>
                  <a:lnTo>
                    <a:pt x="608" y="6160"/>
                  </a:lnTo>
                  <a:lnTo>
                    <a:pt x="720" y="6137"/>
                  </a:lnTo>
                  <a:lnTo>
                    <a:pt x="833" y="6115"/>
                  </a:lnTo>
                  <a:lnTo>
                    <a:pt x="945" y="6070"/>
                  </a:lnTo>
                  <a:lnTo>
                    <a:pt x="1035" y="6003"/>
                  </a:lnTo>
                  <a:lnTo>
                    <a:pt x="1102" y="5935"/>
                  </a:lnTo>
                  <a:lnTo>
                    <a:pt x="1170" y="5823"/>
                  </a:lnTo>
                  <a:lnTo>
                    <a:pt x="1215" y="5710"/>
                  </a:lnTo>
                  <a:lnTo>
                    <a:pt x="1237" y="5553"/>
                  </a:lnTo>
                  <a:lnTo>
                    <a:pt x="1282" y="4317"/>
                  </a:lnTo>
                  <a:lnTo>
                    <a:pt x="1327" y="3080"/>
                  </a:lnTo>
                  <a:lnTo>
                    <a:pt x="1372" y="1844"/>
                  </a:lnTo>
                  <a:lnTo>
                    <a:pt x="1395" y="608"/>
                  </a:lnTo>
                  <a:lnTo>
                    <a:pt x="1372" y="473"/>
                  </a:lnTo>
                  <a:lnTo>
                    <a:pt x="1327" y="338"/>
                  </a:lnTo>
                  <a:lnTo>
                    <a:pt x="1282" y="248"/>
                  </a:lnTo>
                  <a:lnTo>
                    <a:pt x="1192" y="158"/>
                  </a:lnTo>
                  <a:lnTo>
                    <a:pt x="1102" y="91"/>
                  </a:lnTo>
                  <a:lnTo>
                    <a:pt x="990" y="46"/>
                  </a:lnTo>
                  <a:lnTo>
                    <a:pt x="878" y="23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02850" y="1700375"/>
              <a:ext cx="49475" cy="70275"/>
            </a:xfrm>
            <a:custGeom>
              <a:avLst/>
              <a:gdLst/>
              <a:ahLst/>
              <a:cxnLst/>
              <a:rect l="l" t="t" r="r" b="b"/>
              <a:pathLst>
                <a:path w="1979" h="2811" extrusionOk="0">
                  <a:moveTo>
                    <a:pt x="1327" y="1"/>
                  </a:moveTo>
                  <a:lnTo>
                    <a:pt x="1214" y="23"/>
                  </a:lnTo>
                  <a:lnTo>
                    <a:pt x="1102" y="46"/>
                  </a:lnTo>
                  <a:lnTo>
                    <a:pt x="1012" y="113"/>
                  </a:lnTo>
                  <a:lnTo>
                    <a:pt x="922" y="203"/>
                  </a:lnTo>
                  <a:lnTo>
                    <a:pt x="832" y="315"/>
                  </a:lnTo>
                  <a:lnTo>
                    <a:pt x="68" y="1866"/>
                  </a:lnTo>
                  <a:lnTo>
                    <a:pt x="23" y="2001"/>
                  </a:lnTo>
                  <a:lnTo>
                    <a:pt x="1" y="2136"/>
                  </a:lnTo>
                  <a:lnTo>
                    <a:pt x="1" y="2248"/>
                  </a:lnTo>
                  <a:lnTo>
                    <a:pt x="46" y="2361"/>
                  </a:lnTo>
                  <a:lnTo>
                    <a:pt x="91" y="2473"/>
                  </a:lnTo>
                  <a:lnTo>
                    <a:pt x="158" y="2563"/>
                  </a:lnTo>
                  <a:lnTo>
                    <a:pt x="248" y="2653"/>
                  </a:lnTo>
                  <a:lnTo>
                    <a:pt x="338" y="2721"/>
                  </a:lnTo>
                  <a:lnTo>
                    <a:pt x="450" y="2766"/>
                  </a:lnTo>
                  <a:lnTo>
                    <a:pt x="540" y="2810"/>
                  </a:lnTo>
                  <a:lnTo>
                    <a:pt x="765" y="2810"/>
                  </a:lnTo>
                  <a:lnTo>
                    <a:pt x="877" y="2766"/>
                  </a:lnTo>
                  <a:lnTo>
                    <a:pt x="967" y="2698"/>
                  </a:lnTo>
                  <a:lnTo>
                    <a:pt x="1057" y="2608"/>
                  </a:lnTo>
                  <a:lnTo>
                    <a:pt x="1147" y="2496"/>
                  </a:lnTo>
                  <a:lnTo>
                    <a:pt x="1911" y="945"/>
                  </a:lnTo>
                  <a:lnTo>
                    <a:pt x="1956" y="810"/>
                  </a:lnTo>
                  <a:lnTo>
                    <a:pt x="1979" y="697"/>
                  </a:lnTo>
                  <a:lnTo>
                    <a:pt x="1979" y="563"/>
                  </a:lnTo>
                  <a:lnTo>
                    <a:pt x="1934" y="450"/>
                  </a:lnTo>
                  <a:lnTo>
                    <a:pt x="1889" y="338"/>
                  </a:lnTo>
                  <a:lnTo>
                    <a:pt x="1821" y="248"/>
                  </a:lnTo>
                  <a:lnTo>
                    <a:pt x="1731" y="180"/>
                  </a:lnTo>
                  <a:lnTo>
                    <a:pt x="1642" y="113"/>
                  </a:lnTo>
                  <a:lnTo>
                    <a:pt x="1529" y="46"/>
                  </a:lnTo>
                  <a:lnTo>
                    <a:pt x="1439" y="23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4618650" y="1496375"/>
              <a:ext cx="604725" cy="1495450"/>
            </a:xfrm>
            <a:custGeom>
              <a:avLst/>
              <a:gdLst/>
              <a:ahLst/>
              <a:cxnLst/>
              <a:rect l="l" t="t" r="r" b="b"/>
              <a:pathLst>
                <a:path w="24189" h="59818" extrusionOk="0">
                  <a:moveTo>
                    <a:pt x="7981" y="1"/>
                  </a:moveTo>
                  <a:lnTo>
                    <a:pt x="7621" y="23"/>
                  </a:lnTo>
                  <a:lnTo>
                    <a:pt x="7239" y="68"/>
                  </a:lnTo>
                  <a:lnTo>
                    <a:pt x="6834" y="113"/>
                  </a:lnTo>
                  <a:lnTo>
                    <a:pt x="6475" y="180"/>
                  </a:lnTo>
                  <a:lnTo>
                    <a:pt x="6115" y="248"/>
                  </a:lnTo>
                  <a:lnTo>
                    <a:pt x="5755" y="360"/>
                  </a:lnTo>
                  <a:lnTo>
                    <a:pt x="5441" y="450"/>
                  </a:lnTo>
                  <a:lnTo>
                    <a:pt x="5104" y="563"/>
                  </a:lnTo>
                  <a:lnTo>
                    <a:pt x="4789" y="698"/>
                  </a:lnTo>
                  <a:lnTo>
                    <a:pt x="4497" y="832"/>
                  </a:lnTo>
                  <a:lnTo>
                    <a:pt x="4204" y="990"/>
                  </a:lnTo>
                  <a:lnTo>
                    <a:pt x="3935" y="1147"/>
                  </a:lnTo>
                  <a:lnTo>
                    <a:pt x="3665" y="1304"/>
                  </a:lnTo>
                  <a:lnTo>
                    <a:pt x="3418" y="1484"/>
                  </a:lnTo>
                  <a:lnTo>
                    <a:pt x="3170" y="1687"/>
                  </a:lnTo>
                  <a:lnTo>
                    <a:pt x="2946" y="1866"/>
                  </a:lnTo>
                  <a:lnTo>
                    <a:pt x="2721" y="2091"/>
                  </a:lnTo>
                  <a:lnTo>
                    <a:pt x="2496" y="2294"/>
                  </a:lnTo>
                  <a:lnTo>
                    <a:pt x="2114" y="2766"/>
                  </a:lnTo>
                  <a:lnTo>
                    <a:pt x="1754" y="3238"/>
                  </a:lnTo>
                  <a:lnTo>
                    <a:pt x="1439" y="3755"/>
                  </a:lnTo>
                  <a:lnTo>
                    <a:pt x="1147" y="4317"/>
                  </a:lnTo>
                  <a:lnTo>
                    <a:pt x="900" y="4879"/>
                  </a:lnTo>
                  <a:lnTo>
                    <a:pt x="698" y="5463"/>
                  </a:lnTo>
                  <a:lnTo>
                    <a:pt x="518" y="6070"/>
                  </a:lnTo>
                  <a:lnTo>
                    <a:pt x="360" y="6699"/>
                  </a:lnTo>
                  <a:lnTo>
                    <a:pt x="226" y="7351"/>
                  </a:lnTo>
                  <a:lnTo>
                    <a:pt x="136" y="8003"/>
                  </a:lnTo>
                  <a:lnTo>
                    <a:pt x="68" y="8655"/>
                  </a:lnTo>
                  <a:lnTo>
                    <a:pt x="23" y="9329"/>
                  </a:lnTo>
                  <a:lnTo>
                    <a:pt x="1" y="10004"/>
                  </a:lnTo>
                  <a:lnTo>
                    <a:pt x="1" y="10678"/>
                  </a:lnTo>
                  <a:lnTo>
                    <a:pt x="23" y="11353"/>
                  </a:lnTo>
                  <a:lnTo>
                    <a:pt x="68" y="12049"/>
                  </a:lnTo>
                  <a:lnTo>
                    <a:pt x="113" y="12701"/>
                  </a:lnTo>
                  <a:lnTo>
                    <a:pt x="203" y="13376"/>
                  </a:lnTo>
                  <a:lnTo>
                    <a:pt x="293" y="14028"/>
                  </a:lnTo>
                  <a:lnTo>
                    <a:pt x="383" y="14680"/>
                  </a:lnTo>
                  <a:lnTo>
                    <a:pt x="495" y="15309"/>
                  </a:lnTo>
                  <a:lnTo>
                    <a:pt x="630" y="15916"/>
                  </a:lnTo>
                  <a:lnTo>
                    <a:pt x="900" y="17107"/>
                  </a:lnTo>
                  <a:lnTo>
                    <a:pt x="1215" y="18321"/>
                  </a:lnTo>
                  <a:lnTo>
                    <a:pt x="1552" y="19513"/>
                  </a:lnTo>
                  <a:lnTo>
                    <a:pt x="2249" y="21940"/>
                  </a:lnTo>
                  <a:lnTo>
                    <a:pt x="3665" y="26751"/>
                  </a:lnTo>
                  <a:lnTo>
                    <a:pt x="4362" y="29179"/>
                  </a:lnTo>
                  <a:lnTo>
                    <a:pt x="4676" y="30392"/>
                  </a:lnTo>
                  <a:lnTo>
                    <a:pt x="4991" y="31606"/>
                  </a:lnTo>
                  <a:lnTo>
                    <a:pt x="5306" y="32820"/>
                  </a:lnTo>
                  <a:lnTo>
                    <a:pt x="5576" y="34034"/>
                  </a:lnTo>
                  <a:lnTo>
                    <a:pt x="5845" y="35270"/>
                  </a:lnTo>
                  <a:lnTo>
                    <a:pt x="6093" y="36507"/>
                  </a:lnTo>
                  <a:lnTo>
                    <a:pt x="6205" y="37249"/>
                  </a:lnTo>
                  <a:lnTo>
                    <a:pt x="6317" y="38238"/>
                  </a:lnTo>
                  <a:lnTo>
                    <a:pt x="6452" y="39429"/>
                  </a:lnTo>
                  <a:lnTo>
                    <a:pt x="6565" y="40778"/>
                  </a:lnTo>
                  <a:lnTo>
                    <a:pt x="6812" y="43790"/>
                  </a:lnTo>
                  <a:lnTo>
                    <a:pt x="7037" y="46959"/>
                  </a:lnTo>
                  <a:lnTo>
                    <a:pt x="7419" y="52534"/>
                  </a:lnTo>
                  <a:lnTo>
                    <a:pt x="7554" y="54940"/>
                  </a:lnTo>
                  <a:lnTo>
                    <a:pt x="8228" y="55546"/>
                  </a:lnTo>
                  <a:lnTo>
                    <a:pt x="8902" y="56086"/>
                  </a:lnTo>
                  <a:lnTo>
                    <a:pt x="9599" y="56581"/>
                  </a:lnTo>
                  <a:lnTo>
                    <a:pt x="10319" y="57008"/>
                  </a:lnTo>
                  <a:lnTo>
                    <a:pt x="11016" y="57390"/>
                  </a:lnTo>
                  <a:lnTo>
                    <a:pt x="11757" y="57749"/>
                  </a:lnTo>
                  <a:lnTo>
                    <a:pt x="12499" y="58042"/>
                  </a:lnTo>
                  <a:lnTo>
                    <a:pt x="13241" y="58311"/>
                  </a:lnTo>
                  <a:lnTo>
                    <a:pt x="14028" y="58559"/>
                  </a:lnTo>
                  <a:lnTo>
                    <a:pt x="14814" y="58761"/>
                  </a:lnTo>
                  <a:lnTo>
                    <a:pt x="15624" y="58963"/>
                  </a:lnTo>
                  <a:lnTo>
                    <a:pt x="16455" y="59121"/>
                  </a:lnTo>
                  <a:lnTo>
                    <a:pt x="17310" y="59278"/>
                  </a:lnTo>
                  <a:lnTo>
                    <a:pt x="18186" y="59435"/>
                  </a:lnTo>
                  <a:lnTo>
                    <a:pt x="20007" y="59728"/>
                  </a:lnTo>
                  <a:lnTo>
                    <a:pt x="20614" y="59818"/>
                  </a:lnTo>
                  <a:lnTo>
                    <a:pt x="21154" y="59818"/>
                  </a:lnTo>
                  <a:lnTo>
                    <a:pt x="21401" y="59795"/>
                  </a:lnTo>
                  <a:lnTo>
                    <a:pt x="21648" y="59773"/>
                  </a:lnTo>
                  <a:lnTo>
                    <a:pt x="21873" y="59728"/>
                  </a:lnTo>
                  <a:lnTo>
                    <a:pt x="22075" y="59683"/>
                  </a:lnTo>
                  <a:lnTo>
                    <a:pt x="22277" y="59615"/>
                  </a:lnTo>
                  <a:lnTo>
                    <a:pt x="22457" y="59525"/>
                  </a:lnTo>
                  <a:lnTo>
                    <a:pt x="22637" y="59435"/>
                  </a:lnTo>
                  <a:lnTo>
                    <a:pt x="22795" y="59345"/>
                  </a:lnTo>
                  <a:lnTo>
                    <a:pt x="22952" y="59211"/>
                  </a:lnTo>
                  <a:lnTo>
                    <a:pt x="23087" y="59098"/>
                  </a:lnTo>
                  <a:lnTo>
                    <a:pt x="23222" y="58941"/>
                  </a:lnTo>
                  <a:lnTo>
                    <a:pt x="23334" y="58806"/>
                  </a:lnTo>
                  <a:lnTo>
                    <a:pt x="23446" y="58649"/>
                  </a:lnTo>
                  <a:lnTo>
                    <a:pt x="23536" y="58469"/>
                  </a:lnTo>
                  <a:lnTo>
                    <a:pt x="23716" y="58109"/>
                  </a:lnTo>
                  <a:lnTo>
                    <a:pt x="23851" y="57704"/>
                  </a:lnTo>
                  <a:lnTo>
                    <a:pt x="23963" y="57255"/>
                  </a:lnTo>
                  <a:lnTo>
                    <a:pt x="24053" y="56783"/>
                  </a:lnTo>
                  <a:lnTo>
                    <a:pt x="24121" y="56288"/>
                  </a:lnTo>
                  <a:lnTo>
                    <a:pt x="24143" y="55749"/>
                  </a:lnTo>
                  <a:lnTo>
                    <a:pt x="24166" y="55187"/>
                  </a:lnTo>
                  <a:lnTo>
                    <a:pt x="24188" y="53096"/>
                  </a:lnTo>
                  <a:lnTo>
                    <a:pt x="24166" y="51006"/>
                  </a:lnTo>
                  <a:lnTo>
                    <a:pt x="24121" y="48915"/>
                  </a:lnTo>
                  <a:lnTo>
                    <a:pt x="24031" y="46825"/>
                  </a:lnTo>
                  <a:lnTo>
                    <a:pt x="23918" y="44734"/>
                  </a:lnTo>
                  <a:lnTo>
                    <a:pt x="23761" y="42666"/>
                  </a:lnTo>
                  <a:lnTo>
                    <a:pt x="23581" y="40575"/>
                  </a:lnTo>
                  <a:lnTo>
                    <a:pt x="23356" y="38485"/>
                  </a:lnTo>
                  <a:lnTo>
                    <a:pt x="23109" y="36417"/>
                  </a:lnTo>
                  <a:lnTo>
                    <a:pt x="22839" y="34326"/>
                  </a:lnTo>
                  <a:lnTo>
                    <a:pt x="22525" y="32258"/>
                  </a:lnTo>
                  <a:lnTo>
                    <a:pt x="22210" y="30190"/>
                  </a:lnTo>
                  <a:lnTo>
                    <a:pt x="21850" y="28122"/>
                  </a:lnTo>
                  <a:lnTo>
                    <a:pt x="21468" y="26076"/>
                  </a:lnTo>
                  <a:lnTo>
                    <a:pt x="21086" y="24031"/>
                  </a:lnTo>
                  <a:lnTo>
                    <a:pt x="20659" y="21985"/>
                  </a:lnTo>
                  <a:lnTo>
                    <a:pt x="20434" y="20974"/>
                  </a:lnTo>
                  <a:lnTo>
                    <a:pt x="20209" y="19962"/>
                  </a:lnTo>
                  <a:lnTo>
                    <a:pt x="19940" y="18951"/>
                  </a:lnTo>
                  <a:lnTo>
                    <a:pt x="19670" y="17961"/>
                  </a:lnTo>
                  <a:lnTo>
                    <a:pt x="19400" y="16972"/>
                  </a:lnTo>
                  <a:lnTo>
                    <a:pt x="19108" y="15961"/>
                  </a:lnTo>
                  <a:lnTo>
                    <a:pt x="18793" y="14994"/>
                  </a:lnTo>
                  <a:lnTo>
                    <a:pt x="18456" y="14005"/>
                  </a:lnTo>
                  <a:lnTo>
                    <a:pt x="17782" y="12049"/>
                  </a:lnTo>
                  <a:lnTo>
                    <a:pt x="17062" y="10094"/>
                  </a:lnTo>
                  <a:lnTo>
                    <a:pt x="16276" y="8183"/>
                  </a:lnTo>
                  <a:lnTo>
                    <a:pt x="15466" y="6272"/>
                  </a:lnTo>
                  <a:lnTo>
                    <a:pt x="15174" y="5643"/>
                  </a:lnTo>
                  <a:lnTo>
                    <a:pt x="14859" y="5014"/>
                  </a:lnTo>
                  <a:lnTo>
                    <a:pt x="14500" y="4384"/>
                  </a:lnTo>
                  <a:lnTo>
                    <a:pt x="14140" y="3777"/>
                  </a:lnTo>
                  <a:lnTo>
                    <a:pt x="13735" y="3215"/>
                  </a:lnTo>
                  <a:lnTo>
                    <a:pt x="13286" y="2676"/>
                  </a:lnTo>
                  <a:lnTo>
                    <a:pt x="12836" y="2159"/>
                  </a:lnTo>
                  <a:lnTo>
                    <a:pt x="12342" y="1687"/>
                  </a:lnTo>
                  <a:lnTo>
                    <a:pt x="12072" y="1484"/>
                  </a:lnTo>
                  <a:lnTo>
                    <a:pt x="11825" y="1259"/>
                  </a:lnTo>
                  <a:lnTo>
                    <a:pt x="11533" y="1080"/>
                  </a:lnTo>
                  <a:lnTo>
                    <a:pt x="11263" y="900"/>
                  </a:lnTo>
                  <a:lnTo>
                    <a:pt x="10971" y="742"/>
                  </a:lnTo>
                  <a:lnTo>
                    <a:pt x="10678" y="585"/>
                  </a:lnTo>
                  <a:lnTo>
                    <a:pt x="10364" y="450"/>
                  </a:lnTo>
                  <a:lnTo>
                    <a:pt x="10049" y="338"/>
                  </a:lnTo>
                  <a:lnTo>
                    <a:pt x="9734" y="225"/>
                  </a:lnTo>
                  <a:lnTo>
                    <a:pt x="9397" y="158"/>
                  </a:lnTo>
                  <a:lnTo>
                    <a:pt x="9060" y="91"/>
                  </a:lnTo>
                  <a:lnTo>
                    <a:pt x="8700" y="46"/>
                  </a:lnTo>
                  <a:lnTo>
                    <a:pt x="8363" y="2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760825" y="1498625"/>
              <a:ext cx="271475" cy="1476350"/>
            </a:xfrm>
            <a:custGeom>
              <a:avLst/>
              <a:gdLst/>
              <a:ahLst/>
              <a:cxnLst/>
              <a:rect l="l" t="t" r="r" b="b"/>
              <a:pathLst>
                <a:path w="10859" h="59054" extrusionOk="0">
                  <a:moveTo>
                    <a:pt x="1260" y="1"/>
                  </a:moveTo>
                  <a:lnTo>
                    <a:pt x="608" y="113"/>
                  </a:lnTo>
                  <a:lnTo>
                    <a:pt x="1" y="270"/>
                  </a:lnTo>
                  <a:lnTo>
                    <a:pt x="203" y="945"/>
                  </a:lnTo>
                  <a:lnTo>
                    <a:pt x="428" y="1619"/>
                  </a:lnTo>
                  <a:lnTo>
                    <a:pt x="653" y="2293"/>
                  </a:lnTo>
                  <a:lnTo>
                    <a:pt x="900" y="2968"/>
                  </a:lnTo>
                  <a:lnTo>
                    <a:pt x="1417" y="4294"/>
                  </a:lnTo>
                  <a:lnTo>
                    <a:pt x="1957" y="5620"/>
                  </a:lnTo>
                  <a:lnTo>
                    <a:pt x="2496" y="6924"/>
                  </a:lnTo>
                  <a:lnTo>
                    <a:pt x="2991" y="8250"/>
                  </a:lnTo>
                  <a:lnTo>
                    <a:pt x="3238" y="8925"/>
                  </a:lnTo>
                  <a:lnTo>
                    <a:pt x="3463" y="9599"/>
                  </a:lnTo>
                  <a:lnTo>
                    <a:pt x="3665" y="10274"/>
                  </a:lnTo>
                  <a:lnTo>
                    <a:pt x="3845" y="10948"/>
                  </a:lnTo>
                  <a:lnTo>
                    <a:pt x="4474" y="13488"/>
                  </a:lnTo>
                  <a:lnTo>
                    <a:pt x="5081" y="16051"/>
                  </a:lnTo>
                  <a:lnTo>
                    <a:pt x="5666" y="18613"/>
                  </a:lnTo>
                  <a:lnTo>
                    <a:pt x="6228" y="21176"/>
                  </a:lnTo>
                  <a:lnTo>
                    <a:pt x="6722" y="23738"/>
                  </a:lnTo>
                  <a:lnTo>
                    <a:pt x="7194" y="26324"/>
                  </a:lnTo>
                  <a:lnTo>
                    <a:pt x="7397" y="27627"/>
                  </a:lnTo>
                  <a:lnTo>
                    <a:pt x="7599" y="28909"/>
                  </a:lnTo>
                  <a:lnTo>
                    <a:pt x="7779" y="30212"/>
                  </a:lnTo>
                  <a:lnTo>
                    <a:pt x="7936" y="31516"/>
                  </a:lnTo>
                  <a:lnTo>
                    <a:pt x="8206" y="33922"/>
                  </a:lnTo>
                  <a:lnTo>
                    <a:pt x="8431" y="36327"/>
                  </a:lnTo>
                  <a:lnTo>
                    <a:pt x="8633" y="38732"/>
                  </a:lnTo>
                  <a:lnTo>
                    <a:pt x="8790" y="41137"/>
                  </a:lnTo>
                  <a:lnTo>
                    <a:pt x="8925" y="43543"/>
                  </a:lnTo>
                  <a:lnTo>
                    <a:pt x="9038" y="45948"/>
                  </a:lnTo>
                  <a:lnTo>
                    <a:pt x="9262" y="50781"/>
                  </a:lnTo>
                  <a:lnTo>
                    <a:pt x="9442" y="54782"/>
                  </a:lnTo>
                  <a:lnTo>
                    <a:pt x="9600" y="58783"/>
                  </a:lnTo>
                  <a:lnTo>
                    <a:pt x="10858" y="59053"/>
                  </a:lnTo>
                  <a:lnTo>
                    <a:pt x="10679" y="55164"/>
                  </a:lnTo>
                  <a:lnTo>
                    <a:pt x="10521" y="51253"/>
                  </a:lnTo>
                  <a:lnTo>
                    <a:pt x="10296" y="46285"/>
                  </a:lnTo>
                  <a:lnTo>
                    <a:pt x="10184" y="43812"/>
                  </a:lnTo>
                  <a:lnTo>
                    <a:pt x="10049" y="41340"/>
                  </a:lnTo>
                  <a:lnTo>
                    <a:pt x="9892" y="38844"/>
                  </a:lnTo>
                  <a:lnTo>
                    <a:pt x="9689" y="36372"/>
                  </a:lnTo>
                  <a:lnTo>
                    <a:pt x="9465" y="33899"/>
                  </a:lnTo>
                  <a:lnTo>
                    <a:pt x="9172" y="31426"/>
                  </a:lnTo>
                  <a:lnTo>
                    <a:pt x="8880" y="29156"/>
                  </a:lnTo>
                  <a:lnTo>
                    <a:pt x="8521" y="26863"/>
                  </a:lnTo>
                  <a:lnTo>
                    <a:pt x="8138" y="24593"/>
                  </a:lnTo>
                  <a:lnTo>
                    <a:pt x="7711" y="22322"/>
                  </a:lnTo>
                  <a:lnTo>
                    <a:pt x="7239" y="20074"/>
                  </a:lnTo>
                  <a:lnTo>
                    <a:pt x="6745" y="17804"/>
                  </a:lnTo>
                  <a:lnTo>
                    <a:pt x="6228" y="15556"/>
                  </a:lnTo>
                  <a:lnTo>
                    <a:pt x="5688" y="13331"/>
                  </a:lnTo>
                  <a:lnTo>
                    <a:pt x="5194" y="11240"/>
                  </a:lnTo>
                  <a:lnTo>
                    <a:pt x="4924" y="10184"/>
                  </a:lnTo>
                  <a:lnTo>
                    <a:pt x="4632" y="9150"/>
                  </a:lnTo>
                  <a:lnTo>
                    <a:pt x="4339" y="8116"/>
                  </a:lnTo>
                  <a:lnTo>
                    <a:pt x="4025" y="7081"/>
                  </a:lnTo>
                  <a:lnTo>
                    <a:pt x="3665" y="6070"/>
                  </a:lnTo>
                  <a:lnTo>
                    <a:pt x="3260" y="5081"/>
                  </a:lnTo>
                  <a:lnTo>
                    <a:pt x="2204" y="2563"/>
                  </a:lnTo>
                  <a:lnTo>
                    <a:pt x="1687" y="1282"/>
                  </a:lnTo>
                  <a:lnTo>
                    <a:pt x="1462" y="652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141850" y="2564700"/>
              <a:ext cx="39925" cy="151750"/>
            </a:xfrm>
            <a:custGeom>
              <a:avLst/>
              <a:gdLst/>
              <a:ahLst/>
              <a:cxnLst/>
              <a:rect l="l" t="t" r="r" b="b"/>
              <a:pathLst>
                <a:path w="1597" h="6070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45"/>
                  </a:lnTo>
                  <a:lnTo>
                    <a:pt x="271" y="113"/>
                  </a:lnTo>
                  <a:lnTo>
                    <a:pt x="181" y="180"/>
                  </a:lnTo>
                  <a:lnTo>
                    <a:pt x="91" y="270"/>
                  </a:lnTo>
                  <a:lnTo>
                    <a:pt x="46" y="360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36" y="3080"/>
                  </a:lnTo>
                  <a:lnTo>
                    <a:pt x="226" y="4316"/>
                  </a:lnTo>
                  <a:lnTo>
                    <a:pt x="293" y="4923"/>
                  </a:lnTo>
                  <a:lnTo>
                    <a:pt x="360" y="5530"/>
                  </a:lnTo>
                  <a:lnTo>
                    <a:pt x="383" y="5665"/>
                  </a:lnTo>
                  <a:lnTo>
                    <a:pt x="450" y="5778"/>
                  </a:lnTo>
                  <a:lnTo>
                    <a:pt x="518" y="5867"/>
                  </a:lnTo>
                  <a:lnTo>
                    <a:pt x="608" y="5957"/>
                  </a:lnTo>
                  <a:lnTo>
                    <a:pt x="720" y="6002"/>
                  </a:lnTo>
                  <a:lnTo>
                    <a:pt x="832" y="6047"/>
                  </a:lnTo>
                  <a:lnTo>
                    <a:pt x="945" y="6070"/>
                  </a:lnTo>
                  <a:lnTo>
                    <a:pt x="1057" y="6070"/>
                  </a:lnTo>
                  <a:lnTo>
                    <a:pt x="1170" y="6047"/>
                  </a:lnTo>
                  <a:lnTo>
                    <a:pt x="1282" y="6025"/>
                  </a:lnTo>
                  <a:lnTo>
                    <a:pt x="1372" y="5957"/>
                  </a:lnTo>
                  <a:lnTo>
                    <a:pt x="1462" y="5890"/>
                  </a:lnTo>
                  <a:lnTo>
                    <a:pt x="1529" y="5800"/>
                  </a:lnTo>
                  <a:lnTo>
                    <a:pt x="1574" y="5710"/>
                  </a:lnTo>
                  <a:lnTo>
                    <a:pt x="1597" y="5575"/>
                  </a:lnTo>
                  <a:lnTo>
                    <a:pt x="1597" y="5440"/>
                  </a:lnTo>
                  <a:lnTo>
                    <a:pt x="1529" y="4833"/>
                  </a:lnTo>
                  <a:lnTo>
                    <a:pt x="1462" y="4226"/>
                  </a:lnTo>
                  <a:lnTo>
                    <a:pt x="1372" y="2990"/>
                  </a:lnTo>
                  <a:lnTo>
                    <a:pt x="1237" y="540"/>
                  </a:lnTo>
                  <a:lnTo>
                    <a:pt x="1215" y="405"/>
                  </a:lnTo>
                  <a:lnTo>
                    <a:pt x="1170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5107025" y="2348900"/>
              <a:ext cx="34850" cy="63525"/>
            </a:xfrm>
            <a:custGeom>
              <a:avLst/>
              <a:gdLst/>
              <a:ahLst/>
              <a:cxnLst/>
              <a:rect l="l" t="t" r="r" b="b"/>
              <a:pathLst>
                <a:path w="1394" h="2541" extrusionOk="0">
                  <a:moveTo>
                    <a:pt x="562" y="0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83"/>
                  </a:lnTo>
                  <a:lnTo>
                    <a:pt x="0" y="517"/>
                  </a:lnTo>
                  <a:lnTo>
                    <a:pt x="0" y="652"/>
                  </a:lnTo>
                  <a:lnTo>
                    <a:pt x="157" y="1979"/>
                  </a:lnTo>
                  <a:lnTo>
                    <a:pt x="180" y="2113"/>
                  </a:lnTo>
                  <a:lnTo>
                    <a:pt x="225" y="2248"/>
                  </a:lnTo>
                  <a:lnTo>
                    <a:pt x="315" y="2338"/>
                  </a:lnTo>
                  <a:lnTo>
                    <a:pt x="405" y="2406"/>
                  </a:lnTo>
                  <a:lnTo>
                    <a:pt x="495" y="2473"/>
                  </a:lnTo>
                  <a:lnTo>
                    <a:pt x="607" y="2518"/>
                  </a:lnTo>
                  <a:lnTo>
                    <a:pt x="719" y="2541"/>
                  </a:lnTo>
                  <a:lnTo>
                    <a:pt x="832" y="2541"/>
                  </a:lnTo>
                  <a:lnTo>
                    <a:pt x="944" y="2518"/>
                  </a:lnTo>
                  <a:lnTo>
                    <a:pt x="1057" y="2473"/>
                  </a:lnTo>
                  <a:lnTo>
                    <a:pt x="1169" y="2428"/>
                  </a:lnTo>
                  <a:lnTo>
                    <a:pt x="1236" y="2361"/>
                  </a:lnTo>
                  <a:lnTo>
                    <a:pt x="1326" y="2271"/>
                  </a:lnTo>
                  <a:lnTo>
                    <a:pt x="1371" y="2158"/>
                  </a:lnTo>
                  <a:lnTo>
                    <a:pt x="1394" y="2046"/>
                  </a:lnTo>
                  <a:lnTo>
                    <a:pt x="1394" y="1889"/>
                  </a:lnTo>
                  <a:lnTo>
                    <a:pt x="1236" y="562"/>
                  </a:lnTo>
                  <a:lnTo>
                    <a:pt x="1214" y="428"/>
                  </a:lnTo>
                  <a:lnTo>
                    <a:pt x="1169" y="293"/>
                  </a:lnTo>
                  <a:lnTo>
                    <a:pt x="1079" y="203"/>
                  </a:lnTo>
                  <a:lnTo>
                    <a:pt x="1012" y="135"/>
                  </a:lnTo>
                  <a:lnTo>
                    <a:pt x="899" y="68"/>
                  </a:lnTo>
                  <a:lnTo>
                    <a:pt x="787" y="23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924925" y="2520300"/>
              <a:ext cx="30375" cy="30925"/>
            </a:xfrm>
            <a:custGeom>
              <a:avLst/>
              <a:gdLst/>
              <a:ahLst/>
              <a:cxnLst/>
              <a:rect l="l" t="t" r="r" b="b"/>
              <a:pathLst>
                <a:path w="1215" h="1237" extrusionOk="0">
                  <a:moveTo>
                    <a:pt x="518" y="1"/>
                  </a:moveTo>
                  <a:lnTo>
                    <a:pt x="405" y="46"/>
                  </a:lnTo>
                  <a:lnTo>
                    <a:pt x="293" y="90"/>
                  </a:lnTo>
                  <a:lnTo>
                    <a:pt x="203" y="180"/>
                  </a:lnTo>
                  <a:lnTo>
                    <a:pt x="136" y="270"/>
                  </a:lnTo>
                  <a:lnTo>
                    <a:pt x="68" y="360"/>
                  </a:lnTo>
                  <a:lnTo>
                    <a:pt x="46" y="473"/>
                  </a:lnTo>
                  <a:lnTo>
                    <a:pt x="23" y="585"/>
                  </a:lnTo>
                  <a:lnTo>
                    <a:pt x="1" y="697"/>
                  </a:lnTo>
                  <a:lnTo>
                    <a:pt x="23" y="810"/>
                  </a:lnTo>
                  <a:lnTo>
                    <a:pt x="68" y="922"/>
                  </a:lnTo>
                  <a:lnTo>
                    <a:pt x="136" y="1012"/>
                  </a:lnTo>
                  <a:lnTo>
                    <a:pt x="226" y="1102"/>
                  </a:lnTo>
                  <a:lnTo>
                    <a:pt x="338" y="1169"/>
                  </a:lnTo>
                  <a:lnTo>
                    <a:pt x="473" y="1237"/>
                  </a:lnTo>
                  <a:lnTo>
                    <a:pt x="720" y="1237"/>
                  </a:lnTo>
                  <a:lnTo>
                    <a:pt x="833" y="1192"/>
                  </a:lnTo>
                  <a:lnTo>
                    <a:pt x="922" y="1147"/>
                  </a:lnTo>
                  <a:lnTo>
                    <a:pt x="1012" y="1080"/>
                  </a:lnTo>
                  <a:lnTo>
                    <a:pt x="1102" y="990"/>
                  </a:lnTo>
                  <a:lnTo>
                    <a:pt x="1147" y="877"/>
                  </a:lnTo>
                  <a:lnTo>
                    <a:pt x="1192" y="787"/>
                  </a:lnTo>
                  <a:lnTo>
                    <a:pt x="1215" y="675"/>
                  </a:lnTo>
                  <a:lnTo>
                    <a:pt x="1215" y="563"/>
                  </a:lnTo>
                  <a:lnTo>
                    <a:pt x="1215" y="450"/>
                  </a:lnTo>
                  <a:lnTo>
                    <a:pt x="1170" y="338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900" y="68"/>
                  </a:lnTo>
                  <a:lnTo>
                    <a:pt x="765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839525" y="2051050"/>
              <a:ext cx="47225" cy="120300"/>
            </a:xfrm>
            <a:custGeom>
              <a:avLst/>
              <a:gdLst/>
              <a:ahLst/>
              <a:cxnLst/>
              <a:rect l="l" t="t" r="r" b="b"/>
              <a:pathLst>
                <a:path w="1889" h="4812" extrusionOk="0">
                  <a:moveTo>
                    <a:pt x="540" y="1"/>
                  </a:moveTo>
                  <a:lnTo>
                    <a:pt x="427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7" y="270"/>
                  </a:lnTo>
                  <a:lnTo>
                    <a:pt x="23" y="360"/>
                  </a:lnTo>
                  <a:lnTo>
                    <a:pt x="0" y="495"/>
                  </a:lnTo>
                  <a:lnTo>
                    <a:pt x="23" y="630"/>
                  </a:lnTo>
                  <a:lnTo>
                    <a:pt x="652" y="4272"/>
                  </a:lnTo>
                  <a:lnTo>
                    <a:pt x="674" y="4406"/>
                  </a:lnTo>
                  <a:lnTo>
                    <a:pt x="742" y="4519"/>
                  </a:lnTo>
                  <a:lnTo>
                    <a:pt x="809" y="4631"/>
                  </a:lnTo>
                  <a:lnTo>
                    <a:pt x="899" y="4699"/>
                  </a:lnTo>
                  <a:lnTo>
                    <a:pt x="1012" y="4766"/>
                  </a:lnTo>
                  <a:lnTo>
                    <a:pt x="1124" y="4789"/>
                  </a:lnTo>
                  <a:lnTo>
                    <a:pt x="1236" y="4811"/>
                  </a:lnTo>
                  <a:lnTo>
                    <a:pt x="1461" y="4811"/>
                  </a:lnTo>
                  <a:lnTo>
                    <a:pt x="1574" y="4766"/>
                  </a:lnTo>
                  <a:lnTo>
                    <a:pt x="1663" y="4721"/>
                  </a:lnTo>
                  <a:lnTo>
                    <a:pt x="1753" y="4631"/>
                  </a:lnTo>
                  <a:lnTo>
                    <a:pt x="1821" y="4564"/>
                  </a:lnTo>
                  <a:lnTo>
                    <a:pt x="1866" y="4451"/>
                  </a:lnTo>
                  <a:lnTo>
                    <a:pt x="1888" y="4317"/>
                  </a:lnTo>
                  <a:lnTo>
                    <a:pt x="1866" y="4182"/>
                  </a:lnTo>
                  <a:lnTo>
                    <a:pt x="1259" y="540"/>
                  </a:lnTo>
                  <a:lnTo>
                    <a:pt x="1214" y="405"/>
                  </a:lnTo>
                  <a:lnTo>
                    <a:pt x="1146" y="293"/>
                  </a:lnTo>
                  <a:lnTo>
                    <a:pt x="1079" y="203"/>
                  </a:lnTo>
                  <a:lnTo>
                    <a:pt x="989" y="113"/>
                  </a:lnTo>
                  <a:lnTo>
                    <a:pt x="877" y="68"/>
                  </a:lnTo>
                  <a:lnTo>
                    <a:pt x="764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796250" y="2344975"/>
              <a:ext cx="40475" cy="78700"/>
            </a:xfrm>
            <a:custGeom>
              <a:avLst/>
              <a:gdLst/>
              <a:ahLst/>
              <a:cxnLst/>
              <a:rect l="l" t="t" r="r" b="b"/>
              <a:pathLst>
                <a:path w="1619" h="3148" extrusionOk="0">
                  <a:moveTo>
                    <a:pt x="517" y="0"/>
                  </a:moveTo>
                  <a:lnTo>
                    <a:pt x="405" y="23"/>
                  </a:lnTo>
                  <a:lnTo>
                    <a:pt x="270" y="68"/>
                  </a:lnTo>
                  <a:lnTo>
                    <a:pt x="180" y="157"/>
                  </a:lnTo>
                  <a:lnTo>
                    <a:pt x="113" y="247"/>
                  </a:lnTo>
                  <a:lnTo>
                    <a:pt x="45" y="337"/>
                  </a:lnTo>
                  <a:lnTo>
                    <a:pt x="0" y="450"/>
                  </a:lnTo>
                  <a:lnTo>
                    <a:pt x="0" y="562"/>
                  </a:lnTo>
                  <a:lnTo>
                    <a:pt x="0" y="674"/>
                  </a:lnTo>
                  <a:lnTo>
                    <a:pt x="0" y="809"/>
                  </a:lnTo>
                  <a:lnTo>
                    <a:pt x="427" y="2743"/>
                  </a:lnTo>
                  <a:lnTo>
                    <a:pt x="472" y="2855"/>
                  </a:lnTo>
                  <a:lnTo>
                    <a:pt x="540" y="2945"/>
                  </a:lnTo>
                  <a:lnTo>
                    <a:pt x="652" y="3035"/>
                  </a:lnTo>
                  <a:lnTo>
                    <a:pt x="742" y="3102"/>
                  </a:lnTo>
                  <a:lnTo>
                    <a:pt x="877" y="3147"/>
                  </a:lnTo>
                  <a:lnTo>
                    <a:pt x="1102" y="3147"/>
                  </a:lnTo>
                  <a:lnTo>
                    <a:pt x="1214" y="3125"/>
                  </a:lnTo>
                  <a:lnTo>
                    <a:pt x="1349" y="3080"/>
                  </a:lnTo>
                  <a:lnTo>
                    <a:pt x="1439" y="3012"/>
                  </a:lnTo>
                  <a:lnTo>
                    <a:pt x="1506" y="2922"/>
                  </a:lnTo>
                  <a:lnTo>
                    <a:pt x="1574" y="2810"/>
                  </a:lnTo>
                  <a:lnTo>
                    <a:pt x="1619" y="2698"/>
                  </a:lnTo>
                  <a:lnTo>
                    <a:pt x="1619" y="2585"/>
                  </a:lnTo>
                  <a:lnTo>
                    <a:pt x="1619" y="2473"/>
                  </a:lnTo>
                  <a:lnTo>
                    <a:pt x="1619" y="2338"/>
                  </a:lnTo>
                  <a:lnTo>
                    <a:pt x="1192" y="405"/>
                  </a:lnTo>
                  <a:lnTo>
                    <a:pt x="1147" y="292"/>
                  </a:lnTo>
                  <a:lnTo>
                    <a:pt x="1079" y="202"/>
                  </a:lnTo>
                  <a:lnTo>
                    <a:pt x="989" y="112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858050" y="2697325"/>
              <a:ext cx="38250" cy="85450"/>
            </a:xfrm>
            <a:custGeom>
              <a:avLst/>
              <a:gdLst/>
              <a:ahLst/>
              <a:cxnLst/>
              <a:rect l="l" t="t" r="r" b="b"/>
              <a:pathLst>
                <a:path w="1530" h="3418" extrusionOk="0">
                  <a:moveTo>
                    <a:pt x="563" y="0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35"/>
                  </a:lnTo>
                  <a:lnTo>
                    <a:pt x="136" y="225"/>
                  </a:lnTo>
                  <a:lnTo>
                    <a:pt x="68" y="315"/>
                  </a:lnTo>
                  <a:lnTo>
                    <a:pt x="23" y="428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91" y="1214"/>
                  </a:lnTo>
                  <a:lnTo>
                    <a:pt x="158" y="1776"/>
                  </a:lnTo>
                  <a:lnTo>
                    <a:pt x="293" y="2878"/>
                  </a:lnTo>
                  <a:lnTo>
                    <a:pt x="316" y="3013"/>
                  </a:lnTo>
                  <a:lnTo>
                    <a:pt x="361" y="3125"/>
                  </a:lnTo>
                  <a:lnTo>
                    <a:pt x="450" y="3237"/>
                  </a:lnTo>
                  <a:lnTo>
                    <a:pt x="518" y="3305"/>
                  </a:lnTo>
                  <a:lnTo>
                    <a:pt x="630" y="3372"/>
                  </a:lnTo>
                  <a:lnTo>
                    <a:pt x="743" y="3395"/>
                  </a:lnTo>
                  <a:lnTo>
                    <a:pt x="855" y="3417"/>
                  </a:lnTo>
                  <a:lnTo>
                    <a:pt x="1080" y="3417"/>
                  </a:lnTo>
                  <a:lnTo>
                    <a:pt x="1192" y="3372"/>
                  </a:lnTo>
                  <a:lnTo>
                    <a:pt x="1282" y="3327"/>
                  </a:lnTo>
                  <a:lnTo>
                    <a:pt x="1372" y="3237"/>
                  </a:lnTo>
                  <a:lnTo>
                    <a:pt x="1440" y="3148"/>
                  </a:lnTo>
                  <a:lnTo>
                    <a:pt x="1507" y="3058"/>
                  </a:lnTo>
                  <a:lnTo>
                    <a:pt x="1529" y="2923"/>
                  </a:lnTo>
                  <a:lnTo>
                    <a:pt x="1529" y="2788"/>
                  </a:lnTo>
                  <a:lnTo>
                    <a:pt x="1395" y="1686"/>
                  </a:lnTo>
                  <a:lnTo>
                    <a:pt x="1327" y="1124"/>
                  </a:lnTo>
                  <a:lnTo>
                    <a:pt x="1237" y="585"/>
                  </a:lnTo>
                  <a:lnTo>
                    <a:pt x="1192" y="450"/>
                  </a:lnTo>
                  <a:lnTo>
                    <a:pt x="1147" y="338"/>
                  </a:lnTo>
                  <a:lnTo>
                    <a:pt x="1080" y="248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012600" y="1977425"/>
              <a:ext cx="66350" cy="168625"/>
            </a:xfrm>
            <a:custGeom>
              <a:avLst/>
              <a:gdLst/>
              <a:ahLst/>
              <a:cxnLst/>
              <a:rect l="l" t="t" r="r" b="b"/>
              <a:pathLst>
                <a:path w="2654" h="6745" extrusionOk="0">
                  <a:moveTo>
                    <a:pt x="652" y="1"/>
                  </a:moveTo>
                  <a:lnTo>
                    <a:pt x="518" y="23"/>
                  </a:lnTo>
                  <a:lnTo>
                    <a:pt x="405" y="46"/>
                  </a:lnTo>
                  <a:lnTo>
                    <a:pt x="315" y="91"/>
                  </a:lnTo>
                  <a:lnTo>
                    <a:pt x="203" y="158"/>
                  </a:lnTo>
                  <a:lnTo>
                    <a:pt x="135" y="226"/>
                  </a:lnTo>
                  <a:lnTo>
                    <a:pt x="68" y="315"/>
                  </a:lnTo>
                  <a:lnTo>
                    <a:pt x="23" y="428"/>
                  </a:lnTo>
                  <a:lnTo>
                    <a:pt x="1" y="540"/>
                  </a:lnTo>
                  <a:lnTo>
                    <a:pt x="1" y="675"/>
                  </a:lnTo>
                  <a:lnTo>
                    <a:pt x="23" y="810"/>
                  </a:lnTo>
                  <a:lnTo>
                    <a:pt x="248" y="1484"/>
                  </a:lnTo>
                  <a:lnTo>
                    <a:pt x="450" y="2159"/>
                  </a:lnTo>
                  <a:lnTo>
                    <a:pt x="630" y="2856"/>
                  </a:lnTo>
                  <a:lnTo>
                    <a:pt x="787" y="3552"/>
                  </a:lnTo>
                  <a:lnTo>
                    <a:pt x="1102" y="4946"/>
                  </a:lnTo>
                  <a:lnTo>
                    <a:pt x="1259" y="5643"/>
                  </a:lnTo>
                  <a:lnTo>
                    <a:pt x="1439" y="6340"/>
                  </a:lnTo>
                  <a:lnTo>
                    <a:pt x="1507" y="6452"/>
                  </a:lnTo>
                  <a:lnTo>
                    <a:pt x="1574" y="6565"/>
                  </a:lnTo>
                  <a:lnTo>
                    <a:pt x="1664" y="6655"/>
                  </a:lnTo>
                  <a:lnTo>
                    <a:pt x="1754" y="6700"/>
                  </a:lnTo>
                  <a:lnTo>
                    <a:pt x="1866" y="6744"/>
                  </a:lnTo>
                  <a:lnTo>
                    <a:pt x="2091" y="6744"/>
                  </a:lnTo>
                  <a:lnTo>
                    <a:pt x="2204" y="6700"/>
                  </a:lnTo>
                  <a:lnTo>
                    <a:pt x="2316" y="6655"/>
                  </a:lnTo>
                  <a:lnTo>
                    <a:pt x="2406" y="6610"/>
                  </a:lnTo>
                  <a:lnTo>
                    <a:pt x="2496" y="6520"/>
                  </a:lnTo>
                  <a:lnTo>
                    <a:pt x="2563" y="6430"/>
                  </a:lnTo>
                  <a:lnTo>
                    <a:pt x="2608" y="6317"/>
                  </a:lnTo>
                  <a:lnTo>
                    <a:pt x="2653" y="6205"/>
                  </a:lnTo>
                  <a:lnTo>
                    <a:pt x="2653" y="6070"/>
                  </a:lnTo>
                  <a:lnTo>
                    <a:pt x="2631" y="5935"/>
                  </a:lnTo>
                  <a:lnTo>
                    <a:pt x="2428" y="5238"/>
                  </a:lnTo>
                  <a:lnTo>
                    <a:pt x="2271" y="4542"/>
                  </a:lnTo>
                  <a:lnTo>
                    <a:pt x="1956" y="3148"/>
                  </a:lnTo>
                  <a:lnTo>
                    <a:pt x="1799" y="2473"/>
                  </a:lnTo>
                  <a:lnTo>
                    <a:pt x="1619" y="1777"/>
                  </a:lnTo>
                  <a:lnTo>
                    <a:pt x="1417" y="1080"/>
                  </a:lnTo>
                  <a:lnTo>
                    <a:pt x="1192" y="405"/>
                  </a:lnTo>
                  <a:lnTo>
                    <a:pt x="1147" y="271"/>
                  </a:lnTo>
                  <a:lnTo>
                    <a:pt x="1057" y="181"/>
                  </a:lnTo>
                  <a:lnTo>
                    <a:pt x="967" y="91"/>
                  </a:lnTo>
                  <a:lnTo>
                    <a:pt x="877" y="46"/>
                  </a:lnTo>
                  <a:lnTo>
                    <a:pt x="765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4994625" y="2145475"/>
              <a:ext cx="66325" cy="142200"/>
            </a:xfrm>
            <a:custGeom>
              <a:avLst/>
              <a:gdLst/>
              <a:ahLst/>
              <a:cxnLst/>
              <a:rect l="l" t="t" r="r" b="b"/>
              <a:pathLst>
                <a:path w="2653" h="5688" extrusionOk="0">
                  <a:moveTo>
                    <a:pt x="517" y="0"/>
                  </a:moveTo>
                  <a:lnTo>
                    <a:pt x="405" y="45"/>
                  </a:lnTo>
                  <a:lnTo>
                    <a:pt x="315" y="90"/>
                  </a:lnTo>
                  <a:lnTo>
                    <a:pt x="203" y="157"/>
                  </a:lnTo>
                  <a:lnTo>
                    <a:pt x="135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74"/>
                  </a:lnTo>
                  <a:lnTo>
                    <a:pt x="23" y="809"/>
                  </a:lnTo>
                  <a:lnTo>
                    <a:pt x="225" y="1349"/>
                  </a:lnTo>
                  <a:lnTo>
                    <a:pt x="405" y="1911"/>
                  </a:lnTo>
                  <a:lnTo>
                    <a:pt x="742" y="3035"/>
                  </a:lnTo>
                  <a:lnTo>
                    <a:pt x="1079" y="4181"/>
                  </a:lnTo>
                  <a:lnTo>
                    <a:pt x="1259" y="4743"/>
                  </a:lnTo>
                  <a:lnTo>
                    <a:pt x="1439" y="5283"/>
                  </a:lnTo>
                  <a:lnTo>
                    <a:pt x="1506" y="5417"/>
                  </a:lnTo>
                  <a:lnTo>
                    <a:pt x="1574" y="5530"/>
                  </a:lnTo>
                  <a:lnTo>
                    <a:pt x="1664" y="5597"/>
                  </a:lnTo>
                  <a:lnTo>
                    <a:pt x="1776" y="5642"/>
                  </a:lnTo>
                  <a:lnTo>
                    <a:pt x="1888" y="5687"/>
                  </a:lnTo>
                  <a:lnTo>
                    <a:pt x="2113" y="5687"/>
                  </a:lnTo>
                  <a:lnTo>
                    <a:pt x="2226" y="5665"/>
                  </a:lnTo>
                  <a:lnTo>
                    <a:pt x="2338" y="5620"/>
                  </a:lnTo>
                  <a:lnTo>
                    <a:pt x="2428" y="5552"/>
                  </a:lnTo>
                  <a:lnTo>
                    <a:pt x="2518" y="5462"/>
                  </a:lnTo>
                  <a:lnTo>
                    <a:pt x="2585" y="5373"/>
                  </a:lnTo>
                  <a:lnTo>
                    <a:pt x="2630" y="5283"/>
                  </a:lnTo>
                  <a:lnTo>
                    <a:pt x="2653" y="5148"/>
                  </a:lnTo>
                  <a:lnTo>
                    <a:pt x="2653" y="5035"/>
                  </a:lnTo>
                  <a:lnTo>
                    <a:pt x="2608" y="4900"/>
                  </a:lnTo>
                  <a:lnTo>
                    <a:pt x="2428" y="4338"/>
                  </a:lnTo>
                  <a:lnTo>
                    <a:pt x="2248" y="3776"/>
                  </a:lnTo>
                  <a:lnTo>
                    <a:pt x="1911" y="2653"/>
                  </a:lnTo>
                  <a:lnTo>
                    <a:pt x="1574" y="1529"/>
                  </a:lnTo>
                  <a:lnTo>
                    <a:pt x="1394" y="967"/>
                  </a:lnTo>
                  <a:lnTo>
                    <a:pt x="1192" y="405"/>
                  </a:lnTo>
                  <a:lnTo>
                    <a:pt x="1147" y="270"/>
                  </a:lnTo>
                  <a:lnTo>
                    <a:pt x="1057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22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4686650" y="1807150"/>
              <a:ext cx="89950" cy="172550"/>
            </a:xfrm>
            <a:custGeom>
              <a:avLst/>
              <a:gdLst/>
              <a:ahLst/>
              <a:cxnLst/>
              <a:rect l="l" t="t" r="r" b="b"/>
              <a:pathLst>
                <a:path w="3598" h="6902" extrusionOk="0">
                  <a:moveTo>
                    <a:pt x="630" y="1"/>
                  </a:moveTo>
                  <a:lnTo>
                    <a:pt x="540" y="23"/>
                  </a:lnTo>
                  <a:lnTo>
                    <a:pt x="428" y="68"/>
                  </a:lnTo>
                  <a:lnTo>
                    <a:pt x="315" y="113"/>
                  </a:lnTo>
                  <a:lnTo>
                    <a:pt x="226" y="180"/>
                  </a:lnTo>
                  <a:lnTo>
                    <a:pt x="158" y="270"/>
                  </a:lnTo>
                  <a:lnTo>
                    <a:pt x="91" y="383"/>
                  </a:lnTo>
                  <a:lnTo>
                    <a:pt x="46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55"/>
                  </a:lnTo>
                  <a:lnTo>
                    <a:pt x="91" y="990"/>
                  </a:lnTo>
                  <a:lnTo>
                    <a:pt x="428" y="1664"/>
                  </a:lnTo>
                  <a:lnTo>
                    <a:pt x="743" y="2338"/>
                  </a:lnTo>
                  <a:lnTo>
                    <a:pt x="1057" y="3013"/>
                  </a:lnTo>
                  <a:lnTo>
                    <a:pt x="1350" y="3710"/>
                  </a:lnTo>
                  <a:lnTo>
                    <a:pt x="1642" y="4407"/>
                  </a:lnTo>
                  <a:lnTo>
                    <a:pt x="1889" y="5103"/>
                  </a:lnTo>
                  <a:lnTo>
                    <a:pt x="2406" y="6497"/>
                  </a:lnTo>
                  <a:lnTo>
                    <a:pt x="2451" y="6632"/>
                  </a:lnTo>
                  <a:lnTo>
                    <a:pt x="2541" y="6744"/>
                  </a:lnTo>
                  <a:lnTo>
                    <a:pt x="2631" y="6812"/>
                  </a:lnTo>
                  <a:lnTo>
                    <a:pt x="2721" y="6879"/>
                  </a:lnTo>
                  <a:lnTo>
                    <a:pt x="2833" y="6902"/>
                  </a:lnTo>
                  <a:lnTo>
                    <a:pt x="3058" y="6902"/>
                  </a:lnTo>
                  <a:lnTo>
                    <a:pt x="3170" y="6879"/>
                  </a:lnTo>
                  <a:lnTo>
                    <a:pt x="3283" y="6834"/>
                  </a:lnTo>
                  <a:lnTo>
                    <a:pt x="3373" y="6767"/>
                  </a:lnTo>
                  <a:lnTo>
                    <a:pt x="3463" y="6677"/>
                  </a:lnTo>
                  <a:lnTo>
                    <a:pt x="3530" y="6587"/>
                  </a:lnTo>
                  <a:lnTo>
                    <a:pt x="3575" y="6497"/>
                  </a:lnTo>
                  <a:lnTo>
                    <a:pt x="3597" y="6362"/>
                  </a:lnTo>
                  <a:lnTo>
                    <a:pt x="3597" y="6250"/>
                  </a:lnTo>
                  <a:lnTo>
                    <a:pt x="3575" y="6115"/>
                  </a:lnTo>
                  <a:lnTo>
                    <a:pt x="3305" y="5351"/>
                  </a:lnTo>
                  <a:lnTo>
                    <a:pt x="3035" y="4631"/>
                  </a:lnTo>
                  <a:lnTo>
                    <a:pt x="2766" y="3889"/>
                  </a:lnTo>
                  <a:lnTo>
                    <a:pt x="2451" y="3148"/>
                  </a:lnTo>
                  <a:lnTo>
                    <a:pt x="2136" y="2428"/>
                  </a:lnTo>
                  <a:lnTo>
                    <a:pt x="1822" y="1709"/>
                  </a:lnTo>
                  <a:lnTo>
                    <a:pt x="1462" y="1012"/>
                  </a:lnTo>
                  <a:lnTo>
                    <a:pt x="1125" y="315"/>
                  </a:lnTo>
                  <a:lnTo>
                    <a:pt x="1035" y="180"/>
                  </a:lnTo>
                  <a:lnTo>
                    <a:pt x="945" y="113"/>
                  </a:lnTo>
                  <a:lnTo>
                    <a:pt x="855" y="46"/>
                  </a:lnTo>
                  <a:lnTo>
                    <a:pt x="743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746800" y="2079700"/>
              <a:ext cx="61275" cy="126475"/>
            </a:xfrm>
            <a:custGeom>
              <a:avLst/>
              <a:gdLst/>
              <a:ahLst/>
              <a:cxnLst/>
              <a:rect l="l" t="t" r="r" b="b"/>
              <a:pathLst>
                <a:path w="2451" h="5059" extrusionOk="0">
                  <a:moveTo>
                    <a:pt x="517" y="1"/>
                  </a:moveTo>
                  <a:lnTo>
                    <a:pt x="405" y="23"/>
                  </a:lnTo>
                  <a:lnTo>
                    <a:pt x="315" y="68"/>
                  </a:lnTo>
                  <a:lnTo>
                    <a:pt x="202" y="136"/>
                  </a:lnTo>
                  <a:lnTo>
                    <a:pt x="135" y="226"/>
                  </a:lnTo>
                  <a:lnTo>
                    <a:pt x="67" y="316"/>
                  </a:lnTo>
                  <a:lnTo>
                    <a:pt x="22" y="406"/>
                  </a:lnTo>
                  <a:lnTo>
                    <a:pt x="0" y="540"/>
                  </a:lnTo>
                  <a:lnTo>
                    <a:pt x="0" y="653"/>
                  </a:lnTo>
                  <a:lnTo>
                    <a:pt x="22" y="788"/>
                  </a:lnTo>
                  <a:lnTo>
                    <a:pt x="202" y="1282"/>
                  </a:lnTo>
                  <a:lnTo>
                    <a:pt x="337" y="1754"/>
                  </a:lnTo>
                  <a:lnTo>
                    <a:pt x="629" y="2721"/>
                  </a:lnTo>
                  <a:lnTo>
                    <a:pt x="922" y="3710"/>
                  </a:lnTo>
                  <a:lnTo>
                    <a:pt x="1057" y="4182"/>
                  </a:lnTo>
                  <a:lnTo>
                    <a:pt x="1236" y="4654"/>
                  </a:lnTo>
                  <a:lnTo>
                    <a:pt x="1281" y="4789"/>
                  </a:lnTo>
                  <a:lnTo>
                    <a:pt x="1371" y="4901"/>
                  </a:lnTo>
                  <a:lnTo>
                    <a:pt x="1461" y="4969"/>
                  </a:lnTo>
                  <a:lnTo>
                    <a:pt x="1574" y="5014"/>
                  </a:lnTo>
                  <a:lnTo>
                    <a:pt x="1686" y="5059"/>
                  </a:lnTo>
                  <a:lnTo>
                    <a:pt x="1911" y="5059"/>
                  </a:lnTo>
                  <a:lnTo>
                    <a:pt x="2023" y="5036"/>
                  </a:lnTo>
                  <a:lnTo>
                    <a:pt x="2136" y="4991"/>
                  </a:lnTo>
                  <a:lnTo>
                    <a:pt x="2225" y="4924"/>
                  </a:lnTo>
                  <a:lnTo>
                    <a:pt x="2315" y="4834"/>
                  </a:lnTo>
                  <a:lnTo>
                    <a:pt x="2383" y="4744"/>
                  </a:lnTo>
                  <a:lnTo>
                    <a:pt x="2428" y="4654"/>
                  </a:lnTo>
                  <a:lnTo>
                    <a:pt x="2450" y="4519"/>
                  </a:lnTo>
                  <a:lnTo>
                    <a:pt x="2428" y="4407"/>
                  </a:lnTo>
                  <a:lnTo>
                    <a:pt x="2405" y="4272"/>
                  </a:lnTo>
                  <a:lnTo>
                    <a:pt x="2248" y="3777"/>
                  </a:lnTo>
                  <a:lnTo>
                    <a:pt x="2091" y="3305"/>
                  </a:lnTo>
                  <a:lnTo>
                    <a:pt x="1798" y="2339"/>
                  </a:lnTo>
                  <a:lnTo>
                    <a:pt x="1506" y="1350"/>
                  </a:lnTo>
                  <a:lnTo>
                    <a:pt x="1371" y="878"/>
                  </a:lnTo>
                  <a:lnTo>
                    <a:pt x="1191" y="406"/>
                  </a:lnTo>
                  <a:lnTo>
                    <a:pt x="1146" y="271"/>
                  </a:lnTo>
                  <a:lnTo>
                    <a:pt x="1057" y="158"/>
                  </a:lnTo>
                  <a:lnTo>
                    <a:pt x="967" y="91"/>
                  </a:lnTo>
                  <a:lnTo>
                    <a:pt x="877" y="46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924925" y="1280025"/>
              <a:ext cx="872225" cy="1785975"/>
            </a:xfrm>
            <a:custGeom>
              <a:avLst/>
              <a:gdLst/>
              <a:ahLst/>
              <a:cxnLst/>
              <a:rect l="l" t="t" r="r" b="b"/>
              <a:pathLst>
                <a:path w="34889" h="71439" extrusionOk="0">
                  <a:moveTo>
                    <a:pt x="5643" y="0"/>
                  </a:moveTo>
                  <a:lnTo>
                    <a:pt x="5171" y="23"/>
                  </a:lnTo>
                  <a:lnTo>
                    <a:pt x="4676" y="68"/>
                  </a:lnTo>
                  <a:lnTo>
                    <a:pt x="4204" y="135"/>
                  </a:lnTo>
                  <a:lnTo>
                    <a:pt x="3710" y="247"/>
                  </a:lnTo>
                  <a:lnTo>
                    <a:pt x="3260" y="382"/>
                  </a:lnTo>
                  <a:lnTo>
                    <a:pt x="2833" y="562"/>
                  </a:lnTo>
                  <a:lnTo>
                    <a:pt x="2451" y="787"/>
                  </a:lnTo>
                  <a:lnTo>
                    <a:pt x="2091" y="1057"/>
                  </a:lnTo>
                  <a:lnTo>
                    <a:pt x="1777" y="1371"/>
                  </a:lnTo>
                  <a:lnTo>
                    <a:pt x="1462" y="1709"/>
                  </a:lnTo>
                  <a:lnTo>
                    <a:pt x="1215" y="2113"/>
                  </a:lnTo>
                  <a:lnTo>
                    <a:pt x="967" y="2518"/>
                  </a:lnTo>
                  <a:lnTo>
                    <a:pt x="765" y="2990"/>
                  </a:lnTo>
                  <a:lnTo>
                    <a:pt x="585" y="3484"/>
                  </a:lnTo>
                  <a:lnTo>
                    <a:pt x="428" y="4001"/>
                  </a:lnTo>
                  <a:lnTo>
                    <a:pt x="293" y="4563"/>
                  </a:lnTo>
                  <a:lnTo>
                    <a:pt x="181" y="5148"/>
                  </a:lnTo>
                  <a:lnTo>
                    <a:pt x="113" y="5755"/>
                  </a:lnTo>
                  <a:lnTo>
                    <a:pt x="46" y="6407"/>
                  </a:lnTo>
                  <a:lnTo>
                    <a:pt x="1" y="7059"/>
                  </a:lnTo>
                  <a:lnTo>
                    <a:pt x="1" y="7756"/>
                  </a:lnTo>
                  <a:lnTo>
                    <a:pt x="1" y="8475"/>
                  </a:lnTo>
                  <a:lnTo>
                    <a:pt x="23" y="9217"/>
                  </a:lnTo>
                  <a:lnTo>
                    <a:pt x="68" y="9981"/>
                  </a:lnTo>
                  <a:lnTo>
                    <a:pt x="136" y="10768"/>
                  </a:lnTo>
                  <a:lnTo>
                    <a:pt x="203" y="11577"/>
                  </a:lnTo>
                  <a:lnTo>
                    <a:pt x="316" y="12386"/>
                  </a:lnTo>
                  <a:lnTo>
                    <a:pt x="428" y="13218"/>
                  </a:lnTo>
                  <a:lnTo>
                    <a:pt x="698" y="14949"/>
                  </a:lnTo>
                  <a:lnTo>
                    <a:pt x="1035" y="16702"/>
                  </a:lnTo>
                  <a:lnTo>
                    <a:pt x="1395" y="18501"/>
                  </a:lnTo>
                  <a:lnTo>
                    <a:pt x="1822" y="20344"/>
                  </a:lnTo>
                  <a:lnTo>
                    <a:pt x="2271" y="22187"/>
                  </a:lnTo>
                  <a:lnTo>
                    <a:pt x="2766" y="24053"/>
                  </a:lnTo>
                  <a:lnTo>
                    <a:pt x="3260" y="25919"/>
                  </a:lnTo>
                  <a:lnTo>
                    <a:pt x="3800" y="27784"/>
                  </a:lnTo>
                  <a:lnTo>
                    <a:pt x="4339" y="29605"/>
                  </a:lnTo>
                  <a:lnTo>
                    <a:pt x="4879" y="31403"/>
                  </a:lnTo>
                  <a:lnTo>
                    <a:pt x="5958" y="34865"/>
                  </a:lnTo>
                  <a:lnTo>
                    <a:pt x="7891" y="40980"/>
                  </a:lnTo>
                  <a:lnTo>
                    <a:pt x="8655" y="43475"/>
                  </a:lnTo>
                  <a:lnTo>
                    <a:pt x="8970" y="44531"/>
                  </a:lnTo>
                  <a:lnTo>
                    <a:pt x="9217" y="45475"/>
                  </a:lnTo>
                  <a:lnTo>
                    <a:pt x="9689" y="47251"/>
                  </a:lnTo>
                  <a:lnTo>
                    <a:pt x="10184" y="49027"/>
                  </a:lnTo>
                  <a:lnTo>
                    <a:pt x="10723" y="50780"/>
                  </a:lnTo>
                  <a:lnTo>
                    <a:pt x="11263" y="52511"/>
                  </a:lnTo>
                  <a:lnTo>
                    <a:pt x="11825" y="54265"/>
                  </a:lnTo>
                  <a:lnTo>
                    <a:pt x="12409" y="55996"/>
                  </a:lnTo>
                  <a:lnTo>
                    <a:pt x="13016" y="57727"/>
                  </a:lnTo>
                  <a:lnTo>
                    <a:pt x="13623" y="59457"/>
                  </a:lnTo>
                  <a:lnTo>
                    <a:pt x="13960" y="60469"/>
                  </a:lnTo>
                  <a:lnTo>
                    <a:pt x="14365" y="61818"/>
                  </a:lnTo>
                  <a:lnTo>
                    <a:pt x="14837" y="63391"/>
                  </a:lnTo>
                  <a:lnTo>
                    <a:pt x="15354" y="65055"/>
                  </a:lnTo>
                  <a:lnTo>
                    <a:pt x="15871" y="66673"/>
                  </a:lnTo>
                  <a:lnTo>
                    <a:pt x="16141" y="67415"/>
                  </a:lnTo>
                  <a:lnTo>
                    <a:pt x="16411" y="68112"/>
                  </a:lnTo>
                  <a:lnTo>
                    <a:pt x="16658" y="68719"/>
                  </a:lnTo>
                  <a:lnTo>
                    <a:pt x="16883" y="69258"/>
                  </a:lnTo>
                  <a:lnTo>
                    <a:pt x="17107" y="69663"/>
                  </a:lnTo>
                  <a:lnTo>
                    <a:pt x="17220" y="69820"/>
                  </a:lnTo>
                  <a:lnTo>
                    <a:pt x="17310" y="69933"/>
                  </a:lnTo>
                  <a:lnTo>
                    <a:pt x="17647" y="70270"/>
                  </a:lnTo>
                  <a:lnTo>
                    <a:pt x="18007" y="70540"/>
                  </a:lnTo>
                  <a:lnTo>
                    <a:pt x="18366" y="70787"/>
                  </a:lnTo>
                  <a:lnTo>
                    <a:pt x="18748" y="70967"/>
                  </a:lnTo>
                  <a:lnTo>
                    <a:pt x="19130" y="71124"/>
                  </a:lnTo>
                  <a:lnTo>
                    <a:pt x="19535" y="71259"/>
                  </a:lnTo>
                  <a:lnTo>
                    <a:pt x="19940" y="71349"/>
                  </a:lnTo>
                  <a:lnTo>
                    <a:pt x="20367" y="71394"/>
                  </a:lnTo>
                  <a:lnTo>
                    <a:pt x="20794" y="71439"/>
                  </a:lnTo>
                  <a:lnTo>
                    <a:pt x="21671" y="71439"/>
                  </a:lnTo>
                  <a:lnTo>
                    <a:pt x="22098" y="71416"/>
                  </a:lnTo>
                  <a:lnTo>
                    <a:pt x="22974" y="71304"/>
                  </a:lnTo>
                  <a:lnTo>
                    <a:pt x="23829" y="71169"/>
                  </a:lnTo>
                  <a:lnTo>
                    <a:pt x="24570" y="71034"/>
                  </a:lnTo>
                  <a:lnTo>
                    <a:pt x="25357" y="70877"/>
                  </a:lnTo>
                  <a:lnTo>
                    <a:pt x="26211" y="70674"/>
                  </a:lnTo>
                  <a:lnTo>
                    <a:pt x="27111" y="70450"/>
                  </a:lnTo>
                  <a:lnTo>
                    <a:pt x="28931" y="69955"/>
                  </a:lnTo>
                  <a:lnTo>
                    <a:pt x="29853" y="69685"/>
                  </a:lnTo>
                  <a:lnTo>
                    <a:pt x="30730" y="69416"/>
                  </a:lnTo>
                  <a:lnTo>
                    <a:pt x="31584" y="69123"/>
                  </a:lnTo>
                  <a:lnTo>
                    <a:pt x="32348" y="68854"/>
                  </a:lnTo>
                  <a:lnTo>
                    <a:pt x="33067" y="68606"/>
                  </a:lnTo>
                  <a:lnTo>
                    <a:pt x="33674" y="68337"/>
                  </a:lnTo>
                  <a:lnTo>
                    <a:pt x="34191" y="68112"/>
                  </a:lnTo>
                  <a:lnTo>
                    <a:pt x="34574" y="67887"/>
                  </a:lnTo>
                  <a:lnTo>
                    <a:pt x="34708" y="67797"/>
                  </a:lnTo>
                  <a:lnTo>
                    <a:pt x="34798" y="67707"/>
                  </a:lnTo>
                  <a:lnTo>
                    <a:pt x="34866" y="67617"/>
                  </a:lnTo>
                  <a:lnTo>
                    <a:pt x="34888" y="67527"/>
                  </a:lnTo>
                  <a:lnTo>
                    <a:pt x="34866" y="66965"/>
                  </a:lnTo>
                  <a:lnTo>
                    <a:pt x="34843" y="66358"/>
                  </a:lnTo>
                  <a:lnTo>
                    <a:pt x="34776" y="65752"/>
                  </a:lnTo>
                  <a:lnTo>
                    <a:pt x="34686" y="65145"/>
                  </a:lnTo>
                  <a:lnTo>
                    <a:pt x="34574" y="64515"/>
                  </a:lnTo>
                  <a:lnTo>
                    <a:pt x="34461" y="63863"/>
                  </a:lnTo>
                  <a:lnTo>
                    <a:pt x="34169" y="62604"/>
                  </a:lnTo>
                  <a:lnTo>
                    <a:pt x="33854" y="61323"/>
                  </a:lnTo>
                  <a:lnTo>
                    <a:pt x="33517" y="60087"/>
                  </a:lnTo>
                  <a:lnTo>
                    <a:pt x="32865" y="57771"/>
                  </a:lnTo>
                  <a:lnTo>
                    <a:pt x="31157" y="51657"/>
                  </a:lnTo>
                  <a:lnTo>
                    <a:pt x="29853" y="46959"/>
                  </a:lnTo>
                  <a:lnTo>
                    <a:pt x="28392" y="41699"/>
                  </a:lnTo>
                  <a:lnTo>
                    <a:pt x="26841" y="36304"/>
                  </a:lnTo>
                  <a:lnTo>
                    <a:pt x="25357" y="31156"/>
                  </a:lnTo>
                  <a:lnTo>
                    <a:pt x="24660" y="28818"/>
                  </a:lnTo>
                  <a:lnTo>
                    <a:pt x="24008" y="26683"/>
                  </a:lnTo>
                  <a:lnTo>
                    <a:pt x="23424" y="24817"/>
                  </a:lnTo>
                  <a:lnTo>
                    <a:pt x="22907" y="23289"/>
                  </a:lnTo>
                  <a:lnTo>
                    <a:pt x="22457" y="22007"/>
                  </a:lnTo>
                  <a:lnTo>
                    <a:pt x="21918" y="20456"/>
                  </a:lnTo>
                  <a:lnTo>
                    <a:pt x="21266" y="18703"/>
                  </a:lnTo>
                  <a:lnTo>
                    <a:pt x="20524" y="16792"/>
                  </a:lnTo>
                  <a:lnTo>
                    <a:pt x="20097" y="15781"/>
                  </a:lnTo>
                  <a:lnTo>
                    <a:pt x="19648" y="14746"/>
                  </a:lnTo>
                  <a:lnTo>
                    <a:pt x="19198" y="13712"/>
                  </a:lnTo>
                  <a:lnTo>
                    <a:pt x="18703" y="12656"/>
                  </a:lnTo>
                  <a:lnTo>
                    <a:pt x="18186" y="11622"/>
                  </a:lnTo>
                  <a:lnTo>
                    <a:pt x="17647" y="10565"/>
                  </a:lnTo>
                  <a:lnTo>
                    <a:pt x="17062" y="9531"/>
                  </a:lnTo>
                  <a:lnTo>
                    <a:pt x="16478" y="8520"/>
                  </a:lnTo>
                  <a:lnTo>
                    <a:pt x="15871" y="7531"/>
                  </a:lnTo>
                  <a:lnTo>
                    <a:pt x="15219" y="6587"/>
                  </a:lnTo>
                  <a:lnTo>
                    <a:pt x="14545" y="5665"/>
                  </a:lnTo>
                  <a:lnTo>
                    <a:pt x="13870" y="4788"/>
                  </a:lnTo>
                  <a:lnTo>
                    <a:pt x="13511" y="4384"/>
                  </a:lnTo>
                  <a:lnTo>
                    <a:pt x="13151" y="3979"/>
                  </a:lnTo>
                  <a:lnTo>
                    <a:pt x="12769" y="3574"/>
                  </a:lnTo>
                  <a:lnTo>
                    <a:pt x="12409" y="3215"/>
                  </a:lnTo>
                  <a:lnTo>
                    <a:pt x="12027" y="2855"/>
                  </a:lnTo>
                  <a:lnTo>
                    <a:pt x="11645" y="2518"/>
                  </a:lnTo>
                  <a:lnTo>
                    <a:pt x="11263" y="2181"/>
                  </a:lnTo>
                  <a:lnTo>
                    <a:pt x="10858" y="1888"/>
                  </a:lnTo>
                  <a:lnTo>
                    <a:pt x="10454" y="1596"/>
                  </a:lnTo>
                  <a:lnTo>
                    <a:pt x="10049" y="1349"/>
                  </a:lnTo>
                  <a:lnTo>
                    <a:pt x="9622" y="1102"/>
                  </a:lnTo>
                  <a:lnTo>
                    <a:pt x="9217" y="877"/>
                  </a:lnTo>
                  <a:lnTo>
                    <a:pt x="8790" y="675"/>
                  </a:lnTo>
                  <a:lnTo>
                    <a:pt x="8341" y="495"/>
                  </a:lnTo>
                  <a:lnTo>
                    <a:pt x="7913" y="360"/>
                  </a:lnTo>
                  <a:lnTo>
                    <a:pt x="7464" y="225"/>
                  </a:lnTo>
                  <a:lnTo>
                    <a:pt x="7014" y="135"/>
                  </a:lnTo>
                  <a:lnTo>
                    <a:pt x="6565" y="68"/>
                  </a:lnTo>
                  <a:lnTo>
                    <a:pt x="6093" y="23"/>
                  </a:lnTo>
                  <a:lnTo>
                    <a:pt x="564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012050" y="1281700"/>
              <a:ext cx="572100" cy="1771375"/>
            </a:xfrm>
            <a:custGeom>
              <a:avLst/>
              <a:gdLst/>
              <a:ahLst/>
              <a:cxnLst/>
              <a:rect l="l" t="t" r="r" b="b"/>
              <a:pathLst>
                <a:path w="22884" h="70855" extrusionOk="0">
                  <a:moveTo>
                    <a:pt x="1236" y="1"/>
                  </a:moveTo>
                  <a:lnTo>
                    <a:pt x="742" y="68"/>
                  </a:lnTo>
                  <a:lnTo>
                    <a:pt x="225" y="180"/>
                  </a:lnTo>
                  <a:lnTo>
                    <a:pt x="0" y="225"/>
                  </a:lnTo>
                  <a:lnTo>
                    <a:pt x="719" y="2361"/>
                  </a:lnTo>
                  <a:lnTo>
                    <a:pt x="1461" y="4496"/>
                  </a:lnTo>
                  <a:lnTo>
                    <a:pt x="2226" y="6610"/>
                  </a:lnTo>
                  <a:lnTo>
                    <a:pt x="3012" y="8723"/>
                  </a:lnTo>
                  <a:lnTo>
                    <a:pt x="4586" y="12949"/>
                  </a:lnTo>
                  <a:lnTo>
                    <a:pt x="5373" y="15062"/>
                  </a:lnTo>
                  <a:lnTo>
                    <a:pt x="6114" y="17175"/>
                  </a:lnTo>
                  <a:lnTo>
                    <a:pt x="7868" y="22300"/>
                  </a:lnTo>
                  <a:lnTo>
                    <a:pt x="9576" y="27425"/>
                  </a:lnTo>
                  <a:lnTo>
                    <a:pt x="10408" y="30010"/>
                  </a:lnTo>
                  <a:lnTo>
                    <a:pt x="11240" y="32595"/>
                  </a:lnTo>
                  <a:lnTo>
                    <a:pt x="12049" y="35180"/>
                  </a:lnTo>
                  <a:lnTo>
                    <a:pt x="12836" y="37766"/>
                  </a:lnTo>
                  <a:lnTo>
                    <a:pt x="14319" y="42711"/>
                  </a:lnTo>
                  <a:lnTo>
                    <a:pt x="15061" y="45184"/>
                  </a:lnTo>
                  <a:lnTo>
                    <a:pt x="15758" y="47656"/>
                  </a:lnTo>
                  <a:lnTo>
                    <a:pt x="16455" y="50151"/>
                  </a:lnTo>
                  <a:lnTo>
                    <a:pt x="17129" y="52647"/>
                  </a:lnTo>
                  <a:lnTo>
                    <a:pt x="17759" y="55142"/>
                  </a:lnTo>
                  <a:lnTo>
                    <a:pt x="18388" y="57660"/>
                  </a:lnTo>
                  <a:lnTo>
                    <a:pt x="19152" y="60964"/>
                  </a:lnTo>
                  <a:lnTo>
                    <a:pt x="19939" y="64268"/>
                  </a:lnTo>
                  <a:lnTo>
                    <a:pt x="20344" y="65932"/>
                  </a:lnTo>
                  <a:lnTo>
                    <a:pt x="20771" y="67573"/>
                  </a:lnTo>
                  <a:lnTo>
                    <a:pt x="21220" y="69214"/>
                  </a:lnTo>
                  <a:lnTo>
                    <a:pt x="21670" y="70855"/>
                  </a:lnTo>
                  <a:lnTo>
                    <a:pt x="22884" y="70562"/>
                  </a:lnTo>
                  <a:lnTo>
                    <a:pt x="22434" y="68989"/>
                  </a:lnTo>
                  <a:lnTo>
                    <a:pt x="22007" y="67415"/>
                  </a:lnTo>
                  <a:lnTo>
                    <a:pt x="21602" y="65819"/>
                  </a:lnTo>
                  <a:lnTo>
                    <a:pt x="21198" y="64246"/>
                  </a:lnTo>
                  <a:lnTo>
                    <a:pt x="20456" y="61054"/>
                  </a:lnTo>
                  <a:lnTo>
                    <a:pt x="19692" y="57884"/>
                  </a:lnTo>
                  <a:lnTo>
                    <a:pt x="19062" y="55299"/>
                  </a:lnTo>
                  <a:lnTo>
                    <a:pt x="18410" y="52714"/>
                  </a:lnTo>
                  <a:lnTo>
                    <a:pt x="17736" y="50174"/>
                  </a:lnTo>
                  <a:lnTo>
                    <a:pt x="17017" y="47611"/>
                  </a:lnTo>
                  <a:lnTo>
                    <a:pt x="16297" y="45049"/>
                  </a:lnTo>
                  <a:lnTo>
                    <a:pt x="15556" y="42509"/>
                  </a:lnTo>
                  <a:lnTo>
                    <a:pt x="14027" y="37428"/>
                  </a:lnTo>
                  <a:lnTo>
                    <a:pt x="13263" y="34911"/>
                  </a:lnTo>
                  <a:lnTo>
                    <a:pt x="12476" y="32393"/>
                  </a:lnTo>
                  <a:lnTo>
                    <a:pt x="11689" y="29898"/>
                  </a:lnTo>
                  <a:lnTo>
                    <a:pt x="10880" y="27380"/>
                  </a:lnTo>
                  <a:lnTo>
                    <a:pt x="9216" y="22390"/>
                  </a:lnTo>
                  <a:lnTo>
                    <a:pt x="7508" y="17399"/>
                  </a:lnTo>
                  <a:lnTo>
                    <a:pt x="6721" y="15219"/>
                  </a:lnTo>
                  <a:lnTo>
                    <a:pt x="5935" y="13061"/>
                  </a:lnTo>
                  <a:lnTo>
                    <a:pt x="4316" y="8723"/>
                  </a:lnTo>
                  <a:lnTo>
                    <a:pt x="3507" y="6542"/>
                  </a:lnTo>
                  <a:lnTo>
                    <a:pt x="2720" y="4362"/>
                  </a:lnTo>
                  <a:lnTo>
                    <a:pt x="1956" y="2181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590875" y="2649000"/>
              <a:ext cx="77575" cy="200075"/>
            </a:xfrm>
            <a:custGeom>
              <a:avLst/>
              <a:gdLst/>
              <a:ahLst/>
              <a:cxnLst/>
              <a:rect l="l" t="t" r="r" b="b"/>
              <a:pathLst>
                <a:path w="3103" h="8003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48" y="135"/>
                  </a:lnTo>
                  <a:lnTo>
                    <a:pt x="158" y="203"/>
                  </a:lnTo>
                  <a:lnTo>
                    <a:pt x="90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450" y="2473"/>
                  </a:lnTo>
                  <a:lnTo>
                    <a:pt x="877" y="4204"/>
                  </a:lnTo>
                  <a:lnTo>
                    <a:pt x="1102" y="5058"/>
                  </a:lnTo>
                  <a:lnTo>
                    <a:pt x="1349" y="5890"/>
                  </a:lnTo>
                  <a:lnTo>
                    <a:pt x="1596" y="6744"/>
                  </a:lnTo>
                  <a:lnTo>
                    <a:pt x="1889" y="7576"/>
                  </a:lnTo>
                  <a:lnTo>
                    <a:pt x="1934" y="7711"/>
                  </a:lnTo>
                  <a:lnTo>
                    <a:pt x="2024" y="7801"/>
                  </a:lnTo>
                  <a:lnTo>
                    <a:pt x="2114" y="7890"/>
                  </a:lnTo>
                  <a:lnTo>
                    <a:pt x="2203" y="7958"/>
                  </a:lnTo>
                  <a:lnTo>
                    <a:pt x="2316" y="7980"/>
                  </a:lnTo>
                  <a:lnTo>
                    <a:pt x="2451" y="8003"/>
                  </a:lnTo>
                  <a:lnTo>
                    <a:pt x="2563" y="8003"/>
                  </a:lnTo>
                  <a:lnTo>
                    <a:pt x="2675" y="7980"/>
                  </a:lnTo>
                  <a:lnTo>
                    <a:pt x="2788" y="7935"/>
                  </a:lnTo>
                  <a:lnTo>
                    <a:pt x="2878" y="7890"/>
                  </a:lnTo>
                  <a:lnTo>
                    <a:pt x="2968" y="7801"/>
                  </a:lnTo>
                  <a:lnTo>
                    <a:pt x="3035" y="7733"/>
                  </a:lnTo>
                  <a:lnTo>
                    <a:pt x="3080" y="7621"/>
                  </a:lnTo>
                  <a:lnTo>
                    <a:pt x="3103" y="7508"/>
                  </a:lnTo>
                  <a:lnTo>
                    <a:pt x="3103" y="7396"/>
                  </a:lnTo>
                  <a:lnTo>
                    <a:pt x="3080" y="7261"/>
                  </a:lnTo>
                  <a:lnTo>
                    <a:pt x="2788" y="6407"/>
                  </a:lnTo>
                  <a:lnTo>
                    <a:pt x="2541" y="5575"/>
                  </a:lnTo>
                  <a:lnTo>
                    <a:pt x="2293" y="4721"/>
                  </a:lnTo>
                  <a:lnTo>
                    <a:pt x="2069" y="3867"/>
                  </a:lnTo>
                  <a:lnTo>
                    <a:pt x="1641" y="2158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354275" y="2865925"/>
              <a:ext cx="66350" cy="138275"/>
            </a:xfrm>
            <a:custGeom>
              <a:avLst/>
              <a:gdLst/>
              <a:ahLst/>
              <a:cxnLst/>
              <a:rect l="l" t="t" r="r" b="b"/>
              <a:pathLst>
                <a:path w="2654" h="5531" extrusionOk="0">
                  <a:moveTo>
                    <a:pt x="675" y="0"/>
                  </a:moveTo>
                  <a:lnTo>
                    <a:pt x="563" y="23"/>
                  </a:lnTo>
                  <a:lnTo>
                    <a:pt x="428" y="45"/>
                  </a:lnTo>
                  <a:lnTo>
                    <a:pt x="338" y="68"/>
                  </a:lnTo>
                  <a:lnTo>
                    <a:pt x="226" y="135"/>
                  </a:lnTo>
                  <a:lnTo>
                    <a:pt x="136" y="203"/>
                  </a:lnTo>
                  <a:lnTo>
                    <a:pt x="68" y="292"/>
                  </a:lnTo>
                  <a:lnTo>
                    <a:pt x="23" y="382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46" y="764"/>
                  </a:lnTo>
                  <a:lnTo>
                    <a:pt x="428" y="1843"/>
                  </a:lnTo>
                  <a:lnTo>
                    <a:pt x="788" y="2900"/>
                  </a:lnTo>
                  <a:lnTo>
                    <a:pt x="1125" y="4001"/>
                  </a:lnTo>
                  <a:lnTo>
                    <a:pt x="1439" y="5103"/>
                  </a:lnTo>
                  <a:lnTo>
                    <a:pt x="1484" y="5215"/>
                  </a:lnTo>
                  <a:lnTo>
                    <a:pt x="1552" y="5328"/>
                  </a:lnTo>
                  <a:lnTo>
                    <a:pt x="1642" y="5418"/>
                  </a:lnTo>
                  <a:lnTo>
                    <a:pt x="1732" y="5485"/>
                  </a:lnTo>
                  <a:lnTo>
                    <a:pt x="1844" y="5508"/>
                  </a:lnTo>
                  <a:lnTo>
                    <a:pt x="1956" y="5530"/>
                  </a:lnTo>
                  <a:lnTo>
                    <a:pt x="2069" y="5530"/>
                  </a:lnTo>
                  <a:lnTo>
                    <a:pt x="2181" y="5508"/>
                  </a:lnTo>
                  <a:lnTo>
                    <a:pt x="2294" y="5463"/>
                  </a:lnTo>
                  <a:lnTo>
                    <a:pt x="2384" y="5418"/>
                  </a:lnTo>
                  <a:lnTo>
                    <a:pt x="2474" y="5328"/>
                  </a:lnTo>
                  <a:lnTo>
                    <a:pt x="2563" y="5260"/>
                  </a:lnTo>
                  <a:lnTo>
                    <a:pt x="2608" y="5148"/>
                  </a:lnTo>
                  <a:lnTo>
                    <a:pt x="2653" y="5036"/>
                  </a:lnTo>
                  <a:lnTo>
                    <a:pt x="2653" y="4901"/>
                  </a:lnTo>
                  <a:lnTo>
                    <a:pt x="2631" y="4766"/>
                  </a:lnTo>
                  <a:lnTo>
                    <a:pt x="2316" y="3664"/>
                  </a:lnTo>
                  <a:lnTo>
                    <a:pt x="1979" y="2585"/>
                  </a:lnTo>
                  <a:lnTo>
                    <a:pt x="1619" y="1506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00" y="68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327875" y="2675975"/>
              <a:ext cx="38225" cy="65200"/>
            </a:xfrm>
            <a:custGeom>
              <a:avLst/>
              <a:gdLst/>
              <a:ahLst/>
              <a:cxnLst/>
              <a:rect l="l" t="t" r="r" b="b"/>
              <a:pathLst>
                <a:path w="1529" h="2608" extrusionOk="0">
                  <a:moveTo>
                    <a:pt x="607" y="0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70" y="113"/>
                  </a:lnTo>
                  <a:lnTo>
                    <a:pt x="180" y="203"/>
                  </a:lnTo>
                  <a:lnTo>
                    <a:pt x="113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315" y="2158"/>
                  </a:lnTo>
                  <a:lnTo>
                    <a:pt x="360" y="2293"/>
                  </a:lnTo>
                  <a:lnTo>
                    <a:pt x="427" y="2406"/>
                  </a:lnTo>
                  <a:lnTo>
                    <a:pt x="517" y="2495"/>
                  </a:lnTo>
                  <a:lnTo>
                    <a:pt x="607" y="2563"/>
                  </a:lnTo>
                  <a:lnTo>
                    <a:pt x="720" y="2585"/>
                  </a:lnTo>
                  <a:lnTo>
                    <a:pt x="832" y="2608"/>
                  </a:lnTo>
                  <a:lnTo>
                    <a:pt x="944" y="2608"/>
                  </a:lnTo>
                  <a:lnTo>
                    <a:pt x="1057" y="2585"/>
                  </a:lnTo>
                  <a:lnTo>
                    <a:pt x="1169" y="2540"/>
                  </a:lnTo>
                  <a:lnTo>
                    <a:pt x="1259" y="2495"/>
                  </a:lnTo>
                  <a:lnTo>
                    <a:pt x="1349" y="2406"/>
                  </a:lnTo>
                  <a:lnTo>
                    <a:pt x="1439" y="2316"/>
                  </a:lnTo>
                  <a:lnTo>
                    <a:pt x="1484" y="2226"/>
                  </a:lnTo>
                  <a:lnTo>
                    <a:pt x="1529" y="2113"/>
                  </a:lnTo>
                  <a:lnTo>
                    <a:pt x="1529" y="1978"/>
                  </a:lnTo>
                  <a:lnTo>
                    <a:pt x="1529" y="1844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5389675" y="2796225"/>
              <a:ext cx="69725" cy="157950"/>
            </a:xfrm>
            <a:custGeom>
              <a:avLst/>
              <a:gdLst/>
              <a:ahLst/>
              <a:cxnLst/>
              <a:rect l="l" t="t" r="r" b="b"/>
              <a:pathLst>
                <a:path w="2789" h="6318" extrusionOk="0">
                  <a:moveTo>
                    <a:pt x="563" y="1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26" y="113"/>
                  </a:lnTo>
                  <a:lnTo>
                    <a:pt x="158" y="203"/>
                  </a:lnTo>
                  <a:lnTo>
                    <a:pt x="68" y="271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428" y="2046"/>
                  </a:lnTo>
                  <a:lnTo>
                    <a:pt x="833" y="3305"/>
                  </a:lnTo>
                  <a:lnTo>
                    <a:pt x="1215" y="4587"/>
                  </a:lnTo>
                  <a:lnTo>
                    <a:pt x="1395" y="5216"/>
                  </a:lnTo>
                  <a:lnTo>
                    <a:pt x="1575" y="5868"/>
                  </a:lnTo>
                  <a:lnTo>
                    <a:pt x="1619" y="6003"/>
                  </a:lnTo>
                  <a:lnTo>
                    <a:pt x="1687" y="6115"/>
                  </a:lnTo>
                  <a:lnTo>
                    <a:pt x="1754" y="6183"/>
                  </a:lnTo>
                  <a:lnTo>
                    <a:pt x="1867" y="6250"/>
                  </a:lnTo>
                  <a:lnTo>
                    <a:pt x="1979" y="6295"/>
                  </a:lnTo>
                  <a:lnTo>
                    <a:pt x="2069" y="6317"/>
                  </a:lnTo>
                  <a:lnTo>
                    <a:pt x="2204" y="6317"/>
                  </a:lnTo>
                  <a:lnTo>
                    <a:pt x="2316" y="6295"/>
                  </a:lnTo>
                  <a:lnTo>
                    <a:pt x="2406" y="6250"/>
                  </a:lnTo>
                  <a:lnTo>
                    <a:pt x="2519" y="6183"/>
                  </a:lnTo>
                  <a:lnTo>
                    <a:pt x="2609" y="6115"/>
                  </a:lnTo>
                  <a:lnTo>
                    <a:pt x="2676" y="6025"/>
                  </a:lnTo>
                  <a:lnTo>
                    <a:pt x="2743" y="5935"/>
                  </a:lnTo>
                  <a:lnTo>
                    <a:pt x="2766" y="5800"/>
                  </a:lnTo>
                  <a:lnTo>
                    <a:pt x="2788" y="5688"/>
                  </a:lnTo>
                  <a:lnTo>
                    <a:pt x="2766" y="5531"/>
                  </a:lnTo>
                  <a:lnTo>
                    <a:pt x="2586" y="4901"/>
                  </a:lnTo>
                  <a:lnTo>
                    <a:pt x="2406" y="4249"/>
                  </a:lnTo>
                  <a:lnTo>
                    <a:pt x="2024" y="2968"/>
                  </a:lnTo>
                  <a:lnTo>
                    <a:pt x="1619" y="1709"/>
                  </a:lnTo>
                  <a:lnTo>
                    <a:pt x="1215" y="428"/>
                  </a:lnTo>
                  <a:lnTo>
                    <a:pt x="1170" y="293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8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5281225" y="2382625"/>
              <a:ext cx="73075" cy="142750"/>
            </a:xfrm>
            <a:custGeom>
              <a:avLst/>
              <a:gdLst/>
              <a:ahLst/>
              <a:cxnLst/>
              <a:rect l="l" t="t" r="r" b="b"/>
              <a:pathLst>
                <a:path w="2923" h="5710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68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82"/>
                  </a:lnTo>
                  <a:lnTo>
                    <a:pt x="1" y="495"/>
                  </a:lnTo>
                  <a:lnTo>
                    <a:pt x="1" y="607"/>
                  </a:lnTo>
                  <a:lnTo>
                    <a:pt x="23" y="742"/>
                  </a:lnTo>
                  <a:lnTo>
                    <a:pt x="428" y="1911"/>
                  </a:lnTo>
                  <a:lnTo>
                    <a:pt x="855" y="3080"/>
                  </a:lnTo>
                  <a:lnTo>
                    <a:pt x="1304" y="4249"/>
                  </a:lnTo>
                  <a:lnTo>
                    <a:pt x="1799" y="5373"/>
                  </a:lnTo>
                  <a:lnTo>
                    <a:pt x="1866" y="5508"/>
                  </a:lnTo>
                  <a:lnTo>
                    <a:pt x="1934" y="5597"/>
                  </a:lnTo>
                  <a:lnTo>
                    <a:pt x="2046" y="5665"/>
                  </a:lnTo>
                  <a:lnTo>
                    <a:pt x="2136" y="5687"/>
                  </a:lnTo>
                  <a:lnTo>
                    <a:pt x="2248" y="5710"/>
                  </a:lnTo>
                  <a:lnTo>
                    <a:pt x="2361" y="5687"/>
                  </a:lnTo>
                  <a:lnTo>
                    <a:pt x="2473" y="5665"/>
                  </a:lnTo>
                  <a:lnTo>
                    <a:pt x="2563" y="5620"/>
                  </a:lnTo>
                  <a:lnTo>
                    <a:pt x="2653" y="5553"/>
                  </a:lnTo>
                  <a:lnTo>
                    <a:pt x="2743" y="5463"/>
                  </a:lnTo>
                  <a:lnTo>
                    <a:pt x="2810" y="5373"/>
                  </a:lnTo>
                  <a:lnTo>
                    <a:pt x="2878" y="5260"/>
                  </a:lnTo>
                  <a:lnTo>
                    <a:pt x="2900" y="5148"/>
                  </a:lnTo>
                  <a:lnTo>
                    <a:pt x="2923" y="5013"/>
                  </a:lnTo>
                  <a:lnTo>
                    <a:pt x="2900" y="4901"/>
                  </a:lnTo>
                  <a:lnTo>
                    <a:pt x="2855" y="4766"/>
                  </a:lnTo>
                  <a:lnTo>
                    <a:pt x="2406" y="3687"/>
                  </a:lnTo>
                  <a:lnTo>
                    <a:pt x="2001" y="2608"/>
                  </a:lnTo>
                  <a:lnTo>
                    <a:pt x="1597" y="1506"/>
                  </a:lnTo>
                  <a:lnTo>
                    <a:pt x="1214" y="427"/>
                  </a:lnTo>
                  <a:lnTo>
                    <a:pt x="1169" y="292"/>
                  </a:lnTo>
                  <a:lnTo>
                    <a:pt x="1080" y="180"/>
                  </a:lnTo>
                  <a:lnTo>
                    <a:pt x="990" y="113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5375075" y="1936975"/>
              <a:ext cx="73075" cy="134325"/>
            </a:xfrm>
            <a:custGeom>
              <a:avLst/>
              <a:gdLst/>
              <a:ahLst/>
              <a:cxnLst/>
              <a:rect l="l" t="t" r="r" b="b"/>
              <a:pathLst>
                <a:path w="2923" h="5373" extrusionOk="0">
                  <a:moveTo>
                    <a:pt x="630" y="0"/>
                  </a:moveTo>
                  <a:lnTo>
                    <a:pt x="518" y="23"/>
                  </a:lnTo>
                  <a:lnTo>
                    <a:pt x="405" y="45"/>
                  </a:lnTo>
                  <a:lnTo>
                    <a:pt x="315" y="90"/>
                  </a:lnTo>
                  <a:lnTo>
                    <a:pt x="225" y="158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23" y="787"/>
                  </a:lnTo>
                  <a:lnTo>
                    <a:pt x="90" y="922"/>
                  </a:lnTo>
                  <a:lnTo>
                    <a:pt x="360" y="1394"/>
                  </a:lnTo>
                  <a:lnTo>
                    <a:pt x="585" y="1889"/>
                  </a:lnTo>
                  <a:lnTo>
                    <a:pt x="810" y="2383"/>
                  </a:lnTo>
                  <a:lnTo>
                    <a:pt x="990" y="2900"/>
                  </a:lnTo>
                  <a:lnTo>
                    <a:pt x="1349" y="3912"/>
                  </a:lnTo>
                  <a:lnTo>
                    <a:pt x="1686" y="4946"/>
                  </a:lnTo>
                  <a:lnTo>
                    <a:pt x="1754" y="5081"/>
                  </a:lnTo>
                  <a:lnTo>
                    <a:pt x="1821" y="5193"/>
                  </a:lnTo>
                  <a:lnTo>
                    <a:pt x="1911" y="5260"/>
                  </a:lnTo>
                  <a:lnTo>
                    <a:pt x="2024" y="5328"/>
                  </a:lnTo>
                  <a:lnTo>
                    <a:pt x="2136" y="5350"/>
                  </a:lnTo>
                  <a:lnTo>
                    <a:pt x="2248" y="5373"/>
                  </a:lnTo>
                  <a:lnTo>
                    <a:pt x="2361" y="5373"/>
                  </a:lnTo>
                  <a:lnTo>
                    <a:pt x="2473" y="5350"/>
                  </a:lnTo>
                  <a:lnTo>
                    <a:pt x="2586" y="5305"/>
                  </a:lnTo>
                  <a:lnTo>
                    <a:pt x="2698" y="5260"/>
                  </a:lnTo>
                  <a:lnTo>
                    <a:pt x="2765" y="5193"/>
                  </a:lnTo>
                  <a:lnTo>
                    <a:pt x="2855" y="5103"/>
                  </a:lnTo>
                  <a:lnTo>
                    <a:pt x="2900" y="4991"/>
                  </a:lnTo>
                  <a:lnTo>
                    <a:pt x="2923" y="4878"/>
                  </a:lnTo>
                  <a:lnTo>
                    <a:pt x="2923" y="4766"/>
                  </a:lnTo>
                  <a:lnTo>
                    <a:pt x="2878" y="4631"/>
                  </a:lnTo>
                  <a:lnTo>
                    <a:pt x="2248" y="2765"/>
                  </a:lnTo>
                  <a:lnTo>
                    <a:pt x="1911" y="1844"/>
                  </a:lnTo>
                  <a:lnTo>
                    <a:pt x="1731" y="1394"/>
                  </a:lnTo>
                  <a:lnTo>
                    <a:pt x="1507" y="944"/>
                  </a:lnTo>
                  <a:lnTo>
                    <a:pt x="1507" y="832"/>
                  </a:lnTo>
                  <a:lnTo>
                    <a:pt x="1484" y="720"/>
                  </a:lnTo>
                  <a:lnTo>
                    <a:pt x="1417" y="585"/>
                  </a:lnTo>
                  <a:lnTo>
                    <a:pt x="1327" y="472"/>
                  </a:lnTo>
                  <a:lnTo>
                    <a:pt x="1169" y="292"/>
                  </a:lnTo>
                  <a:lnTo>
                    <a:pt x="1080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5529625" y="2435450"/>
              <a:ext cx="61825" cy="111850"/>
            </a:xfrm>
            <a:custGeom>
              <a:avLst/>
              <a:gdLst/>
              <a:ahLst/>
              <a:cxnLst/>
              <a:rect l="l" t="t" r="r" b="b"/>
              <a:pathLst>
                <a:path w="2473" h="4474" extrusionOk="0">
                  <a:moveTo>
                    <a:pt x="562" y="0"/>
                  </a:moveTo>
                  <a:lnTo>
                    <a:pt x="450" y="45"/>
                  </a:lnTo>
                  <a:lnTo>
                    <a:pt x="360" y="90"/>
                  </a:lnTo>
                  <a:lnTo>
                    <a:pt x="270" y="158"/>
                  </a:lnTo>
                  <a:lnTo>
                    <a:pt x="180" y="247"/>
                  </a:lnTo>
                  <a:lnTo>
                    <a:pt x="113" y="337"/>
                  </a:lnTo>
                  <a:lnTo>
                    <a:pt x="45" y="450"/>
                  </a:lnTo>
                  <a:lnTo>
                    <a:pt x="23" y="562"/>
                  </a:lnTo>
                  <a:lnTo>
                    <a:pt x="0" y="675"/>
                  </a:lnTo>
                  <a:lnTo>
                    <a:pt x="23" y="809"/>
                  </a:lnTo>
                  <a:lnTo>
                    <a:pt x="45" y="944"/>
                  </a:lnTo>
                  <a:lnTo>
                    <a:pt x="360" y="1709"/>
                  </a:lnTo>
                  <a:lnTo>
                    <a:pt x="675" y="2495"/>
                  </a:lnTo>
                  <a:lnTo>
                    <a:pt x="1237" y="4046"/>
                  </a:lnTo>
                  <a:lnTo>
                    <a:pt x="1304" y="4181"/>
                  </a:lnTo>
                  <a:lnTo>
                    <a:pt x="1371" y="4271"/>
                  </a:lnTo>
                  <a:lnTo>
                    <a:pt x="1461" y="4361"/>
                  </a:lnTo>
                  <a:lnTo>
                    <a:pt x="1574" y="4406"/>
                  </a:lnTo>
                  <a:lnTo>
                    <a:pt x="1686" y="4451"/>
                  </a:lnTo>
                  <a:lnTo>
                    <a:pt x="1799" y="4474"/>
                  </a:lnTo>
                  <a:lnTo>
                    <a:pt x="1933" y="4474"/>
                  </a:lnTo>
                  <a:lnTo>
                    <a:pt x="2046" y="4451"/>
                  </a:lnTo>
                  <a:lnTo>
                    <a:pt x="2136" y="4406"/>
                  </a:lnTo>
                  <a:lnTo>
                    <a:pt x="2248" y="4339"/>
                  </a:lnTo>
                  <a:lnTo>
                    <a:pt x="2338" y="4271"/>
                  </a:lnTo>
                  <a:lnTo>
                    <a:pt x="2406" y="4181"/>
                  </a:lnTo>
                  <a:lnTo>
                    <a:pt x="2450" y="4091"/>
                  </a:lnTo>
                  <a:lnTo>
                    <a:pt x="2473" y="3979"/>
                  </a:lnTo>
                  <a:lnTo>
                    <a:pt x="2473" y="3867"/>
                  </a:lnTo>
                  <a:lnTo>
                    <a:pt x="2428" y="3732"/>
                  </a:lnTo>
                  <a:lnTo>
                    <a:pt x="1799" y="2023"/>
                  </a:lnTo>
                  <a:lnTo>
                    <a:pt x="1461" y="1169"/>
                  </a:lnTo>
                  <a:lnTo>
                    <a:pt x="1124" y="315"/>
                  </a:lnTo>
                  <a:lnTo>
                    <a:pt x="1057" y="203"/>
                  </a:lnTo>
                  <a:lnTo>
                    <a:pt x="967" y="113"/>
                  </a:lnTo>
                  <a:lnTo>
                    <a:pt x="877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5258750" y="1553150"/>
              <a:ext cx="92175" cy="189400"/>
            </a:xfrm>
            <a:custGeom>
              <a:avLst/>
              <a:gdLst/>
              <a:ahLst/>
              <a:cxnLst/>
              <a:rect l="l" t="t" r="r" b="b"/>
              <a:pathLst>
                <a:path w="3687" h="7576" extrusionOk="0">
                  <a:moveTo>
                    <a:pt x="675" y="0"/>
                  </a:moveTo>
                  <a:lnTo>
                    <a:pt x="562" y="23"/>
                  </a:lnTo>
                  <a:lnTo>
                    <a:pt x="472" y="45"/>
                  </a:lnTo>
                  <a:lnTo>
                    <a:pt x="360" y="90"/>
                  </a:lnTo>
                  <a:lnTo>
                    <a:pt x="270" y="157"/>
                  </a:lnTo>
                  <a:lnTo>
                    <a:pt x="180" y="247"/>
                  </a:lnTo>
                  <a:lnTo>
                    <a:pt x="113" y="337"/>
                  </a:lnTo>
                  <a:lnTo>
                    <a:pt x="45" y="450"/>
                  </a:lnTo>
                  <a:lnTo>
                    <a:pt x="23" y="562"/>
                  </a:lnTo>
                  <a:lnTo>
                    <a:pt x="0" y="697"/>
                  </a:lnTo>
                  <a:lnTo>
                    <a:pt x="23" y="809"/>
                  </a:lnTo>
                  <a:lnTo>
                    <a:pt x="68" y="944"/>
                  </a:lnTo>
                  <a:lnTo>
                    <a:pt x="720" y="2473"/>
                  </a:lnTo>
                  <a:lnTo>
                    <a:pt x="1349" y="4024"/>
                  </a:lnTo>
                  <a:lnTo>
                    <a:pt x="1664" y="4788"/>
                  </a:lnTo>
                  <a:lnTo>
                    <a:pt x="1956" y="5575"/>
                  </a:lnTo>
                  <a:lnTo>
                    <a:pt x="2226" y="6362"/>
                  </a:lnTo>
                  <a:lnTo>
                    <a:pt x="2473" y="7148"/>
                  </a:lnTo>
                  <a:lnTo>
                    <a:pt x="2518" y="7283"/>
                  </a:lnTo>
                  <a:lnTo>
                    <a:pt x="2608" y="7396"/>
                  </a:lnTo>
                  <a:lnTo>
                    <a:pt x="2675" y="7463"/>
                  </a:lnTo>
                  <a:lnTo>
                    <a:pt x="2788" y="7531"/>
                  </a:lnTo>
                  <a:lnTo>
                    <a:pt x="2900" y="7576"/>
                  </a:lnTo>
                  <a:lnTo>
                    <a:pt x="3125" y="7576"/>
                  </a:lnTo>
                  <a:lnTo>
                    <a:pt x="3237" y="7553"/>
                  </a:lnTo>
                  <a:lnTo>
                    <a:pt x="3350" y="7531"/>
                  </a:lnTo>
                  <a:lnTo>
                    <a:pt x="3440" y="7463"/>
                  </a:lnTo>
                  <a:lnTo>
                    <a:pt x="3530" y="7396"/>
                  </a:lnTo>
                  <a:lnTo>
                    <a:pt x="3597" y="7306"/>
                  </a:lnTo>
                  <a:lnTo>
                    <a:pt x="3664" y="7193"/>
                  </a:lnTo>
                  <a:lnTo>
                    <a:pt x="3687" y="7081"/>
                  </a:lnTo>
                  <a:lnTo>
                    <a:pt x="3687" y="6969"/>
                  </a:lnTo>
                  <a:lnTo>
                    <a:pt x="3664" y="6811"/>
                  </a:lnTo>
                  <a:lnTo>
                    <a:pt x="3395" y="5979"/>
                  </a:lnTo>
                  <a:lnTo>
                    <a:pt x="3125" y="5170"/>
                  </a:lnTo>
                  <a:lnTo>
                    <a:pt x="2810" y="4339"/>
                  </a:lnTo>
                  <a:lnTo>
                    <a:pt x="2496" y="3529"/>
                  </a:lnTo>
                  <a:lnTo>
                    <a:pt x="1821" y="1933"/>
                  </a:lnTo>
                  <a:lnTo>
                    <a:pt x="1124" y="337"/>
                  </a:lnTo>
                  <a:lnTo>
                    <a:pt x="1057" y="202"/>
                  </a:lnTo>
                  <a:lnTo>
                    <a:pt x="989" y="112"/>
                  </a:lnTo>
                  <a:lnTo>
                    <a:pt x="877" y="45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5068800" y="1743650"/>
              <a:ext cx="65775" cy="157375"/>
            </a:xfrm>
            <a:custGeom>
              <a:avLst/>
              <a:gdLst/>
              <a:ahLst/>
              <a:cxnLst/>
              <a:rect l="l" t="t" r="r" b="b"/>
              <a:pathLst>
                <a:path w="2631" h="6295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0" y="765"/>
                  </a:lnTo>
                  <a:lnTo>
                    <a:pt x="315" y="2069"/>
                  </a:lnTo>
                  <a:lnTo>
                    <a:pt x="630" y="3350"/>
                  </a:lnTo>
                  <a:lnTo>
                    <a:pt x="810" y="3979"/>
                  </a:lnTo>
                  <a:lnTo>
                    <a:pt x="990" y="4609"/>
                  </a:lnTo>
                  <a:lnTo>
                    <a:pt x="1192" y="5238"/>
                  </a:lnTo>
                  <a:lnTo>
                    <a:pt x="1394" y="5868"/>
                  </a:lnTo>
                  <a:lnTo>
                    <a:pt x="1462" y="6002"/>
                  </a:lnTo>
                  <a:lnTo>
                    <a:pt x="1552" y="6115"/>
                  </a:lnTo>
                  <a:lnTo>
                    <a:pt x="1641" y="6182"/>
                  </a:lnTo>
                  <a:lnTo>
                    <a:pt x="1731" y="6250"/>
                  </a:lnTo>
                  <a:lnTo>
                    <a:pt x="1844" y="6272"/>
                  </a:lnTo>
                  <a:lnTo>
                    <a:pt x="1979" y="6295"/>
                  </a:lnTo>
                  <a:lnTo>
                    <a:pt x="2091" y="6295"/>
                  </a:lnTo>
                  <a:lnTo>
                    <a:pt x="2203" y="6272"/>
                  </a:lnTo>
                  <a:lnTo>
                    <a:pt x="2316" y="6227"/>
                  </a:lnTo>
                  <a:lnTo>
                    <a:pt x="2406" y="6182"/>
                  </a:lnTo>
                  <a:lnTo>
                    <a:pt x="2496" y="6115"/>
                  </a:lnTo>
                  <a:lnTo>
                    <a:pt x="2563" y="6025"/>
                  </a:lnTo>
                  <a:lnTo>
                    <a:pt x="2608" y="5912"/>
                  </a:lnTo>
                  <a:lnTo>
                    <a:pt x="2631" y="5800"/>
                  </a:lnTo>
                  <a:lnTo>
                    <a:pt x="2631" y="5688"/>
                  </a:lnTo>
                  <a:lnTo>
                    <a:pt x="2608" y="5553"/>
                  </a:lnTo>
                  <a:lnTo>
                    <a:pt x="2383" y="4923"/>
                  </a:lnTo>
                  <a:lnTo>
                    <a:pt x="2181" y="4294"/>
                  </a:lnTo>
                  <a:lnTo>
                    <a:pt x="2001" y="3642"/>
                  </a:lnTo>
                  <a:lnTo>
                    <a:pt x="1821" y="3013"/>
                  </a:lnTo>
                  <a:lnTo>
                    <a:pt x="1507" y="1731"/>
                  </a:lnTo>
                  <a:lnTo>
                    <a:pt x="1214" y="450"/>
                  </a:lnTo>
                  <a:lnTo>
                    <a:pt x="1147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5130050" y="2107250"/>
              <a:ext cx="46675" cy="84325"/>
            </a:xfrm>
            <a:custGeom>
              <a:avLst/>
              <a:gdLst/>
              <a:ahLst/>
              <a:cxnLst/>
              <a:rect l="l" t="t" r="r" b="b"/>
              <a:pathLst>
                <a:path w="1867" h="3373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35"/>
                  </a:lnTo>
                  <a:lnTo>
                    <a:pt x="181" y="203"/>
                  </a:lnTo>
                  <a:lnTo>
                    <a:pt x="91" y="293"/>
                  </a:lnTo>
                  <a:lnTo>
                    <a:pt x="46" y="383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46" y="765"/>
                  </a:lnTo>
                  <a:lnTo>
                    <a:pt x="653" y="2945"/>
                  </a:lnTo>
                  <a:lnTo>
                    <a:pt x="698" y="3080"/>
                  </a:lnTo>
                  <a:lnTo>
                    <a:pt x="787" y="3170"/>
                  </a:lnTo>
                  <a:lnTo>
                    <a:pt x="855" y="3260"/>
                  </a:lnTo>
                  <a:lnTo>
                    <a:pt x="967" y="3327"/>
                  </a:lnTo>
                  <a:lnTo>
                    <a:pt x="1080" y="3350"/>
                  </a:lnTo>
                  <a:lnTo>
                    <a:pt x="1192" y="3372"/>
                  </a:lnTo>
                  <a:lnTo>
                    <a:pt x="1304" y="3372"/>
                  </a:lnTo>
                  <a:lnTo>
                    <a:pt x="1417" y="3350"/>
                  </a:lnTo>
                  <a:lnTo>
                    <a:pt x="1529" y="3305"/>
                  </a:lnTo>
                  <a:lnTo>
                    <a:pt x="1619" y="3260"/>
                  </a:lnTo>
                  <a:lnTo>
                    <a:pt x="1709" y="3192"/>
                  </a:lnTo>
                  <a:lnTo>
                    <a:pt x="1777" y="3103"/>
                  </a:lnTo>
                  <a:lnTo>
                    <a:pt x="1844" y="2990"/>
                  </a:lnTo>
                  <a:lnTo>
                    <a:pt x="1866" y="2878"/>
                  </a:lnTo>
                  <a:lnTo>
                    <a:pt x="1866" y="2743"/>
                  </a:lnTo>
                  <a:lnTo>
                    <a:pt x="1844" y="2608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03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5524550" y="2305075"/>
              <a:ext cx="62975" cy="106225"/>
            </a:xfrm>
            <a:custGeom>
              <a:avLst/>
              <a:gdLst/>
              <a:ahLst/>
              <a:cxnLst/>
              <a:rect l="l" t="t" r="r" b="b"/>
              <a:pathLst>
                <a:path w="2519" h="4249" extrusionOk="0">
                  <a:moveTo>
                    <a:pt x="563" y="0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48" y="112"/>
                  </a:lnTo>
                  <a:lnTo>
                    <a:pt x="158" y="180"/>
                  </a:lnTo>
                  <a:lnTo>
                    <a:pt x="91" y="270"/>
                  </a:lnTo>
                  <a:lnTo>
                    <a:pt x="46" y="382"/>
                  </a:lnTo>
                  <a:lnTo>
                    <a:pt x="1" y="495"/>
                  </a:lnTo>
                  <a:lnTo>
                    <a:pt x="1" y="607"/>
                  </a:lnTo>
                  <a:lnTo>
                    <a:pt x="46" y="742"/>
                  </a:lnTo>
                  <a:lnTo>
                    <a:pt x="316" y="1529"/>
                  </a:lnTo>
                  <a:lnTo>
                    <a:pt x="630" y="2315"/>
                  </a:lnTo>
                  <a:lnTo>
                    <a:pt x="1282" y="3844"/>
                  </a:lnTo>
                  <a:lnTo>
                    <a:pt x="1350" y="3979"/>
                  </a:lnTo>
                  <a:lnTo>
                    <a:pt x="1440" y="4069"/>
                  </a:lnTo>
                  <a:lnTo>
                    <a:pt x="1530" y="4159"/>
                  </a:lnTo>
                  <a:lnTo>
                    <a:pt x="1642" y="4204"/>
                  </a:lnTo>
                  <a:lnTo>
                    <a:pt x="1754" y="4249"/>
                  </a:lnTo>
                  <a:lnTo>
                    <a:pt x="1979" y="4249"/>
                  </a:lnTo>
                  <a:lnTo>
                    <a:pt x="2092" y="4226"/>
                  </a:lnTo>
                  <a:lnTo>
                    <a:pt x="2204" y="4204"/>
                  </a:lnTo>
                  <a:lnTo>
                    <a:pt x="2316" y="4136"/>
                  </a:lnTo>
                  <a:lnTo>
                    <a:pt x="2384" y="4069"/>
                  </a:lnTo>
                  <a:lnTo>
                    <a:pt x="2451" y="3979"/>
                  </a:lnTo>
                  <a:lnTo>
                    <a:pt x="2496" y="3889"/>
                  </a:lnTo>
                  <a:lnTo>
                    <a:pt x="2519" y="3777"/>
                  </a:lnTo>
                  <a:lnTo>
                    <a:pt x="2519" y="3642"/>
                  </a:lnTo>
                  <a:lnTo>
                    <a:pt x="2474" y="3529"/>
                  </a:lnTo>
                  <a:lnTo>
                    <a:pt x="1822" y="1978"/>
                  </a:lnTo>
                  <a:lnTo>
                    <a:pt x="1507" y="1214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180"/>
                  </a:lnTo>
                  <a:lnTo>
                    <a:pt x="1013" y="112"/>
                  </a:lnTo>
                  <a:lnTo>
                    <a:pt x="900" y="45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5431275" y="1218750"/>
              <a:ext cx="796900" cy="1894450"/>
            </a:xfrm>
            <a:custGeom>
              <a:avLst/>
              <a:gdLst/>
              <a:ahLst/>
              <a:cxnLst/>
              <a:rect l="l" t="t" r="r" b="b"/>
              <a:pathLst>
                <a:path w="31876" h="75778" extrusionOk="0">
                  <a:moveTo>
                    <a:pt x="24930" y="1"/>
                  </a:moveTo>
                  <a:lnTo>
                    <a:pt x="24435" y="46"/>
                  </a:lnTo>
                  <a:lnTo>
                    <a:pt x="23941" y="136"/>
                  </a:lnTo>
                  <a:lnTo>
                    <a:pt x="23446" y="271"/>
                  </a:lnTo>
                  <a:lnTo>
                    <a:pt x="22974" y="451"/>
                  </a:lnTo>
                  <a:lnTo>
                    <a:pt x="22502" y="653"/>
                  </a:lnTo>
                  <a:lnTo>
                    <a:pt x="22030" y="900"/>
                  </a:lnTo>
                  <a:lnTo>
                    <a:pt x="21580" y="1192"/>
                  </a:lnTo>
                  <a:lnTo>
                    <a:pt x="21131" y="1507"/>
                  </a:lnTo>
                  <a:lnTo>
                    <a:pt x="20704" y="1844"/>
                  </a:lnTo>
                  <a:lnTo>
                    <a:pt x="20254" y="2204"/>
                  </a:lnTo>
                  <a:lnTo>
                    <a:pt x="19849" y="2586"/>
                  </a:lnTo>
                  <a:lnTo>
                    <a:pt x="19422" y="2991"/>
                  </a:lnTo>
                  <a:lnTo>
                    <a:pt x="19018" y="3418"/>
                  </a:lnTo>
                  <a:lnTo>
                    <a:pt x="18636" y="3845"/>
                  </a:lnTo>
                  <a:lnTo>
                    <a:pt x="18253" y="4295"/>
                  </a:lnTo>
                  <a:lnTo>
                    <a:pt x="17894" y="4767"/>
                  </a:lnTo>
                  <a:lnTo>
                    <a:pt x="17197" y="5688"/>
                  </a:lnTo>
                  <a:lnTo>
                    <a:pt x="16545" y="6610"/>
                  </a:lnTo>
                  <a:lnTo>
                    <a:pt x="15938" y="7531"/>
                  </a:lnTo>
                  <a:lnTo>
                    <a:pt x="15399" y="8386"/>
                  </a:lnTo>
                  <a:lnTo>
                    <a:pt x="14927" y="9195"/>
                  </a:lnTo>
                  <a:lnTo>
                    <a:pt x="14522" y="9914"/>
                  </a:lnTo>
                  <a:lnTo>
                    <a:pt x="13645" y="11533"/>
                  </a:lnTo>
                  <a:lnTo>
                    <a:pt x="12813" y="13174"/>
                  </a:lnTo>
                  <a:lnTo>
                    <a:pt x="12027" y="14837"/>
                  </a:lnTo>
                  <a:lnTo>
                    <a:pt x="11240" y="16546"/>
                  </a:lnTo>
                  <a:lnTo>
                    <a:pt x="10521" y="18254"/>
                  </a:lnTo>
                  <a:lnTo>
                    <a:pt x="9801" y="19985"/>
                  </a:lnTo>
                  <a:lnTo>
                    <a:pt x="9127" y="21738"/>
                  </a:lnTo>
                  <a:lnTo>
                    <a:pt x="8498" y="23514"/>
                  </a:lnTo>
                  <a:lnTo>
                    <a:pt x="7868" y="25290"/>
                  </a:lnTo>
                  <a:lnTo>
                    <a:pt x="7284" y="27066"/>
                  </a:lnTo>
                  <a:lnTo>
                    <a:pt x="6699" y="28864"/>
                  </a:lnTo>
                  <a:lnTo>
                    <a:pt x="6160" y="30662"/>
                  </a:lnTo>
                  <a:lnTo>
                    <a:pt x="5643" y="32438"/>
                  </a:lnTo>
                  <a:lnTo>
                    <a:pt x="5126" y="34214"/>
                  </a:lnTo>
                  <a:lnTo>
                    <a:pt x="4654" y="36012"/>
                  </a:lnTo>
                  <a:lnTo>
                    <a:pt x="4182" y="37766"/>
                  </a:lnTo>
                  <a:lnTo>
                    <a:pt x="3709" y="39722"/>
                  </a:lnTo>
                  <a:lnTo>
                    <a:pt x="3282" y="41655"/>
                  </a:lnTo>
                  <a:lnTo>
                    <a:pt x="2878" y="43610"/>
                  </a:lnTo>
                  <a:lnTo>
                    <a:pt x="2518" y="45589"/>
                  </a:lnTo>
                  <a:lnTo>
                    <a:pt x="2181" y="47544"/>
                  </a:lnTo>
                  <a:lnTo>
                    <a:pt x="1889" y="49522"/>
                  </a:lnTo>
                  <a:lnTo>
                    <a:pt x="1619" y="51501"/>
                  </a:lnTo>
                  <a:lnTo>
                    <a:pt x="1349" y="53479"/>
                  </a:lnTo>
                  <a:lnTo>
                    <a:pt x="877" y="57278"/>
                  </a:lnTo>
                  <a:lnTo>
                    <a:pt x="630" y="59188"/>
                  </a:lnTo>
                  <a:lnTo>
                    <a:pt x="428" y="61099"/>
                  </a:lnTo>
                  <a:lnTo>
                    <a:pt x="248" y="63010"/>
                  </a:lnTo>
                  <a:lnTo>
                    <a:pt x="90" y="64921"/>
                  </a:lnTo>
                  <a:lnTo>
                    <a:pt x="45" y="65865"/>
                  </a:lnTo>
                  <a:lnTo>
                    <a:pt x="23" y="66831"/>
                  </a:lnTo>
                  <a:lnTo>
                    <a:pt x="0" y="67775"/>
                  </a:lnTo>
                  <a:lnTo>
                    <a:pt x="0" y="68742"/>
                  </a:lnTo>
                  <a:lnTo>
                    <a:pt x="0" y="69259"/>
                  </a:lnTo>
                  <a:lnTo>
                    <a:pt x="23" y="69754"/>
                  </a:lnTo>
                  <a:lnTo>
                    <a:pt x="113" y="70698"/>
                  </a:lnTo>
                  <a:lnTo>
                    <a:pt x="248" y="71574"/>
                  </a:lnTo>
                  <a:lnTo>
                    <a:pt x="405" y="72384"/>
                  </a:lnTo>
                  <a:lnTo>
                    <a:pt x="585" y="73080"/>
                  </a:lnTo>
                  <a:lnTo>
                    <a:pt x="697" y="73373"/>
                  </a:lnTo>
                  <a:lnTo>
                    <a:pt x="810" y="73665"/>
                  </a:lnTo>
                  <a:lnTo>
                    <a:pt x="900" y="73890"/>
                  </a:lnTo>
                  <a:lnTo>
                    <a:pt x="1012" y="74115"/>
                  </a:lnTo>
                  <a:lnTo>
                    <a:pt x="1124" y="74272"/>
                  </a:lnTo>
                  <a:lnTo>
                    <a:pt x="1237" y="74407"/>
                  </a:lnTo>
                  <a:lnTo>
                    <a:pt x="1327" y="74497"/>
                  </a:lnTo>
                  <a:lnTo>
                    <a:pt x="1462" y="74587"/>
                  </a:lnTo>
                  <a:lnTo>
                    <a:pt x="1776" y="74744"/>
                  </a:lnTo>
                  <a:lnTo>
                    <a:pt x="2181" y="74901"/>
                  </a:lnTo>
                  <a:lnTo>
                    <a:pt x="2675" y="75036"/>
                  </a:lnTo>
                  <a:lnTo>
                    <a:pt x="3237" y="75171"/>
                  </a:lnTo>
                  <a:lnTo>
                    <a:pt x="3867" y="75306"/>
                  </a:lnTo>
                  <a:lnTo>
                    <a:pt x="4564" y="75418"/>
                  </a:lnTo>
                  <a:lnTo>
                    <a:pt x="5305" y="75508"/>
                  </a:lnTo>
                  <a:lnTo>
                    <a:pt x="6115" y="75598"/>
                  </a:lnTo>
                  <a:lnTo>
                    <a:pt x="6946" y="75666"/>
                  </a:lnTo>
                  <a:lnTo>
                    <a:pt x="7823" y="75711"/>
                  </a:lnTo>
                  <a:lnTo>
                    <a:pt x="8722" y="75756"/>
                  </a:lnTo>
                  <a:lnTo>
                    <a:pt x="9644" y="75778"/>
                  </a:lnTo>
                  <a:lnTo>
                    <a:pt x="10588" y="75778"/>
                  </a:lnTo>
                  <a:lnTo>
                    <a:pt x="11532" y="75756"/>
                  </a:lnTo>
                  <a:lnTo>
                    <a:pt x="12499" y="75711"/>
                  </a:lnTo>
                  <a:lnTo>
                    <a:pt x="13443" y="75643"/>
                  </a:lnTo>
                  <a:lnTo>
                    <a:pt x="14365" y="75576"/>
                  </a:lnTo>
                  <a:lnTo>
                    <a:pt x="15264" y="75463"/>
                  </a:lnTo>
                  <a:lnTo>
                    <a:pt x="16163" y="75328"/>
                  </a:lnTo>
                  <a:lnTo>
                    <a:pt x="17017" y="75171"/>
                  </a:lnTo>
                  <a:lnTo>
                    <a:pt x="17826" y="74991"/>
                  </a:lnTo>
                  <a:lnTo>
                    <a:pt x="18591" y="74789"/>
                  </a:lnTo>
                  <a:lnTo>
                    <a:pt x="19310" y="74564"/>
                  </a:lnTo>
                  <a:lnTo>
                    <a:pt x="19962" y="74294"/>
                  </a:lnTo>
                  <a:lnTo>
                    <a:pt x="20254" y="74159"/>
                  </a:lnTo>
                  <a:lnTo>
                    <a:pt x="20546" y="74002"/>
                  </a:lnTo>
                  <a:lnTo>
                    <a:pt x="20794" y="73845"/>
                  </a:lnTo>
                  <a:lnTo>
                    <a:pt x="21041" y="73687"/>
                  </a:lnTo>
                  <a:lnTo>
                    <a:pt x="21266" y="73508"/>
                  </a:lnTo>
                  <a:lnTo>
                    <a:pt x="21490" y="73328"/>
                  </a:lnTo>
                  <a:lnTo>
                    <a:pt x="21670" y="73148"/>
                  </a:lnTo>
                  <a:lnTo>
                    <a:pt x="21828" y="72946"/>
                  </a:lnTo>
                  <a:lnTo>
                    <a:pt x="21962" y="72743"/>
                  </a:lnTo>
                  <a:lnTo>
                    <a:pt x="22075" y="72519"/>
                  </a:lnTo>
                  <a:lnTo>
                    <a:pt x="22165" y="72294"/>
                  </a:lnTo>
                  <a:lnTo>
                    <a:pt x="22232" y="72069"/>
                  </a:lnTo>
                  <a:lnTo>
                    <a:pt x="22255" y="71844"/>
                  </a:lnTo>
                  <a:lnTo>
                    <a:pt x="22277" y="71597"/>
                  </a:lnTo>
                  <a:lnTo>
                    <a:pt x="22232" y="69866"/>
                  </a:lnTo>
                  <a:lnTo>
                    <a:pt x="22255" y="68135"/>
                  </a:lnTo>
                  <a:lnTo>
                    <a:pt x="22300" y="66427"/>
                  </a:lnTo>
                  <a:lnTo>
                    <a:pt x="22390" y="64741"/>
                  </a:lnTo>
                  <a:lnTo>
                    <a:pt x="22524" y="63055"/>
                  </a:lnTo>
                  <a:lnTo>
                    <a:pt x="22682" y="61391"/>
                  </a:lnTo>
                  <a:lnTo>
                    <a:pt x="22884" y="59728"/>
                  </a:lnTo>
                  <a:lnTo>
                    <a:pt x="23109" y="58064"/>
                  </a:lnTo>
                  <a:lnTo>
                    <a:pt x="23379" y="56401"/>
                  </a:lnTo>
                  <a:lnTo>
                    <a:pt x="23671" y="54760"/>
                  </a:lnTo>
                  <a:lnTo>
                    <a:pt x="23986" y="53097"/>
                  </a:lnTo>
                  <a:lnTo>
                    <a:pt x="24345" y="51456"/>
                  </a:lnTo>
                  <a:lnTo>
                    <a:pt x="24727" y="49792"/>
                  </a:lnTo>
                  <a:lnTo>
                    <a:pt x="25132" y="48151"/>
                  </a:lnTo>
                  <a:lnTo>
                    <a:pt x="25559" y="46488"/>
                  </a:lnTo>
                  <a:lnTo>
                    <a:pt x="26031" y="44802"/>
                  </a:lnTo>
                  <a:lnTo>
                    <a:pt x="26278" y="43858"/>
                  </a:lnTo>
                  <a:lnTo>
                    <a:pt x="26571" y="42621"/>
                  </a:lnTo>
                  <a:lnTo>
                    <a:pt x="27267" y="39497"/>
                  </a:lnTo>
                  <a:lnTo>
                    <a:pt x="28077" y="35743"/>
                  </a:lnTo>
                  <a:lnTo>
                    <a:pt x="28886" y="31674"/>
                  </a:lnTo>
                  <a:lnTo>
                    <a:pt x="29695" y="27628"/>
                  </a:lnTo>
                  <a:lnTo>
                    <a:pt x="30392" y="23851"/>
                  </a:lnTo>
                  <a:lnTo>
                    <a:pt x="30954" y="20727"/>
                  </a:lnTo>
                  <a:lnTo>
                    <a:pt x="31156" y="19468"/>
                  </a:lnTo>
                  <a:lnTo>
                    <a:pt x="31291" y="18501"/>
                  </a:lnTo>
                  <a:lnTo>
                    <a:pt x="31426" y="17422"/>
                  </a:lnTo>
                  <a:lnTo>
                    <a:pt x="31561" y="16253"/>
                  </a:lnTo>
                  <a:lnTo>
                    <a:pt x="31696" y="14995"/>
                  </a:lnTo>
                  <a:lnTo>
                    <a:pt x="31786" y="13691"/>
                  </a:lnTo>
                  <a:lnTo>
                    <a:pt x="31853" y="12342"/>
                  </a:lnTo>
                  <a:lnTo>
                    <a:pt x="31876" y="11668"/>
                  </a:lnTo>
                  <a:lnTo>
                    <a:pt x="31876" y="10993"/>
                  </a:lnTo>
                  <a:lnTo>
                    <a:pt x="31853" y="10296"/>
                  </a:lnTo>
                  <a:lnTo>
                    <a:pt x="31831" y="9622"/>
                  </a:lnTo>
                  <a:lnTo>
                    <a:pt x="31786" y="8948"/>
                  </a:lnTo>
                  <a:lnTo>
                    <a:pt x="31718" y="8273"/>
                  </a:lnTo>
                  <a:lnTo>
                    <a:pt x="31628" y="7621"/>
                  </a:lnTo>
                  <a:lnTo>
                    <a:pt x="31516" y="6970"/>
                  </a:lnTo>
                  <a:lnTo>
                    <a:pt x="31381" y="6340"/>
                  </a:lnTo>
                  <a:lnTo>
                    <a:pt x="31224" y="5711"/>
                  </a:lnTo>
                  <a:lnTo>
                    <a:pt x="31044" y="5104"/>
                  </a:lnTo>
                  <a:lnTo>
                    <a:pt x="30842" y="4542"/>
                  </a:lnTo>
                  <a:lnTo>
                    <a:pt x="30617" y="3980"/>
                  </a:lnTo>
                  <a:lnTo>
                    <a:pt x="30347" y="3440"/>
                  </a:lnTo>
                  <a:lnTo>
                    <a:pt x="30032" y="2946"/>
                  </a:lnTo>
                  <a:lnTo>
                    <a:pt x="29718" y="2451"/>
                  </a:lnTo>
                  <a:lnTo>
                    <a:pt x="29336" y="2024"/>
                  </a:lnTo>
                  <a:lnTo>
                    <a:pt x="28931" y="1597"/>
                  </a:lnTo>
                  <a:lnTo>
                    <a:pt x="28504" y="1237"/>
                  </a:lnTo>
                  <a:lnTo>
                    <a:pt x="28279" y="1058"/>
                  </a:lnTo>
                  <a:lnTo>
                    <a:pt x="28032" y="900"/>
                  </a:lnTo>
                  <a:lnTo>
                    <a:pt x="27762" y="743"/>
                  </a:lnTo>
                  <a:lnTo>
                    <a:pt x="27515" y="608"/>
                  </a:lnTo>
                  <a:lnTo>
                    <a:pt x="27245" y="473"/>
                  </a:lnTo>
                  <a:lnTo>
                    <a:pt x="26953" y="361"/>
                  </a:lnTo>
                  <a:lnTo>
                    <a:pt x="26683" y="271"/>
                  </a:lnTo>
                  <a:lnTo>
                    <a:pt x="26436" y="181"/>
                  </a:lnTo>
                  <a:lnTo>
                    <a:pt x="26188" y="113"/>
                  </a:lnTo>
                  <a:lnTo>
                    <a:pt x="25919" y="68"/>
                  </a:lnTo>
                  <a:lnTo>
                    <a:pt x="25424" y="23"/>
                  </a:lnTo>
                  <a:lnTo>
                    <a:pt x="24930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5611100" y="1220450"/>
              <a:ext cx="497375" cy="1891650"/>
            </a:xfrm>
            <a:custGeom>
              <a:avLst/>
              <a:gdLst/>
              <a:ahLst/>
              <a:cxnLst/>
              <a:rect l="l" t="t" r="r" b="b"/>
              <a:pathLst>
                <a:path w="19895" h="75666" extrusionOk="0">
                  <a:moveTo>
                    <a:pt x="18703" y="0"/>
                  </a:moveTo>
                  <a:lnTo>
                    <a:pt x="18231" y="1124"/>
                  </a:lnTo>
                  <a:lnTo>
                    <a:pt x="17714" y="2248"/>
                  </a:lnTo>
                  <a:lnTo>
                    <a:pt x="17220" y="3372"/>
                  </a:lnTo>
                  <a:lnTo>
                    <a:pt x="16748" y="4496"/>
                  </a:lnTo>
                  <a:lnTo>
                    <a:pt x="16253" y="5733"/>
                  </a:lnTo>
                  <a:lnTo>
                    <a:pt x="15781" y="6969"/>
                  </a:lnTo>
                  <a:lnTo>
                    <a:pt x="15354" y="8228"/>
                  </a:lnTo>
                  <a:lnTo>
                    <a:pt x="14927" y="9509"/>
                  </a:lnTo>
                  <a:lnTo>
                    <a:pt x="14140" y="12049"/>
                  </a:lnTo>
                  <a:lnTo>
                    <a:pt x="13376" y="14589"/>
                  </a:lnTo>
                  <a:lnTo>
                    <a:pt x="12499" y="17399"/>
                  </a:lnTo>
                  <a:lnTo>
                    <a:pt x="11667" y="20209"/>
                  </a:lnTo>
                  <a:lnTo>
                    <a:pt x="10858" y="23041"/>
                  </a:lnTo>
                  <a:lnTo>
                    <a:pt x="10049" y="25874"/>
                  </a:lnTo>
                  <a:lnTo>
                    <a:pt x="9285" y="28706"/>
                  </a:lnTo>
                  <a:lnTo>
                    <a:pt x="8543" y="31561"/>
                  </a:lnTo>
                  <a:lnTo>
                    <a:pt x="7823" y="34393"/>
                  </a:lnTo>
                  <a:lnTo>
                    <a:pt x="7127" y="37248"/>
                  </a:lnTo>
                  <a:lnTo>
                    <a:pt x="5710" y="43273"/>
                  </a:lnTo>
                  <a:lnTo>
                    <a:pt x="5014" y="46285"/>
                  </a:lnTo>
                  <a:lnTo>
                    <a:pt x="4362" y="49320"/>
                  </a:lnTo>
                  <a:lnTo>
                    <a:pt x="3710" y="52332"/>
                  </a:lnTo>
                  <a:lnTo>
                    <a:pt x="3080" y="55366"/>
                  </a:lnTo>
                  <a:lnTo>
                    <a:pt x="2496" y="58401"/>
                  </a:lnTo>
                  <a:lnTo>
                    <a:pt x="1956" y="61436"/>
                  </a:lnTo>
                  <a:lnTo>
                    <a:pt x="1664" y="63212"/>
                  </a:lnTo>
                  <a:lnTo>
                    <a:pt x="1394" y="64965"/>
                  </a:lnTo>
                  <a:lnTo>
                    <a:pt x="1147" y="66741"/>
                  </a:lnTo>
                  <a:lnTo>
                    <a:pt x="900" y="68517"/>
                  </a:lnTo>
                  <a:lnTo>
                    <a:pt x="450" y="72068"/>
                  </a:lnTo>
                  <a:lnTo>
                    <a:pt x="1" y="75620"/>
                  </a:lnTo>
                  <a:lnTo>
                    <a:pt x="1237" y="75665"/>
                  </a:lnTo>
                  <a:lnTo>
                    <a:pt x="1687" y="72046"/>
                  </a:lnTo>
                  <a:lnTo>
                    <a:pt x="2159" y="68404"/>
                  </a:lnTo>
                  <a:lnTo>
                    <a:pt x="2406" y="66606"/>
                  </a:lnTo>
                  <a:lnTo>
                    <a:pt x="2676" y="64785"/>
                  </a:lnTo>
                  <a:lnTo>
                    <a:pt x="2945" y="62987"/>
                  </a:lnTo>
                  <a:lnTo>
                    <a:pt x="3260" y="61166"/>
                  </a:lnTo>
                  <a:lnTo>
                    <a:pt x="3800" y="58221"/>
                  </a:lnTo>
                  <a:lnTo>
                    <a:pt x="4384" y="55254"/>
                  </a:lnTo>
                  <a:lnTo>
                    <a:pt x="4991" y="52287"/>
                  </a:lnTo>
                  <a:lnTo>
                    <a:pt x="5620" y="49342"/>
                  </a:lnTo>
                  <a:lnTo>
                    <a:pt x="6272" y="46397"/>
                  </a:lnTo>
                  <a:lnTo>
                    <a:pt x="6947" y="43453"/>
                  </a:lnTo>
                  <a:lnTo>
                    <a:pt x="8318" y="37585"/>
                  </a:lnTo>
                  <a:lnTo>
                    <a:pt x="9037" y="34663"/>
                  </a:lnTo>
                  <a:lnTo>
                    <a:pt x="9779" y="31741"/>
                  </a:lnTo>
                  <a:lnTo>
                    <a:pt x="10543" y="28819"/>
                  </a:lnTo>
                  <a:lnTo>
                    <a:pt x="11330" y="25919"/>
                  </a:lnTo>
                  <a:lnTo>
                    <a:pt x="12139" y="23019"/>
                  </a:lnTo>
                  <a:lnTo>
                    <a:pt x="12971" y="20142"/>
                  </a:lnTo>
                  <a:lnTo>
                    <a:pt x="13848" y="17242"/>
                  </a:lnTo>
                  <a:lnTo>
                    <a:pt x="14724" y="14365"/>
                  </a:lnTo>
                  <a:lnTo>
                    <a:pt x="15601" y="11555"/>
                  </a:lnTo>
                  <a:lnTo>
                    <a:pt x="16051" y="10139"/>
                  </a:lnTo>
                  <a:lnTo>
                    <a:pt x="16523" y="8745"/>
                  </a:lnTo>
                  <a:lnTo>
                    <a:pt x="17017" y="7351"/>
                  </a:lnTo>
                  <a:lnTo>
                    <a:pt x="17512" y="5957"/>
                  </a:lnTo>
                  <a:lnTo>
                    <a:pt x="18051" y="4586"/>
                  </a:lnTo>
                  <a:lnTo>
                    <a:pt x="18636" y="3237"/>
                  </a:lnTo>
                  <a:lnTo>
                    <a:pt x="19288" y="1799"/>
                  </a:lnTo>
                  <a:lnTo>
                    <a:pt x="19895" y="360"/>
                  </a:lnTo>
                  <a:lnTo>
                    <a:pt x="19760" y="293"/>
                  </a:lnTo>
                  <a:lnTo>
                    <a:pt x="19490" y="203"/>
                  </a:lnTo>
                  <a:lnTo>
                    <a:pt x="19220" y="113"/>
                  </a:lnTo>
                  <a:lnTo>
                    <a:pt x="18973" y="45"/>
                  </a:lnTo>
                  <a:lnTo>
                    <a:pt x="1870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694275" y="2994050"/>
              <a:ext cx="34875" cy="65775"/>
            </a:xfrm>
            <a:custGeom>
              <a:avLst/>
              <a:gdLst/>
              <a:ahLst/>
              <a:cxnLst/>
              <a:rect l="l" t="t" r="r" b="b"/>
              <a:pathLst>
                <a:path w="1395" h="2631" extrusionOk="0">
                  <a:moveTo>
                    <a:pt x="653" y="0"/>
                  </a:moveTo>
                  <a:lnTo>
                    <a:pt x="540" y="45"/>
                  </a:lnTo>
                  <a:lnTo>
                    <a:pt x="428" y="113"/>
                  </a:lnTo>
                  <a:lnTo>
                    <a:pt x="338" y="180"/>
                  </a:lnTo>
                  <a:lnTo>
                    <a:pt x="270" y="270"/>
                  </a:lnTo>
                  <a:lnTo>
                    <a:pt x="225" y="383"/>
                  </a:lnTo>
                  <a:lnTo>
                    <a:pt x="180" y="495"/>
                  </a:lnTo>
                  <a:lnTo>
                    <a:pt x="158" y="607"/>
                  </a:lnTo>
                  <a:lnTo>
                    <a:pt x="1" y="2001"/>
                  </a:lnTo>
                  <a:lnTo>
                    <a:pt x="1" y="2136"/>
                  </a:lnTo>
                  <a:lnTo>
                    <a:pt x="46" y="2248"/>
                  </a:lnTo>
                  <a:lnTo>
                    <a:pt x="113" y="2338"/>
                  </a:lnTo>
                  <a:lnTo>
                    <a:pt x="180" y="2451"/>
                  </a:lnTo>
                  <a:lnTo>
                    <a:pt x="293" y="2518"/>
                  </a:lnTo>
                  <a:lnTo>
                    <a:pt x="383" y="2586"/>
                  </a:lnTo>
                  <a:lnTo>
                    <a:pt x="518" y="2608"/>
                  </a:lnTo>
                  <a:lnTo>
                    <a:pt x="630" y="2630"/>
                  </a:lnTo>
                  <a:lnTo>
                    <a:pt x="742" y="2608"/>
                  </a:lnTo>
                  <a:lnTo>
                    <a:pt x="877" y="2586"/>
                  </a:lnTo>
                  <a:lnTo>
                    <a:pt x="967" y="2518"/>
                  </a:lnTo>
                  <a:lnTo>
                    <a:pt x="1057" y="2451"/>
                  </a:lnTo>
                  <a:lnTo>
                    <a:pt x="1125" y="2338"/>
                  </a:lnTo>
                  <a:lnTo>
                    <a:pt x="1192" y="2248"/>
                  </a:lnTo>
                  <a:lnTo>
                    <a:pt x="1214" y="2136"/>
                  </a:lnTo>
                  <a:lnTo>
                    <a:pt x="1237" y="2001"/>
                  </a:lnTo>
                  <a:lnTo>
                    <a:pt x="1394" y="607"/>
                  </a:lnTo>
                  <a:lnTo>
                    <a:pt x="1394" y="495"/>
                  </a:lnTo>
                  <a:lnTo>
                    <a:pt x="1349" y="383"/>
                  </a:lnTo>
                  <a:lnTo>
                    <a:pt x="1304" y="270"/>
                  </a:lnTo>
                  <a:lnTo>
                    <a:pt x="1214" y="180"/>
                  </a:lnTo>
                  <a:lnTo>
                    <a:pt x="1125" y="113"/>
                  </a:lnTo>
                  <a:lnTo>
                    <a:pt x="1012" y="45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5815675" y="2747900"/>
              <a:ext cx="35975" cy="151200"/>
            </a:xfrm>
            <a:custGeom>
              <a:avLst/>
              <a:gdLst/>
              <a:ahLst/>
              <a:cxnLst/>
              <a:rect l="l" t="t" r="r" b="b"/>
              <a:pathLst>
                <a:path w="1439" h="6048" extrusionOk="0">
                  <a:moveTo>
                    <a:pt x="585" y="1"/>
                  </a:moveTo>
                  <a:lnTo>
                    <a:pt x="472" y="23"/>
                  </a:lnTo>
                  <a:lnTo>
                    <a:pt x="360" y="46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38"/>
                  </a:lnTo>
                  <a:lnTo>
                    <a:pt x="0" y="473"/>
                  </a:lnTo>
                  <a:lnTo>
                    <a:pt x="0" y="608"/>
                  </a:lnTo>
                  <a:lnTo>
                    <a:pt x="112" y="3035"/>
                  </a:lnTo>
                  <a:lnTo>
                    <a:pt x="202" y="5463"/>
                  </a:lnTo>
                  <a:lnTo>
                    <a:pt x="225" y="5598"/>
                  </a:lnTo>
                  <a:lnTo>
                    <a:pt x="270" y="5710"/>
                  </a:lnTo>
                  <a:lnTo>
                    <a:pt x="337" y="5823"/>
                  </a:lnTo>
                  <a:lnTo>
                    <a:pt x="405" y="5913"/>
                  </a:lnTo>
                  <a:lnTo>
                    <a:pt x="517" y="5958"/>
                  </a:lnTo>
                  <a:lnTo>
                    <a:pt x="607" y="6025"/>
                  </a:lnTo>
                  <a:lnTo>
                    <a:pt x="719" y="6047"/>
                  </a:lnTo>
                  <a:lnTo>
                    <a:pt x="967" y="6047"/>
                  </a:lnTo>
                  <a:lnTo>
                    <a:pt x="1057" y="6025"/>
                  </a:lnTo>
                  <a:lnTo>
                    <a:pt x="1169" y="5980"/>
                  </a:lnTo>
                  <a:lnTo>
                    <a:pt x="1259" y="5913"/>
                  </a:lnTo>
                  <a:lnTo>
                    <a:pt x="1349" y="5823"/>
                  </a:lnTo>
                  <a:lnTo>
                    <a:pt x="1394" y="5710"/>
                  </a:lnTo>
                  <a:lnTo>
                    <a:pt x="1439" y="5598"/>
                  </a:lnTo>
                  <a:lnTo>
                    <a:pt x="1439" y="5463"/>
                  </a:lnTo>
                  <a:lnTo>
                    <a:pt x="1349" y="3035"/>
                  </a:lnTo>
                  <a:lnTo>
                    <a:pt x="1236" y="608"/>
                  </a:lnTo>
                  <a:lnTo>
                    <a:pt x="1214" y="473"/>
                  </a:lnTo>
                  <a:lnTo>
                    <a:pt x="1169" y="338"/>
                  </a:lnTo>
                  <a:lnTo>
                    <a:pt x="1102" y="248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09" y="46"/>
                  </a:lnTo>
                  <a:lnTo>
                    <a:pt x="697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5836450" y="2538850"/>
              <a:ext cx="48350" cy="136025"/>
            </a:xfrm>
            <a:custGeom>
              <a:avLst/>
              <a:gdLst/>
              <a:ahLst/>
              <a:cxnLst/>
              <a:rect l="l" t="t" r="r" b="b"/>
              <a:pathLst>
                <a:path w="1934" h="5441" extrusionOk="0">
                  <a:moveTo>
                    <a:pt x="1192" y="0"/>
                  </a:moveTo>
                  <a:lnTo>
                    <a:pt x="1080" y="23"/>
                  </a:lnTo>
                  <a:lnTo>
                    <a:pt x="990" y="45"/>
                  </a:lnTo>
                  <a:lnTo>
                    <a:pt x="900" y="113"/>
                  </a:lnTo>
                  <a:lnTo>
                    <a:pt x="833" y="203"/>
                  </a:lnTo>
                  <a:lnTo>
                    <a:pt x="765" y="315"/>
                  </a:lnTo>
                  <a:lnTo>
                    <a:pt x="743" y="450"/>
                  </a:lnTo>
                  <a:lnTo>
                    <a:pt x="653" y="989"/>
                  </a:lnTo>
                  <a:lnTo>
                    <a:pt x="540" y="1551"/>
                  </a:lnTo>
                  <a:lnTo>
                    <a:pt x="316" y="2630"/>
                  </a:lnTo>
                  <a:lnTo>
                    <a:pt x="203" y="3192"/>
                  </a:lnTo>
                  <a:lnTo>
                    <a:pt x="113" y="3732"/>
                  </a:lnTo>
                  <a:lnTo>
                    <a:pt x="46" y="4294"/>
                  </a:lnTo>
                  <a:lnTo>
                    <a:pt x="1" y="4833"/>
                  </a:lnTo>
                  <a:lnTo>
                    <a:pt x="1" y="4991"/>
                  </a:lnTo>
                  <a:lnTo>
                    <a:pt x="23" y="5103"/>
                  </a:lnTo>
                  <a:lnTo>
                    <a:pt x="91" y="5216"/>
                  </a:lnTo>
                  <a:lnTo>
                    <a:pt x="158" y="5283"/>
                  </a:lnTo>
                  <a:lnTo>
                    <a:pt x="248" y="5350"/>
                  </a:lnTo>
                  <a:lnTo>
                    <a:pt x="360" y="5395"/>
                  </a:lnTo>
                  <a:lnTo>
                    <a:pt x="450" y="5418"/>
                  </a:lnTo>
                  <a:lnTo>
                    <a:pt x="585" y="5440"/>
                  </a:lnTo>
                  <a:lnTo>
                    <a:pt x="698" y="5418"/>
                  </a:lnTo>
                  <a:lnTo>
                    <a:pt x="810" y="5395"/>
                  </a:lnTo>
                  <a:lnTo>
                    <a:pt x="922" y="5350"/>
                  </a:lnTo>
                  <a:lnTo>
                    <a:pt x="1012" y="5283"/>
                  </a:lnTo>
                  <a:lnTo>
                    <a:pt x="1102" y="5193"/>
                  </a:lnTo>
                  <a:lnTo>
                    <a:pt x="1170" y="5103"/>
                  </a:lnTo>
                  <a:lnTo>
                    <a:pt x="1215" y="4991"/>
                  </a:lnTo>
                  <a:lnTo>
                    <a:pt x="1237" y="4833"/>
                  </a:lnTo>
                  <a:lnTo>
                    <a:pt x="1282" y="4316"/>
                  </a:lnTo>
                  <a:lnTo>
                    <a:pt x="1350" y="3822"/>
                  </a:lnTo>
                  <a:lnTo>
                    <a:pt x="1439" y="3305"/>
                  </a:lnTo>
                  <a:lnTo>
                    <a:pt x="1529" y="2810"/>
                  </a:lnTo>
                  <a:lnTo>
                    <a:pt x="1754" y="1799"/>
                  </a:lnTo>
                  <a:lnTo>
                    <a:pt x="1844" y="1282"/>
                  </a:lnTo>
                  <a:lnTo>
                    <a:pt x="1934" y="765"/>
                  </a:lnTo>
                  <a:lnTo>
                    <a:pt x="1934" y="630"/>
                  </a:lnTo>
                  <a:lnTo>
                    <a:pt x="1912" y="495"/>
                  </a:lnTo>
                  <a:lnTo>
                    <a:pt x="1867" y="383"/>
                  </a:lnTo>
                  <a:lnTo>
                    <a:pt x="1799" y="293"/>
                  </a:lnTo>
                  <a:lnTo>
                    <a:pt x="1732" y="203"/>
                  </a:lnTo>
                  <a:lnTo>
                    <a:pt x="1642" y="113"/>
                  </a:lnTo>
                  <a:lnTo>
                    <a:pt x="1529" y="68"/>
                  </a:lnTo>
                  <a:lnTo>
                    <a:pt x="1417" y="23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5932000" y="2337650"/>
              <a:ext cx="30375" cy="30950"/>
            </a:xfrm>
            <a:custGeom>
              <a:avLst/>
              <a:gdLst/>
              <a:ahLst/>
              <a:cxnLst/>
              <a:rect l="l" t="t" r="r" b="b"/>
              <a:pathLst>
                <a:path w="1215" h="1238" extrusionOk="0">
                  <a:moveTo>
                    <a:pt x="472" y="1"/>
                  </a:moveTo>
                  <a:lnTo>
                    <a:pt x="337" y="46"/>
                  </a:lnTo>
                  <a:lnTo>
                    <a:pt x="248" y="113"/>
                  </a:lnTo>
                  <a:lnTo>
                    <a:pt x="158" y="181"/>
                  </a:lnTo>
                  <a:lnTo>
                    <a:pt x="90" y="271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23" y="720"/>
                  </a:lnTo>
                  <a:lnTo>
                    <a:pt x="45" y="833"/>
                  </a:lnTo>
                  <a:lnTo>
                    <a:pt x="90" y="945"/>
                  </a:lnTo>
                  <a:lnTo>
                    <a:pt x="158" y="1035"/>
                  </a:lnTo>
                  <a:lnTo>
                    <a:pt x="248" y="1125"/>
                  </a:lnTo>
                  <a:lnTo>
                    <a:pt x="337" y="1170"/>
                  </a:lnTo>
                  <a:lnTo>
                    <a:pt x="472" y="1215"/>
                  </a:lnTo>
                  <a:lnTo>
                    <a:pt x="607" y="1237"/>
                  </a:lnTo>
                  <a:lnTo>
                    <a:pt x="742" y="1215"/>
                  </a:lnTo>
                  <a:lnTo>
                    <a:pt x="877" y="1170"/>
                  </a:lnTo>
                  <a:lnTo>
                    <a:pt x="967" y="1125"/>
                  </a:lnTo>
                  <a:lnTo>
                    <a:pt x="1057" y="1035"/>
                  </a:lnTo>
                  <a:lnTo>
                    <a:pt x="1124" y="945"/>
                  </a:lnTo>
                  <a:lnTo>
                    <a:pt x="1169" y="833"/>
                  </a:lnTo>
                  <a:lnTo>
                    <a:pt x="1192" y="720"/>
                  </a:lnTo>
                  <a:lnTo>
                    <a:pt x="1214" y="608"/>
                  </a:lnTo>
                  <a:lnTo>
                    <a:pt x="1192" y="495"/>
                  </a:lnTo>
                  <a:lnTo>
                    <a:pt x="1169" y="383"/>
                  </a:lnTo>
                  <a:lnTo>
                    <a:pt x="1124" y="271"/>
                  </a:lnTo>
                  <a:lnTo>
                    <a:pt x="1057" y="181"/>
                  </a:lnTo>
                  <a:lnTo>
                    <a:pt x="967" y="113"/>
                  </a:lnTo>
                  <a:lnTo>
                    <a:pt x="877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5872425" y="2742850"/>
              <a:ext cx="48925" cy="145575"/>
            </a:xfrm>
            <a:custGeom>
              <a:avLst/>
              <a:gdLst/>
              <a:ahLst/>
              <a:cxnLst/>
              <a:rect l="l" t="t" r="r" b="b"/>
              <a:pathLst>
                <a:path w="1957" h="5823" extrusionOk="0">
                  <a:moveTo>
                    <a:pt x="1124" y="0"/>
                  </a:moveTo>
                  <a:lnTo>
                    <a:pt x="1012" y="45"/>
                  </a:lnTo>
                  <a:lnTo>
                    <a:pt x="922" y="113"/>
                  </a:lnTo>
                  <a:lnTo>
                    <a:pt x="855" y="203"/>
                  </a:lnTo>
                  <a:lnTo>
                    <a:pt x="787" y="292"/>
                  </a:lnTo>
                  <a:lnTo>
                    <a:pt x="742" y="427"/>
                  </a:lnTo>
                  <a:lnTo>
                    <a:pt x="517" y="1641"/>
                  </a:lnTo>
                  <a:lnTo>
                    <a:pt x="315" y="2833"/>
                  </a:lnTo>
                  <a:lnTo>
                    <a:pt x="158" y="4047"/>
                  </a:lnTo>
                  <a:lnTo>
                    <a:pt x="0" y="5238"/>
                  </a:lnTo>
                  <a:lnTo>
                    <a:pt x="0" y="5373"/>
                  </a:lnTo>
                  <a:lnTo>
                    <a:pt x="23" y="5508"/>
                  </a:lnTo>
                  <a:lnTo>
                    <a:pt x="68" y="5598"/>
                  </a:lnTo>
                  <a:lnTo>
                    <a:pt x="135" y="5687"/>
                  </a:lnTo>
                  <a:lnTo>
                    <a:pt x="225" y="5755"/>
                  </a:lnTo>
                  <a:lnTo>
                    <a:pt x="315" y="5800"/>
                  </a:lnTo>
                  <a:lnTo>
                    <a:pt x="428" y="5822"/>
                  </a:lnTo>
                  <a:lnTo>
                    <a:pt x="652" y="5822"/>
                  </a:lnTo>
                  <a:lnTo>
                    <a:pt x="765" y="5800"/>
                  </a:lnTo>
                  <a:lnTo>
                    <a:pt x="877" y="5755"/>
                  </a:lnTo>
                  <a:lnTo>
                    <a:pt x="990" y="5687"/>
                  </a:lnTo>
                  <a:lnTo>
                    <a:pt x="1079" y="5598"/>
                  </a:lnTo>
                  <a:lnTo>
                    <a:pt x="1147" y="5508"/>
                  </a:lnTo>
                  <a:lnTo>
                    <a:pt x="1214" y="5373"/>
                  </a:lnTo>
                  <a:lnTo>
                    <a:pt x="1237" y="5238"/>
                  </a:lnTo>
                  <a:lnTo>
                    <a:pt x="1394" y="4114"/>
                  </a:lnTo>
                  <a:lnTo>
                    <a:pt x="1552" y="2990"/>
                  </a:lnTo>
                  <a:lnTo>
                    <a:pt x="1731" y="1889"/>
                  </a:lnTo>
                  <a:lnTo>
                    <a:pt x="1934" y="765"/>
                  </a:lnTo>
                  <a:lnTo>
                    <a:pt x="1956" y="630"/>
                  </a:lnTo>
                  <a:lnTo>
                    <a:pt x="1934" y="495"/>
                  </a:lnTo>
                  <a:lnTo>
                    <a:pt x="1889" y="382"/>
                  </a:lnTo>
                  <a:lnTo>
                    <a:pt x="1844" y="270"/>
                  </a:lnTo>
                  <a:lnTo>
                    <a:pt x="1754" y="180"/>
                  </a:lnTo>
                  <a:lnTo>
                    <a:pt x="1664" y="113"/>
                  </a:lnTo>
                  <a:lnTo>
                    <a:pt x="1574" y="68"/>
                  </a:lnTo>
                  <a:lnTo>
                    <a:pt x="1462" y="2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5645375" y="1950450"/>
              <a:ext cx="38250" cy="74775"/>
            </a:xfrm>
            <a:custGeom>
              <a:avLst/>
              <a:gdLst/>
              <a:ahLst/>
              <a:cxnLst/>
              <a:rect l="l" t="t" r="r" b="b"/>
              <a:pathLst>
                <a:path w="1530" h="2991" extrusionOk="0">
                  <a:moveTo>
                    <a:pt x="855" y="1"/>
                  </a:moveTo>
                  <a:lnTo>
                    <a:pt x="743" y="46"/>
                  </a:lnTo>
                  <a:lnTo>
                    <a:pt x="630" y="91"/>
                  </a:lnTo>
                  <a:lnTo>
                    <a:pt x="518" y="158"/>
                  </a:lnTo>
                  <a:lnTo>
                    <a:pt x="428" y="248"/>
                  </a:lnTo>
                  <a:lnTo>
                    <a:pt x="361" y="338"/>
                  </a:lnTo>
                  <a:lnTo>
                    <a:pt x="338" y="450"/>
                  </a:lnTo>
                  <a:lnTo>
                    <a:pt x="23" y="2204"/>
                  </a:lnTo>
                  <a:lnTo>
                    <a:pt x="1" y="2339"/>
                  </a:lnTo>
                  <a:lnTo>
                    <a:pt x="23" y="2451"/>
                  </a:lnTo>
                  <a:lnTo>
                    <a:pt x="46" y="2563"/>
                  </a:lnTo>
                  <a:lnTo>
                    <a:pt x="91" y="2676"/>
                  </a:lnTo>
                  <a:lnTo>
                    <a:pt x="158" y="2788"/>
                  </a:lnTo>
                  <a:lnTo>
                    <a:pt x="226" y="2856"/>
                  </a:lnTo>
                  <a:lnTo>
                    <a:pt x="338" y="2923"/>
                  </a:lnTo>
                  <a:lnTo>
                    <a:pt x="451" y="2968"/>
                  </a:lnTo>
                  <a:lnTo>
                    <a:pt x="563" y="2990"/>
                  </a:lnTo>
                  <a:lnTo>
                    <a:pt x="698" y="2990"/>
                  </a:lnTo>
                  <a:lnTo>
                    <a:pt x="810" y="2968"/>
                  </a:lnTo>
                  <a:lnTo>
                    <a:pt x="923" y="2901"/>
                  </a:lnTo>
                  <a:lnTo>
                    <a:pt x="1035" y="2856"/>
                  </a:lnTo>
                  <a:lnTo>
                    <a:pt x="1125" y="2766"/>
                  </a:lnTo>
                  <a:lnTo>
                    <a:pt x="1170" y="2653"/>
                  </a:lnTo>
                  <a:lnTo>
                    <a:pt x="1215" y="2541"/>
                  </a:lnTo>
                  <a:lnTo>
                    <a:pt x="1530" y="788"/>
                  </a:lnTo>
                  <a:lnTo>
                    <a:pt x="1530" y="653"/>
                  </a:lnTo>
                  <a:lnTo>
                    <a:pt x="1530" y="540"/>
                  </a:lnTo>
                  <a:lnTo>
                    <a:pt x="1507" y="428"/>
                  </a:lnTo>
                  <a:lnTo>
                    <a:pt x="1462" y="315"/>
                  </a:lnTo>
                  <a:lnTo>
                    <a:pt x="1395" y="226"/>
                  </a:lnTo>
                  <a:lnTo>
                    <a:pt x="1305" y="136"/>
                  </a:lnTo>
                  <a:lnTo>
                    <a:pt x="1215" y="68"/>
                  </a:lnTo>
                  <a:lnTo>
                    <a:pt x="1102" y="2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5549850" y="2278650"/>
              <a:ext cx="66900" cy="202900"/>
            </a:xfrm>
            <a:custGeom>
              <a:avLst/>
              <a:gdLst/>
              <a:ahLst/>
              <a:cxnLst/>
              <a:rect l="l" t="t" r="r" b="b"/>
              <a:pathLst>
                <a:path w="2676" h="8116" extrusionOk="0">
                  <a:moveTo>
                    <a:pt x="1866" y="1"/>
                  </a:moveTo>
                  <a:lnTo>
                    <a:pt x="1754" y="46"/>
                  </a:lnTo>
                  <a:lnTo>
                    <a:pt x="1664" y="113"/>
                  </a:lnTo>
                  <a:lnTo>
                    <a:pt x="1574" y="203"/>
                  </a:lnTo>
                  <a:lnTo>
                    <a:pt x="1507" y="293"/>
                  </a:lnTo>
                  <a:lnTo>
                    <a:pt x="1462" y="428"/>
                  </a:lnTo>
                  <a:lnTo>
                    <a:pt x="1282" y="1304"/>
                  </a:lnTo>
                  <a:lnTo>
                    <a:pt x="1124" y="2159"/>
                  </a:lnTo>
                  <a:lnTo>
                    <a:pt x="787" y="3889"/>
                  </a:lnTo>
                  <a:lnTo>
                    <a:pt x="450" y="5620"/>
                  </a:lnTo>
                  <a:lnTo>
                    <a:pt x="248" y="6497"/>
                  </a:lnTo>
                  <a:lnTo>
                    <a:pt x="23" y="7351"/>
                  </a:lnTo>
                  <a:lnTo>
                    <a:pt x="1" y="7486"/>
                  </a:lnTo>
                  <a:lnTo>
                    <a:pt x="1" y="7621"/>
                  </a:lnTo>
                  <a:lnTo>
                    <a:pt x="45" y="7733"/>
                  </a:lnTo>
                  <a:lnTo>
                    <a:pt x="90" y="7823"/>
                  </a:lnTo>
                  <a:lnTo>
                    <a:pt x="158" y="7913"/>
                  </a:lnTo>
                  <a:lnTo>
                    <a:pt x="248" y="7981"/>
                  </a:lnTo>
                  <a:lnTo>
                    <a:pt x="360" y="8048"/>
                  </a:lnTo>
                  <a:lnTo>
                    <a:pt x="473" y="8093"/>
                  </a:lnTo>
                  <a:lnTo>
                    <a:pt x="585" y="8115"/>
                  </a:lnTo>
                  <a:lnTo>
                    <a:pt x="697" y="8115"/>
                  </a:lnTo>
                  <a:lnTo>
                    <a:pt x="810" y="8093"/>
                  </a:lnTo>
                  <a:lnTo>
                    <a:pt x="922" y="8048"/>
                  </a:lnTo>
                  <a:lnTo>
                    <a:pt x="1012" y="8003"/>
                  </a:lnTo>
                  <a:lnTo>
                    <a:pt x="1102" y="7913"/>
                  </a:lnTo>
                  <a:lnTo>
                    <a:pt x="1169" y="7801"/>
                  </a:lnTo>
                  <a:lnTo>
                    <a:pt x="1214" y="7666"/>
                  </a:lnTo>
                  <a:lnTo>
                    <a:pt x="1439" y="6812"/>
                  </a:lnTo>
                  <a:lnTo>
                    <a:pt x="1641" y="5958"/>
                  </a:lnTo>
                  <a:lnTo>
                    <a:pt x="1979" y="4227"/>
                  </a:lnTo>
                  <a:lnTo>
                    <a:pt x="2316" y="2496"/>
                  </a:lnTo>
                  <a:lnTo>
                    <a:pt x="2473" y="1619"/>
                  </a:lnTo>
                  <a:lnTo>
                    <a:pt x="2653" y="765"/>
                  </a:lnTo>
                  <a:lnTo>
                    <a:pt x="2676" y="630"/>
                  </a:lnTo>
                  <a:lnTo>
                    <a:pt x="2676" y="495"/>
                  </a:lnTo>
                  <a:lnTo>
                    <a:pt x="2631" y="383"/>
                  </a:lnTo>
                  <a:lnTo>
                    <a:pt x="2563" y="270"/>
                  </a:lnTo>
                  <a:lnTo>
                    <a:pt x="2496" y="180"/>
                  </a:lnTo>
                  <a:lnTo>
                    <a:pt x="2406" y="113"/>
                  </a:lnTo>
                  <a:lnTo>
                    <a:pt x="2316" y="46"/>
                  </a:lnTo>
                  <a:lnTo>
                    <a:pt x="2203" y="2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5647625" y="2180875"/>
              <a:ext cx="49500" cy="91625"/>
            </a:xfrm>
            <a:custGeom>
              <a:avLst/>
              <a:gdLst/>
              <a:ahLst/>
              <a:cxnLst/>
              <a:rect l="l" t="t" r="r" b="b"/>
              <a:pathLst>
                <a:path w="1980" h="3665" extrusionOk="0">
                  <a:moveTo>
                    <a:pt x="1170" y="0"/>
                  </a:moveTo>
                  <a:lnTo>
                    <a:pt x="1080" y="45"/>
                  </a:lnTo>
                  <a:lnTo>
                    <a:pt x="967" y="113"/>
                  </a:lnTo>
                  <a:lnTo>
                    <a:pt x="878" y="180"/>
                  </a:lnTo>
                  <a:lnTo>
                    <a:pt x="810" y="292"/>
                  </a:lnTo>
                  <a:lnTo>
                    <a:pt x="765" y="427"/>
                  </a:lnTo>
                  <a:lnTo>
                    <a:pt x="46" y="2900"/>
                  </a:lnTo>
                  <a:lnTo>
                    <a:pt x="1" y="3035"/>
                  </a:lnTo>
                  <a:lnTo>
                    <a:pt x="23" y="3170"/>
                  </a:lnTo>
                  <a:lnTo>
                    <a:pt x="46" y="3282"/>
                  </a:lnTo>
                  <a:lnTo>
                    <a:pt x="91" y="3372"/>
                  </a:lnTo>
                  <a:lnTo>
                    <a:pt x="158" y="3462"/>
                  </a:lnTo>
                  <a:lnTo>
                    <a:pt x="248" y="3552"/>
                  </a:lnTo>
                  <a:lnTo>
                    <a:pt x="361" y="3597"/>
                  </a:lnTo>
                  <a:lnTo>
                    <a:pt x="473" y="3642"/>
                  </a:lnTo>
                  <a:lnTo>
                    <a:pt x="585" y="3664"/>
                  </a:lnTo>
                  <a:lnTo>
                    <a:pt x="698" y="3664"/>
                  </a:lnTo>
                  <a:lnTo>
                    <a:pt x="810" y="3642"/>
                  </a:lnTo>
                  <a:lnTo>
                    <a:pt x="923" y="3597"/>
                  </a:lnTo>
                  <a:lnTo>
                    <a:pt x="1012" y="3552"/>
                  </a:lnTo>
                  <a:lnTo>
                    <a:pt x="1102" y="3462"/>
                  </a:lnTo>
                  <a:lnTo>
                    <a:pt x="1170" y="3350"/>
                  </a:lnTo>
                  <a:lnTo>
                    <a:pt x="1237" y="3237"/>
                  </a:lnTo>
                  <a:lnTo>
                    <a:pt x="1957" y="742"/>
                  </a:lnTo>
                  <a:lnTo>
                    <a:pt x="1979" y="607"/>
                  </a:lnTo>
                  <a:lnTo>
                    <a:pt x="1979" y="495"/>
                  </a:lnTo>
                  <a:lnTo>
                    <a:pt x="1934" y="382"/>
                  </a:lnTo>
                  <a:lnTo>
                    <a:pt x="1889" y="270"/>
                  </a:lnTo>
                  <a:lnTo>
                    <a:pt x="1822" y="180"/>
                  </a:lnTo>
                  <a:lnTo>
                    <a:pt x="1732" y="113"/>
                  </a:lnTo>
                  <a:lnTo>
                    <a:pt x="1619" y="45"/>
                  </a:lnTo>
                  <a:lnTo>
                    <a:pt x="1529" y="23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5529625" y="2699000"/>
              <a:ext cx="53400" cy="120300"/>
            </a:xfrm>
            <a:custGeom>
              <a:avLst/>
              <a:gdLst/>
              <a:ahLst/>
              <a:cxnLst/>
              <a:rect l="l" t="t" r="r" b="b"/>
              <a:pathLst>
                <a:path w="2136" h="4812" extrusionOk="0">
                  <a:moveTo>
                    <a:pt x="1304" y="1"/>
                  </a:moveTo>
                  <a:lnTo>
                    <a:pt x="1192" y="46"/>
                  </a:lnTo>
                  <a:lnTo>
                    <a:pt x="1102" y="113"/>
                  </a:lnTo>
                  <a:lnTo>
                    <a:pt x="1034" y="203"/>
                  </a:lnTo>
                  <a:lnTo>
                    <a:pt x="967" y="293"/>
                  </a:lnTo>
                  <a:lnTo>
                    <a:pt x="944" y="428"/>
                  </a:lnTo>
                  <a:lnTo>
                    <a:pt x="854" y="900"/>
                  </a:lnTo>
                  <a:lnTo>
                    <a:pt x="742" y="1350"/>
                  </a:lnTo>
                  <a:lnTo>
                    <a:pt x="495" y="2249"/>
                  </a:lnTo>
                  <a:lnTo>
                    <a:pt x="225" y="3148"/>
                  </a:lnTo>
                  <a:lnTo>
                    <a:pt x="113" y="3598"/>
                  </a:lnTo>
                  <a:lnTo>
                    <a:pt x="0" y="4047"/>
                  </a:lnTo>
                  <a:lnTo>
                    <a:pt x="0" y="4182"/>
                  </a:lnTo>
                  <a:lnTo>
                    <a:pt x="0" y="4317"/>
                  </a:lnTo>
                  <a:lnTo>
                    <a:pt x="45" y="4429"/>
                  </a:lnTo>
                  <a:lnTo>
                    <a:pt x="113" y="4542"/>
                  </a:lnTo>
                  <a:lnTo>
                    <a:pt x="180" y="4632"/>
                  </a:lnTo>
                  <a:lnTo>
                    <a:pt x="270" y="4699"/>
                  </a:lnTo>
                  <a:lnTo>
                    <a:pt x="382" y="4766"/>
                  </a:lnTo>
                  <a:lnTo>
                    <a:pt x="495" y="4789"/>
                  </a:lnTo>
                  <a:lnTo>
                    <a:pt x="607" y="4811"/>
                  </a:lnTo>
                  <a:lnTo>
                    <a:pt x="832" y="4811"/>
                  </a:lnTo>
                  <a:lnTo>
                    <a:pt x="922" y="4766"/>
                  </a:lnTo>
                  <a:lnTo>
                    <a:pt x="1012" y="4699"/>
                  </a:lnTo>
                  <a:lnTo>
                    <a:pt x="1102" y="4609"/>
                  </a:lnTo>
                  <a:lnTo>
                    <a:pt x="1169" y="4519"/>
                  </a:lnTo>
                  <a:lnTo>
                    <a:pt x="1214" y="4384"/>
                  </a:lnTo>
                  <a:lnTo>
                    <a:pt x="1304" y="3912"/>
                  </a:lnTo>
                  <a:lnTo>
                    <a:pt x="1416" y="3463"/>
                  </a:lnTo>
                  <a:lnTo>
                    <a:pt x="1686" y="2586"/>
                  </a:lnTo>
                  <a:lnTo>
                    <a:pt x="1933" y="1687"/>
                  </a:lnTo>
                  <a:lnTo>
                    <a:pt x="2046" y="1215"/>
                  </a:lnTo>
                  <a:lnTo>
                    <a:pt x="2136" y="765"/>
                  </a:lnTo>
                  <a:lnTo>
                    <a:pt x="2136" y="630"/>
                  </a:lnTo>
                  <a:lnTo>
                    <a:pt x="2113" y="495"/>
                  </a:lnTo>
                  <a:lnTo>
                    <a:pt x="2091" y="383"/>
                  </a:lnTo>
                  <a:lnTo>
                    <a:pt x="2023" y="271"/>
                  </a:lnTo>
                  <a:lnTo>
                    <a:pt x="1933" y="181"/>
                  </a:lnTo>
                  <a:lnTo>
                    <a:pt x="1844" y="113"/>
                  </a:lnTo>
                  <a:lnTo>
                    <a:pt x="1731" y="46"/>
                  </a:lnTo>
                  <a:lnTo>
                    <a:pt x="1641" y="23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5883675" y="2127475"/>
              <a:ext cx="46650" cy="123100"/>
            </a:xfrm>
            <a:custGeom>
              <a:avLst/>
              <a:gdLst/>
              <a:ahLst/>
              <a:cxnLst/>
              <a:rect l="l" t="t" r="r" b="b"/>
              <a:pathLst>
                <a:path w="1866" h="4924" extrusionOk="0">
                  <a:moveTo>
                    <a:pt x="1146" y="1"/>
                  </a:moveTo>
                  <a:lnTo>
                    <a:pt x="1034" y="23"/>
                  </a:lnTo>
                  <a:lnTo>
                    <a:pt x="944" y="68"/>
                  </a:lnTo>
                  <a:lnTo>
                    <a:pt x="832" y="113"/>
                  </a:lnTo>
                  <a:lnTo>
                    <a:pt x="764" y="203"/>
                  </a:lnTo>
                  <a:lnTo>
                    <a:pt x="697" y="315"/>
                  </a:lnTo>
                  <a:lnTo>
                    <a:pt x="652" y="450"/>
                  </a:lnTo>
                  <a:lnTo>
                    <a:pt x="450" y="1417"/>
                  </a:lnTo>
                  <a:lnTo>
                    <a:pt x="292" y="2383"/>
                  </a:lnTo>
                  <a:lnTo>
                    <a:pt x="135" y="3350"/>
                  </a:lnTo>
                  <a:lnTo>
                    <a:pt x="23" y="4317"/>
                  </a:lnTo>
                  <a:lnTo>
                    <a:pt x="0" y="4452"/>
                  </a:lnTo>
                  <a:lnTo>
                    <a:pt x="45" y="4586"/>
                  </a:lnTo>
                  <a:lnTo>
                    <a:pt x="90" y="4676"/>
                  </a:lnTo>
                  <a:lnTo>
                    <a:pt x="157" y="4766"/>
                  </a:lnTo>
                  <a:lnTo>
                    <a:pt x="247" y="4834"/>
                  </a:lnTo>
                  <a:lnTo>
                    <a:pt x="337" y="4879"/>
                  </a:lnTo>
                  <a:lnTo>
                    <a:pt x="450" y="4901"/>
                  </a:lnTo>
                  <a:lnTo>
                    <a:pt x="562" y="4924"/>
                  </a:lnTo>
                  <a:lnTo>
                    <a:pt x="674" y="4901"/>
                  </a:lnTo>
                  <a:lnTo>
                    <a:pt x="787" y="4879"/>
                  </a:lnTo>
                  <a:lnTo>
                    <a:pt x="899" y="4834"/>
                  </a:lnTo>
                  <a:lnTo>
                    <a:pt x="1012" y="4766"/>
                  </a:lnTo>
                  <a:lnTo>
                    <a:pt x="1102" y="4676"/>
                  </a:lnTo>
                  <a:lnTo>
                    <a:pt x="1169" y="4586"/>
                  </a:lnTo>
                  <a:lnTo>
                    <a:pt x="1214" y="4452"/>
                  </a:lnTo>
                  <a:lnTo>
                    <a:pt x="1259" y="4317"/>
                  </a:lnTo>
                  <a:lnTo>
                    <a:pt x="1371" y="3440"/>
                  </a:lnTo>
                  <a:lnTo>
                    <a:pt x="1506" y="2541"/>
                  </a:lnTo>
                  <a:lnTo>
                    <a:pt x="1663" y="1664"/>
                  </a:lnTo>
                  <a:lnTo>
                    <a:pt x="1843" y="765"/>
                  </a:lnTo>
                  <a:lnTo>
                    <a:pt x="1866" y="630"/>
                  </a:lnTo>
                  <a:lnTo>
                    <a:pt x="1843" y="495"/>
                  </a:lnTo>
                  <a:lnTo>
                    <a:pt x="1821" y="383"/>
                  </a:lnTo>
                  <a:lnTo>
                    <a:pt x="1753" y="293"/>
                  </a:lnTo>
                  <a:lnTo>
                    <a:pt x="1686" y="203"/>
                  </a:lnTo>
                  <a:lnTo>
                    <a:pt x="1596" y="113"/>
                  </a:lnTo>
                  <a:lnTo>
                    <a:pt x="1484" y="68"/>
                  </a:lnTo>
                  <a:lnTo>
                    <a:pt x="1371" y="23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5713950" y="2719800"/>
              <a:ext cx="34875" cy="153450"/>
            </a:xfrm>
            <a:custGeom>
              <a:avLst/>
              <a:gdLst/>
              <a:ahLst/>
              <a:cxnLst/>
              <a:rect l="l" t="t" r="r" b="b"/>
              <a:pathLst>
                <a:path w="1395" h="6138" extrusionOk="0">
                  <a:moveTo>
                    <a:pt x="652" y="1"/>
                  </a:moveTo>
                  <a:lnTo>
                    <a:pt x="540" y="46"/>
                  </a:lnTo>
                  <a:lnTo>
                    <a:pt x="427" y="91"/>
                  </a:lnTo>
                  <a:lnTo>
                    <a:pt x="338" y="136"/>
                  </a:lnTo>
                  <a:lnTo>
                    <a:pt x="248" y="225"/>
                  </a:lnTo>
                  <a:lnTo>
                    <a:pt x="203" y="338"/>
                  </a:lnTo>
                  <a:lnTo>
                    <a:pt x="158" y="450"/>
                  </a:lnTo>
                  <a:lnTo>
                    <a:pt x="135" y="585"/>
                  </a:lnTo>
                  <a:lnTo>
                    <a:pt x="135" y="1844"/>
                  </a:lnTo>
                  <a:lnTo>
                    <a:pt x="90" y="3080"/>
                  </a:lnTo>
                  <a:lnTo>
                    <a:pt x="23" y="4317"/>
                  </a:lnTo>
                  <a:lnTo>
                    <a:pt x="0" y="5553"/>
                  </a:lnTo>
                  <a:lnTo>
                    <a:pt x="0" y="5688"/>
                  </a:lnTo>
                  <a:lnTo>
                    <a:pt x="45" y="5800"/>
                  </a:lnTo>
                  <a:lnTo>
                    <a:pt x="90" y="5913"/>
                  </a:lnTo>
                  <a:lnTo>
                    <a:pt x="180" y="6003"/>
                  </a:lnTo>
                  <a:lnTo>
                    <a:pt x="270" y="6070"/>
                  </a:lnTo>
                  <a:lnTo>
                    <a:pt x="383" y="6115"/>
                  </a:lnTo>
                  <a:lnTo>
                    <a:pt x="472" y="6137"/>
                  </a:lnTo>
                  <a:lnTo>
                    <a:pt x="720" y="6137"/>
                  </a:lnTo>
                  <a:lnTo>
                    <a:pt x="832" y="6115"/>
                  </a:lnTo>
                  <a:lnTo>
                    <a:pt x="922" y="6070"/>
                  </a:lnTo>
                  <a:lnTo>
                    <a:pt x="1034" y="6003"/>
                  </a:lnTo>
                  <a:lnTo>
                    <a:pt x="1102" y="5913"/>
                  </a:lnTo>
                  <a:lnTo>
                    <a:pt x="1169" y="5800"/>
                  </a:lnTo>
                  <a:lnTo>
                    <a:pt x="1214" y="5688"/>
                  </a:lnTo>
                  <a:lnTo>
                    <a:pt x="1237" y="5553"/>
                  </a:lnTo>
                  <a:lnTo>
                    <a:pt x="1259" y="4317"/>
                  </a:lnTo>
                  <a:lnTo>
                    <a:pt x="1327" y="3080"/>
                  </a:lnTo>
                  <a:lnTo>
                    <a:pt x="1372" y="1844"/>
                  </a:lnTo>
                  <a:lnTo>
                    <a:pt x="1394" y="585"/>
                  </a:lnTo>
                  <a:lnTo>
                    <a:pt x="1372" y="450"/>
                  </a:lnTo>
                  <a:lnTo>
                    <a:pt x="1327" y="338"/>
                  </a:lnTo>
                  <a:lnTo>
                    <a:pt x="1259" y="225"/>
                  </a:lnTo>
                  <a:lnTo>
                    <a:pt x="1192" y="136"/>
                  </a:lnTo>
                  <a:lnTo>
                    <a:pt x="1102" y="91"/>
                  </a:lnTo>
                  <a:lnTo>
                    <a:pt x="989" y="4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5733625" y="1701500"/>
              <a:ext cx="49475" cy="69700"/>
            </a:xfrm>
            <a:custGeom>
              <a:avLst/>
              <a:gdLst/>
              <a:ahLst/>
              <a:cxnLst/>
              <a:rect l="l" t="t" r="r" b="b"/>
              <a:pathLst>
                <a:path w="1979" h="2788" extrusionOk="0">
                  <a:moveTo>
                    <a:pt x="1214" y="1"/>
                  </a:moveTo>
                  <a:lnTo>
                    <a:pt x="1102" y="45"/>
                  </a:lnTo>
                  <a:lnTo>
                    <a:pt x="989" y="113"/>
                  </a:lnTo>
                  <a:lnTo>
                    <a:pt x="922" y="203"/>
                  </a:lnTo>
                  <a:lnTo>
                    <a:pt x="832" y="315"/>
                  </a:lnTo>
                  <a:lnTo>
                    <a:pt x="68" y="1866"/>
                  </a:lnTo>
                  <a:lnTo>
                    <a:pt x="23" y="2001"/>
                  </a:lnTo>
                  <a:lnTo>
                    <a:pt x="0" y="2114"/>
                  </a:lnTo>
                  <a:lnTo>
                    <a:pt x="0" y="2248"/>
                  </a:lnTo>
                  <a:lnTo>
                    <a:pt x="23" y="2361"/>
                  </a:lnTo>
                  <a:lnTo>
                    <a:pt x="90" y="2473"/>
                  </a:lnTo>
                  <a:lnTo>
                    <a:pt x="158" y="2563"/>
                  </a:lnTo>
                  <a:lnTo>
                    <a:pt x="225" y="2631"/>
                  </a:lnTo>
                  <a:lnTo>
                    <a:pt x="337" y="2698"/>
                  </a:lnTo>
                  <a:lnTo>
                    <a:pt x="427" y="2765"/>
                  </a:lnTo>
                  <a:lnTo>
                    <a:pt x="540" y="2788"/>
                  </a:lnTo>
                  <a:lnTo>
                    <a:pt x="764" y="2788"/>
                  </a:lnTo>
                  <a:lnTo>
                    <a:pt x="877" y="2743"/>
                  </a:lnTo>
                  <a:lnTo>
                    <a:pt x="967" y="2698"/>
                  </a:lnTo>
                  <a:lnTo>
                    <a:pt x="1057" y="2608"/>
                  </a:lnTo>
                  <a:lnTo>
                    <a:pt x="1124" y="2473"/>
                  </a:lnTo>
                  <a:lnTo>
                    <a:pt x="1911" y="945"/>
                  </a:lnTo>
                  <a:lnTo>
                    <a:pt x="1956" y="810"/>
                  </a:lnTo>
                  <a:lnTo>
                    <a:pt x="1978" y="675"/>
                  </a:lnTo>
                  <a:lnTo>
                    <a:pt x="1978" y="563"/>
                  </a:lnTo>
                  <a:lnTo>
                    <a:pt x="1933" y="428"/>
                  </a:lnTo>
                  <a:lnTo>
                    <a:pt x="1888" y="338"/>
                  </a:lnTo>
                  <a:lnTo>
                    <a:pt x="1821" y="248"/>
                  </a:lnTo>
                  <a:lnTo>
                    <a:pt x="1731" y="158"/>
                  </a:lnTo>
                  <a:lnTo>
                    <a:pt x="1641" y="90"/>
                  </a:lnTo>
                  <a:lnTo>
                    <a:pt x="1529" y="45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4243250" y="1428375"/>
              <a:ext cx="925050" cy="1966375"/>
            </a:xfrm>
            <a:custGeom>
              <a:avLst/>
              <a:gdLst/>
              <a:ahLst/>
              <a:cxnLst/>
              <a:rect l="l" t="t" r="r" b="b"/>
              <a:pathLst>
                <a:path w="37002" h="78655" extrusionOk="0">
                  <a:moveTo>
                    <a:pt x="33922" y="1"/>
                  </a:moveTo>
                  <a:lnTo>
                    <a:pt x="33607" y="23"/>
                  </a:lnTo>
                  <a:lnTo>
                    <a:pt x="33315" y="46"/>
                  </a:lnTo>
                  <a:lnTo>
                    <a:pt x="33022" y="91"/>
                  </a:lnTo>
                  <a:lnTo>
                    <a:pt x="32730" y="158"/>
                  </a:lnTo>
                  <a:lnTo>
                    <a:pt x="32416" y="248"/>
                  </a:lnTo>
                  <a:lnTo>
                    <a:pt x="32123" y="360"/>
                  </a:lnTo>
                  <a:lnTo>
                    <a:pt x="31831" y="473"/>
                  </a:lnTo>
                  <a:lnTo>
                    <a:pt x="31539" y="608"/>
                  </a:lnTo>
                  <a:lnTo>
                    <a:pt x="30932" y="922"/>
                  </a:lnTo>
                  <a:lnTo>
                    <a:pt x="30370" y="1282"/>
                  </a:lnTo>
                  <a:lnTo>
                    <a:pt x="29808" y="1687"/>
                  </a:lnTo>
                  <a:lnTo>
                    <a:pt x="29268" y="2091"/>
                  </a:lnTo>
                  <a:lnTo>
                    <a:pt x="28751" y="2518"/>
                  </a:lnTo>
                  <a:lnTo>
                    <a:pt x="28257" y="2945"/>
                  </a:lnTo>
                  <a:lnTo>
                    <a:pt x="27807" y="3350"/>
                  </a:lnTo>
                  <a:lnTo>
                    <a:pt x="27021" y="4114"/>
                  </a:lnTo>
                  <a:lnTo>
                    <a:pt x="26661" y="4497"/>
                  </a:lnTo>
                  <a:lnTo>
                    <a:pt x="26301" y="4924"/>
                  </a:lnTo>
                  <a:lnTo>
                    <a:pt x="25942" y="5396"/>
                  </a:lnTo>
                  <a:lnTo>
                    <a:pt x="25604" y="5890"/>
                  </a:lnTo>
                  <a:lnTo>
                    <a:pt x="25267" y="6407"/>
                  </a:lnTo>
                  <a:lnTo>
                    <a:pt x="24930" y="6969"/>
                  </a:lnTo>
                  <a:lnTo>
                    <a:pt x="24593" y="7554"/>
                  </a:lnTo>
                  <a:lnTo>
                    <a:pt x="24278" y="8138"/>
                  </a:lnTo>
                  <a:lnTo>
                    <a:pt x="23963" y="8768"/>
                  </a:lnTo>
                  <a:lnTo>
                    <a:pt x="23671" y="9397"/>
                  </a:lnTo>
                  <a:lnTo>
                    <a:pt x="23109" y="10678"/>
                  </a:lnTo>
                  <a:lnTo>
                    <a:pt x="22570" y="11960"/>
                  </a:lnTo>
                  <a:lnTo>
                    <a:pt x="22098" y="13241"/>
                  </a:lnTo>
                  <a:lnTo>
                    <a:pt x="21648" y="14455"/>
                  </a:lnTo>
                  <a:lnTo>
                    <a:pt x="21266" y="15601"/>
                  </a:lnTo>
                  <a:lnTo>
                    <a:pt x="20951" y="16658"/>
                  </a:lnTo>
                  <a:lnTo>
                    <a:pt x="20682" y="17602"/>
                  </a:lnTo>
                  <a:lnTo>
                    <a:pt x="20479" y="18366"/>
                  </a:lnTo>
                  <a:lnTo>
                    <a:pt x="20344" y="18951"/>
                  </a:lnTo>
                  <a:lnTo>
                    <a:pt x="20277" y="19333"/>
                  </a:lnTo>
                  <a:lnTo>
                    <a:pt x="20277" y="19423"/>
                  </a:lnTo>
                  <a:lnTo>
                    <a:pt x="20277" y="19468"/>
                  </a:lnTo>
                  <a:lnTo>
                    <a:pt x="20052" y="19940"/>
                  </a:lnTo>
                  <a:lnTo>
                    <a:pt x="19603" y="20951"/>
                  </a:lnTo>
                  <a:lnTo>
                    <a:pt x="18996" y="22367"/>
                  </a:lnTo>
                  <a:lnTo>
                    <a:pt x="18299" y="24098"/>
                  </a:lnTo>
                  <a:lnTo>
                    <a:pt x="17557" y="25942"/>
                  </a:lnTo>
                  <a:lnTo>
                    <a:pt x="16860" y="27807"/>
                  </a:lnTo>
                  <a:lnTo>
                    <a:pt x="16545" y="28706"/>
                  </a:lnTo>
                  <a:lnTo>
                    <a:pt x="16253" y="29538"/>
                  </a:lnTo>
                  <a:lnTo>
                    <a:pt x="16028" y="30325"/>
                  </a:lnTo>
                  <a:lnTo>
                    <a:pt x="15826" y="30999"/>
                  </a:lnTo>
                  <a:lnTo>
                    <a:pt x="15759" y="30010"/>
                  </a:lnTo>
                  <a:lnTo>
                    <a:pt x="15714" y="28999"/>
                  </a:lnTo>
                  <a:lnTo>
                    <a:pt x="15714" y="28010"/>
                  </a:lnTo>
                  <a:lnTo>
                    <a:pt x="15736" y="26998"/>
                  </a:lnTo>
                  <a:lnTo>
                    <a:pt x="15781" y="25987"/>
                  </a:lnTo>
                  <a:lnTo>
                    <a:pt x="15849" y="24997"/>
                  </a:lnTo>
                  <a:lnTo>
                    <a:pt x="16006" y="22974"/>
                  </a:lnTo>
                  <a:lnTo>
                    <a:pt x="16141" y="20974"/>
                  </a:lnTo>
                  <a:lnTo>
                    <a:pt x="16208" y="19962"/>
                  </a:lnTo>
                  <a:lnTo>
                    <a:pt x="16231" y="18973"/>
                  </a:lnTo>
                  <a:lnTo>
                    <a:pt x="16253" y="17961"/>
                  </a:lnTo>
                  <a:lnTo>
                    <a:pt x="16208" y="16950"/>
                  </a:lnTo>
                  <a:lnTo>
                    <a:pt x="16141" y="15961"/>
                  </a:lnTo>
                  <a:lnTo>
                    <a:pt x="16028" y="14949"/>
                  </a:lnTo>
                  <a:lnTo>
                    <a:pt x="15916" y="14185"/>
                  </a:lnTo>
                  <a:lnTo>
                    <a:pt x="15759" y="13286"/>
                  </a:lnTo>
                  <a:lnTo>
                    <a:pt x="15646" y="12791"/>
                  </a:lnTo>
                  <a:lnTo>
                    <a:pt x="15511" y="12319"/>
                  </a:lnTo>
                  <a:lnTo>
                    <a:pt x="15354" y="11847"/>
                  </a:lnTo>
                  <a:lnTo>
                    <a:pt x="15174" y="11398"/>
                  </a:lnTo>
                  <a:lnTo>
                    <a:pt x="14972" y="10970"/>
                  </a:lnTo>
                  <a:lnTo>
                    <a:pt x="14725" y="10588"/>
                  </a:lnTo>
                  <a:lnTo>
                    <a:pt x="14590" y="10431"/>
                  </a:lnTo>
                  <a:lnTo>
                    <a:pt x="14455" y="10274"/>
                  </a:lnTo>
                  <a:lnTo>
                    <a:pt x="14297" y="10116"/>
                  </a:lnTo>
                  <a:lnTo>
                    <a:pt x="14140" y="10004"/>
                  </a:lnTo>
                  <a:lnTo>
                    <a:pt x="13983" y="9891"/>
                  </a:lnTo>
                  <a:lnTo>
                    <a:pt x="13803" y="9802"/>
                  </a:lnTo>
                  <a:lnTo>
                    <a:pt x="13601" y="9734"/>
                  </a:lnTo>
                  <a:lnTo>
                    <a:pt x="13398" y="9689"/>
                  </a:lnTo>
                  <a:lnTo>
                    <a:pt x="13196" y="9667"/>
                  </a:lnTo>
                  <a:lnTo>
                    <a:pt x="12971" y="9689"/>
                  </a:lnTo>
                  <a:lnTo>
                    <a:pt x="12724" y="9712"/>
                  </a:lnTo>
                  <a:lnTo>
                    <a:pt x="12477" y="9779"/>
                  </a:lnTo>
                  <a:lnTo>
                    <a:pt x="12139" y="9891"/>
                  </a:lnTo>
                  <a:lnTo>
                    <a:pt x="11825" y="10026"/>
                  </a:lnTo>
                  <a:lnTo>
                    <a:pt x="11533" y="10206"/>
                  </a:lnTo>
                  <a:lnTo>
                    <a:pt x="11263" y="10409"/>
                  </a:lnTo>
                  <a:lnTo>
                    <a:pt x="10993" y="10633"/>
                  </a:lnTo>
                  <a:lnTo>
                    <a:pt x="10746" y="10881"/>
                  </a:lnTo>
                  <a:lnTo>
                    <a:pt x="10521" y="11150"/>
                  </a:lnTo>
                  <a:lnTo>
                    <a:pt x="10296" y="11443"/>
                  </a:lnTo>
                  <a:lnTo>
                    <a:pt x="10094" y="11757"/>
                  </a:lnTo>
                  <a:lnTo>
                    <a:pt x="9914" y="12094"/>
                  </a:lnTo>
                  <a:lnTo>
                    <a:pt x="9734" y="12432"/>
                  </a:lnTo>
                  <a:lnTo>
                    <a:pt x="9577" y="12791"/>
                  </a:lnTo>
                  <a:lnTo>
                    <a:pt x="9420" y="13173"/>
                  </a:lnTo>
                  <a:lnTo>
                    <a:pt x="9307" y="13556"/>
                  </a:lnTo>
                  <a:lnTo>
                    <a:pt x="9172" y="13938"/>
                  </a:lnTo>
                  <a:lnTo>
                    <a:pt x="9060" y="14342"/>
                  </a:lnTo>
                  <a:lnTo>
                    <a:pt x="8880" y="15152"/>
                  </a:lnTo>
                  <a:lnTo>
                    <a:pt x="8745" y="15961"/>
                  </a:lnTo>
                  <a:lnTo>
                    <a:pt x="8633" y="16770"/>
                  </a:lnTo>
                  <a:lnTo>
                    <a:pt x="8565" y="17579"/>
                  </a:lnTo>
                  <a:lnTo>
                    <a:pt x="8543" y="18344"/>
                  </a:lnTo>
                  <a:lnTo>
                    <a:pt x="8520" y="19040"/>
                  </a:lnTo>
                  <a:lnTo>
                    <a:pt x="8543" y="19715"/>
                  </a:lnTo>
                  <a:lnTo>
                    <a:pt x="8588" y="20299"/>
                  </a:lnTo>
                  <a:lnTo>
                    <a:pt x="8655" y="20749"/>
                  </a:lnTo>
                  <a:lnTo>
                    <a:pt x="8745" y="21198"/>
                  </a:lnTo>
                  <a:lnTo>
                    <a:pt x="8858" y="21693"/>
                  </a:lnTo>
                  <a:lnTo>
                    <a:pt x="9015" y="22188"/>
                  </a:lnTo>
                  <a:lnTo>
                    <a:pt x="9172" y="22705"/>
                  </a:lnTo>
                  <a:lnTo>
                    <a:pt x="9375" y="23222"/>
                  </a:lnTo>
                  <a:lnTo>
                    <a:pt x="9577" y="23761"/>
                  </a:lnTo>
                  <a:lnTo>
                    <a:pt x="9802" y="24301"/>
                  </a:lnTo>
                  <a:lnTo>
                    <a:pt x="10319" y="25402"/>
                  </a:lnTo>
                  <a:lnTo>
                    <a:pt x="10858" y="26504"/>
                  </a:lnTo>
                  <a:lnTo>
                    <a:pt x="11443" y="27583"/>
                  </a:lnTo>
                  <a:lnTo>
                    <a:pt x="12027" y="28639"/>
                  </a:lnTo>
                  <a:lnTo>
                    <a:pt x="12634" y="29628"/>
                  </a:lnTo>
                  <a:lnTo>
                    <a:pt x="13196" y="30550"/>
                  </a:lnTo>
                  <a:lnTo>
                    <a:pt x="13735" y="31381"/>
                  </a:lnTo>
                  <a:lnTo>
                    <a:pt x="14208" y="32101"/>
                  </a:lnTo>
                  <a:lnTo>
                    <a:pt x="14949" y="33157"/>
                  </a:lnTo>
                  <a:lnTo>
                    <a:pt x="15152" y="33450"/>
                  </a:lnTo>
                  <a:lnTo>
                    <a:pt x="15264" y="33562"/>
                  </a:lnTo>
                  <a:lnTo>
                    <a:pt x="15084" y="34529"/>
                  </a:lnTo>
                  <a:lnTo>
                    <a:pt x="14904" y="35495"/>
                  </a:lnTo>
                  <a:lnTo>
                    <a:pt x="14770" y="36462"/>
                  </a:lnTo>
                  <a:lnTo>
                    <a:pt x="14635" y="37428"/>
                  </a:lnTo>
                  <a:lnTo>
                    <a:pt x="14477" y="38755"/>
                  </a:lnTo>
                  <a:lnTo>
                    <a:pt x="14342" y="40103"/>
                  </a:lnTo>
                  <a:lnTo>
                    <a:pt x="14208" y="41452"/>
                  </a:lnTo>
                  <a:lnTo>
                    <a:pt x="14118" y="42801"/>
                  </a:lnTo>
                  <a:lnTo>
                    <a:pt x="13938" y="45498"/>
                  </a:lnTo>
                  <a:lnTo>
                    <a:pt x="13780" y="48196"/>
                  </a:lnTo>
                  <a:lnTo>
                    <a:pt x="13556" y="47746"/>
                  </a:lnTo>
                  <a:lnTo>
                    <a:pt x="13353" y="47274"/>
                  </a:lnTo>
                  <a:lnTo>
                    <a:pt x="13174" y="46802"/>
                  </a:lnTo>
                  <a:lnTo>
                    <a:pt x="13016" y="46308"/>
                  </a:lnTo>
                  <a:lnTo>
                    <a:pt x="12859" y="45813"/>
                  </a:lnTo>
                  <a:lnTo>
                    <a:pt x="12724" y="45319"/>
                  </a:lnTo>
                  <a:lnTo>
                    <a:pt x="12477" y="44307"/>
                  </a:lnTo>
                  <a:lnTo>
                    <a:pt x="12027" y="42261"/>
                  </a:lnTo>
                  <a:lnTo>
                    <a:pt x="11802" y="41250"/>
                  </a:lnTo>
                  <a:lnTo>
                    <a:pt x="11510" y="40238"/>
                  </a:lnTo>
                  <a:lnTo>
                    <a:pt x="11308" y="39609"/>
                  </a:lnTo>
                  <a:lnTo>
                    <a:pt x="11105" y="39002"/>
                  </a:lnTo>
                  <a:lnTo>
                    <a:pt x="10858" y="38395"/>
                  </a:lnTo>
                  <a:lnTo>
                    <a:pt x="10611" y="37788"/>
                  </a:lnTo>
                  <a:lnTo>
                    <a:pt x="10341" y="37181"/>
                  </a:lnTo>
                  <a:lnTo>
                    <a:pt x="10071" y="36597"/>
                  </a:lnTo>
                  <a:lnTo>
                    <a:pt x="9487" y="35428"/>
                  </a:lnTo>
                  <a:lnTo>
                    <a:pt x="9015" y="34529"/>
                  </a:lnTo>
                  <a:lnTo>
                    <a:pt x="8745" y="34012"/>
                  </a:lnTo>
                  <a:lnTo>
                    <a:pt x="8430" y="33472"/>
                  </a:lnTo>
                  <a:lnTo>
                    <a:pt x="8093" y="32933"/>
                  </a:lnTo>
                  <a:lnTo>
                    <a:pt x="7711" y="32371"/>
                  </a:lnTo>
                  <a:lnTo>
                    <a:pt x="7329" y="31831"/>
                  </a:lnTo>
                  <a:lnTo>
                    <a:pt x="6902" y="31314"/>
                  </a:lnTo>
                  <a:lnTo>
                    <a:pt x="6475" y="30820"/>
                  </a:lnTo>
                  <a:lnTo>
                    <a:pt x="6250" y="30595"/>
                  </a:lnTo>
                  <a:lnTo>
                    <a:pt x="6003" y="30392"/>
                  </a:lnTo>
                  <a:lnTo>
                    <a:pt x="5755" y="30213"/>
                  </a:lnTo>
                  <a:lnTo>
                    <a:pt x="5508" y="30033"/>
                  </a:lnTo>
                  <a:lnTo>
                    <a:pt x="5261" y="29875"/>
                  </a:lnTo>
                  <a:lnTo>
                    <a:pt x="5014" y="29741"/>
                  </a:lnTo>
                  <a:lnTo>
                    <a:pt x="4744" y="29628"/>
                  </a:lnTo>
                  <a:lnTo>
                    <a:pt x="4497" y="29561"/>
                  </a:lnTo>
                  <a:lnTo>
                    <a:pt x="4227" y="29493"/>
                  </a:lnTo>
                  <a:lnTo>
                    <a:pt x="3935" y="29471"/>
                  </a:lnTo>
                  <a:lnTo>
                    <a:pt x="3665" y="29471"/>
                  </a:lnTo>
                  <a:lnTo>
                    <a:pt x="3373" y="29493"/>
                  </a:lnTo>
                  <a:lnTo>
                    <a:pt x="3103" y="29561"/>
                  </a:lnTo>
                  <a:lnTo>
                    <a:pt x="2811" y="29651"/>
                  </a:lnTo>
                  <a:lnTo>
                    <a:pt x="2384" y="29830"/>
                  </a:lnTo>
                  <a:lnTo>
                    <a:pt x="2001" y="30055"/>
                  </a:lnTo>
                  <a:lnTo>
                    <a:pt x="1664" y="30303"/>
                  </a:lnTo>
                  <a:lnTo>
                    <a:pt x="1372" y="30550"/>
                  </a:lnTo>
                  <a:lnTo>
                    <a:pt x="1125" y="30842"/>
                  </a:lnTo>
                  <a:lnTo>
                    <a:pt x="900" y="31134"/>
                  </a:lnTo>
                  <a:lnTo>
                    <a:pt x="720" y="31471"/>
                  </a:lnTo>
                  <a:lnTo>
                    <a:pt x="585" y="31809"/>
                  </a:lnTo>
                  <a:lnTo>
                    <a:pt x="473" y="32168"/>
                  </a:lnTo>
                  <a:lnTo>
                    <a:pt x="383" y="32528"/>
                  </a:lnTo>
                  <a:lnTo>
                    <a:pt x="338" y="32910"/>
                  </a:lnTo>
                  <a:lnTo>
                    <a:pt x="293" y="33292"/>
                  </a:lnTo>
                  <a:lnTo>
                    <a:pt x="293" y="33697"/>
                  </a:lnTo>
                  <a:lnTo>
                    <a:pt x="338" y="34101"/>
                  </a:lnTo>
                  <a:lnTo>
                    <a:pt x="383" y="34506"/>
                  </a:lnTo>
                  <a:lnTo>
                    <a:pt x="450" y="34933"/>
                  </a:lnTo>
                  <a:lnTo>
                    <a:pt x="540" y="35338"/>
                  </a:lnTo>
                  <a:lnTo>
                    <a:pt x="630" y="35765"/>
                  </a:lnTo>
                  <a:lnTo>
                    <a:pt x="765" y="36192"/>
                  </a:lnTo>
                  <a:lnTo>
                    <a:pt x="900" y="36597"/>
                  </a:lnTo>
                  <a:lnTo>
                    <a:pt x="1215" y="37406"/>
                  </a:lnTo>
                  <a:lnTo>
                    <a:pt x="1574" y="38193"/>
                  </a:lnTo>
                  <a:lnTo>
                    <a:pt x="1956" y="38934"/>
                  </a:lnTo>
                  <a:lnTo>
                    <a:pt x="2339" y="39609"/>
                  </a:lnTo>
                  <a:lnTo>
                    <a:pt x="2721" y="40216"/>
                  </a:lnTo>
                  <a:lnTo>
                    <a:pt x="3103" y="40733"/>
                  </a:lnTo>
                  <a:lnTo>
                    <a:pt x="3687" y="41475"/>
                  </a:lnTo>
                  <a:lnTo>
                    <a:pt x="4272" y="42194"/>
                  </a:lnTo>
                  <a:lnTo>
                    <a:pt x="4879" y="42891"/>
                  </a:lnTo>
                  <a:lnTo>
                    <a:pt x="5508" y="43588"/>
                  </a:lnTo>
                  <a:lnTo>
                    <a:pt x="6745" y="44959"/>
                  </a:lnTo>
                  <a:lnTo>
                    <a:pt x="8003" y="46330"/>
                  </a:lnTo>
                  <a:lnTo>
                    <a:pt x="8588" y="47004"/>
                  </a:lnTo>
                  <a:lnTo>
                    <a:pt x="9195" y="47679"/>
                  </a:lnTo>
                  <a:lnTo>
                    <a:pt x="9847" y="48331"/>
                  </a:lnTo>
                  <a:lnTo>
                    <a:pt x="10161" y="48645"/>
                  </a:lnTo>
                  <a:lnTo>
                    <a:pt x="10521" y="48960"/>
                  </a:lnTo>
                  <a:lnTo>
                    <a:pt x="10881" y="49252"/>
                  </a:lnTo>
                  <a:lnTo>
                    <a:pt x="11240" y="49522"/>
                  </a:lnTo>
                  <a:lnTo>
                    <a:pt x="11600" y="49792"/>
                  </a:lnTo>
                  <a:lnTo>
                    <a:pt x="12005" y="50017"/>
                  </a:lnTo>
                  <a:lnTo>
                    <a:pt x="12387" y="50219"/>
                  </a:lnTo>
                  <a:lnTo>
                    <a:pt x="12791" y="50399"/>
                  </a:lnTo>
                  <a:lnTo>
                    <a:pt x="13218" y="50556"/>
                  </a:lnTo>
                  <a:lnTo>
                    <a:pt x="13668" y="50669"/>
                  </a:lnTo>
                  <a:lnTo>
                    <a:pt x="13511" y="53546"/>
                  </a:lnTo>
                  <a:lnTo>
                    <a:pt x="13331" y="56423"/>
                  </a:lnTo>
                  <a:lnTo>
                    <a:pt x="13218" y="57817"/>
                  </a:lnTo>
                  <a:lnTo>
                    <a:pt x="13106" y="59256"/>
                  </a:lnTo>
                  <a:lnTo>
                    <a:pt x="12971" y="60694"/>
                  </a:lnTo>
                  <a:lnTo>
                    <a:pt x="12791" y="62155"/>
                  </a:lnTo>
                  <a:lnTo>
                    <a:pt x="12477" y="61301"/>
                  </a:lnTo>
                  <a:lnTo>
                    <a:pt x="12184" y="60402"/>
                  </a:lnTo>
                  <a:lnTo>
                    <a:pt x="11915" y="59503"/>
                  </a:lnTo>
                  <a:lnTo>
                    <a:pt x="11645" y="58581"/>
                  </a:lnTo>
                  <a:lnTo>
                    <a:pt x="11398" y="57660"/>
                  </a:lnTo>
                  <a:lnTo>
                    <a:pt x="11128" y="56760"/>
                  </a:lnTo>
                  <a:lnTo>
                    <a:pt x="10836" y="55884"/>
                  </a:lnTo>
                  <a:lnTo>
                    <a:pt x="10678" y="55479"/>
                  </a:lnTo>
                  <a:lnTo>
                    <a:pt x="10499" y="55052"/>
                  </a:lnTo>
                  <a:lnTo>
                    <a:pt x="10026" y="53995"/>
                  </a:lnTo>
                  <a:lnTo>
                    <a:pt x="9532" y="52961"/>
                  </a:lnTo>
                  <a:lnTo>
                    <a:pt x="8992" y="51927"/>
                  </a:lnTo>
                  <a:lnTo>
                    <a:pt x="8408" y="50938"/>
                  </a:lnTo>
                  <a:lnTo>
                    <a:pt x="7913" y="50152"/>
                  </a:lnTo>
                  <a:lnTo>
                    <a:pt x="7644" y="49702"/>
                  </a:lnTo>
                  <a:lnTo>
                    <a:pt x="7329" y="49252"/>
                  </a:lnTo>
                  <a:lnTo>
                    <a:pt x="7014" y="48825"/>
                  </a:lnTo>
                  <a:lnTo>
                    <a:pt x="6655" y="48376"/>
                  </a:lnTo>
                  <a:lnTo>
                    <a:pt x="6295" y="47949"/>
                  </a:lnTo>
                  <a:lnTo>
                    <a:pt x="5913" y="47544"/>
                  </a:lnTo>
                  <a:lnTo>
                    <a:pt x="5486" y="47162"/>
                  </a:lnTo>
                  <a:lnTo>
                    <a:pt x="5081" y="46847"/>
                  </a:lnTo>
                  <a:lnTo>
                    <a:pt x="4856" y="46712"/>
                  </a:lnTo>
                  <a:lnTo>
                    <a:pt x="4631" y="46577"/>
                  </a:lnTo>
                  <a:lnTo>
                    <a:pt x="4407" y="46465"/>
                  </a:lnTo>
                  <a:lnTo>
                    <a:pt x="4182" y="46375"/>
                  </a:lnTo>
                  <a:lnTo>
                    <a:pt x="3935" y="46285"/>
                  </a:lnTo>
                  <a:lnTo>
                    <a:pt x="3710" y="46218"/>
                  </a:lnTo>
                  <a:lnTo>
                    <a:pt x="3463" y="46195"/>
                  </a:lnTo>
                  <a:lnTo>
                    <a:pt x="3215" y="46173"/>
                  </a:lnTo>
                  <a:lnTo>
                    <a:pt x="2968" y="46173"/>
                  </a:lnTo>
                  <a:lnTo>
                    <a:pt x="2721" y="46195"/>
                  </a:lnTo>
                  <a:lnTo>
                    <a:pt x="2451" y="46263"/>
                  </a:lnTo>
                  <a:lnTo>
                    <a:pt x="2204" y="46330"/>
                  </a:lnTo>
                  <a:lnTo>
                    <a:pt x="1867" y="46465"/>
                  </a:lnTo>
                  <a:lnTo>
                    <a:pt x="1552" y="46622"/>
                  </a:lnTo>
                  <a:lnTo>
                    <a:pt x="1260" y="46802"/>
                  </a:lnTo>
                  <a:lnTo>
                    <a:pt x="1012" y="46982"/>
                  </a:lnTo>
                  <a:lnTo>
                    <a:pt x="788" y="47162"/>
                  </a:lnTo>
                  <a:lnTo>
                    <a:pt x="608" y="47364"/>
                  </a:lnTo>
                  <a:lnTo>
                    <a:pt x="428" y="47589"/>
                  </a:lnTo>
                  <a:lnTo>
                    <a:pt x="293" y="47814"/>
                  </a:lnTo>
                  <a:lnTo>
                    <a:pt x="181" y="48061"/>
                  </a:lnTo>
                  <a:lnTo>
                    <a:pt x="113" y="48308"/>
                  </a:lnTo>
                  <a:lnTo>
                    <a:pt x="46" y="48556"/>
                  </a:lnTo>
                  <a:lnTo>
                    <a:pt x="23" y="48825"/>
                  </a:lnTo>
                  <a:lnTo>
                    <a:pt x="1" y="49117"/>
                  </a:lnTo>
                  <a:lnTo>
                    <a:pt x="23" y="49387"/>
                  </a:lnTo>
                  <a:lnTo>
                    <a:pt x="46" y="49702"/>
                  </a:lnTo>
                  <a:lnTo>
                    <a:pt x="113" y="49994"/>
                  </a:lnTo>
                  <a:lnTo>
                    <a:pt x="181" y="50309"/>
                  </a:lnTo>
                  <a:lnTo>
                    <a:pt x="271" y="50624"/>
                  </a:lnTo>
                  <a:lnTo>
                    <a:pt x="383" y="50938"/>
                  </a:lnTo>
                  <a:lnTo>
                    <a:pt x="518" y="51275"/>
                  </a:lnTo>
                  <a:lnTo>
                    <a:pt x="833" y="51950"/>
                  </a:lnTo>
                  <a:lnTo>
                    <a:pt x="1215" y="52647"/>
                  </a:lnTo>
                  <a:lnTo>
                    <a:pt x="1642" y="53344"/>
                  </a:lnTo>
                  <a:lnTo>
                    <a:pt x="2136" y="54063"/>
                  </a:lnTo>
                  <a:lnTo>
                    <a:pt x="2676" y="54782"/>
                  </a:lnTo>
                  <a:lnTo>
                    <a:pt x="3238" y="55524"/>
                  </a:lnTo>
                  <a:lnTo>
                    <a:pt x="3845" y="56243"/>
                  </a:lnTo>
                  <a:lnTo>
                    <a:pt x="4474" y="56963"/>
                  </a:lnTo>
                  <a:lnTo>
                    <a:pt x="5126" y="57682"/>
                  </a:lnTo>
                  <a:lnTo>
                    <a:pt x="5778" y="58379"/>
                  </a:lnTo>
                  <a:lnTo>
                    <a:pt x="6452" y="59053"/>
                  </a:lnTo>
                  <a:lnTo>
                    <a:pt x="7127" y="59705"/>
                  </a:lnTo>
                  <a:lnTo>
                    <a:pt x="8430" y="60964"/>
                  </a:lnTo>
                  <a:lnTo>
                    <a:pt x="9689" y="62088"/>
                  </a:lnTo>
                  <a:lnTo>
                    <a:pt x="10813" y="63055"/>
                  </a:lnTo>
                  <a:lnTo>
                    <a:pt x="11757" y="63819"/>
                  </a:lnTo>
                  <a:lnTo>
                    <a:pt x="12499" y="64381"/>
                  </a:lnTo>
                  <a:lnTo>
                    <a:pt x="12229" y="66112"/>
                  </a:lnTo>
                  <a:lnTo>
                    <a:pt x="11915" y="67843"/>
                  </a:lnTo>
                  <a:lnTo>
                    <a:pt x="11555" y="69573"/>
                  </a:lnTo>
                  <a:lnTo>
                    <a:pt x="11353" y="70428"/>
                  </a:lnTo>
                  <a:lnTo>
                    <a:pt x="11150" y="71259"/>
                  </a:lnTo>
                  <a:lnTo>
                    <a:pt x="10926" y="72114"/>
                  </a:lnTo>
                  <a:lnTo>
                    <a:pt x="10678" y="72945"/>
                  </a:lnTo>
                  <a:lnTo>
                    <a:pt x="10431" y="73755"/>
                  </a:lnTo>
                  <a:lnTo>
                    <a:pt x="10161" y="74586"/>
                  </a:lnTo>
                  <a:lnTo>
                    <a:pt x="9869" y="75373"/>
                  </a:lnTo>
                  <a:lnTo>
                    <a:pt x="9577" y="76160"/>
                  </a:lnTo>
                  <a:lnTo>
                    <a:pt x="9262" y="76947"/>
                  </a:lnTo>
                  <a:lnTo>
                    <a:pt x="8925" y="77711"/>
                  </a:lnTo>
                  <a:lnTo>
                    <a:pt x="8880" y="77846"/>
                  </a:lnTo>
                  <a:lnTo>
                    <a:pt x="8858" y="77958"/>
                  </a:lnTo>
                  <a:lnTo>
                    <a:pt x="8880" y="78093"/>
                  </a:lnTo>
                  <a:lnTo>
                    <a:pt x="8903" y="78205"/>
                  </a:lnTo>
                  <a:lnTo>
                    <a:pt x="8970" y="78318"/>
                  </a:lnTo>
                  <a:lnTo>
                    <a:pt x="9037" y="78408"/>
                  </a:lnTo>
                  <a:lnTo>
                    <a:pt x="9127" y="78498"/>
                  </a:lnTo>
                  <a:lnTo>
                    <a:pt x="9217" y="78565"/>
                  </a:lnTo>
                  <a:lnTo>
                    <a:pt x="9330" y="78610"/>
                  </a:lnTo>
                  <a:lnTo>
                    <a:pt x="9420" y="78633"/>
                  </a:lnTo>
                  <a:lnTo>
                    <a:pt x="9532" y="78655"/>
                  </a:lnTo>
                  <a:lnTo>
                    <a:pt x="9644" y="78633"/>
                  </a:lnTo>
                  <a:lnTo>
                    <a:pt x="9757" y="78610"/>
                  </a:lnTo>
                  <a:lnTo>
                    <a:pt x="9847" y="78543"/>
                  </a:lnTo>
                  <a:lnTo>
                    <a:pt x="9937" y="78453"/>
                  </a:lnTo>
                  <a:lnTo>
                    <a:pt x="10004" y="78318"/>
                  </a:lnTo>
                  <a:lnTo>
                    <a:pt x="10341" y="77531"/>
                  </a:lnTo>
                  <a:lnTo>
                    <a:pt x="10678" y="76744"/>
                  </a:lnTo>
                  <a:lnTo>
                    <a:pt x="10971" y="75935"/>
                  </a:lnTo>
                  <a:lnTo>
                    <a:pt x="11263" y="75126"/>
                  </a:lnTo>
                  <a:lnTo>
                    <a:pt x="11555" y="74317"/>
                  </a:lnTo>
                  <a:lnTo>
                    <a:pt x="11802" y="73485"/>
                  </a:lnTo>
                  <a:lnTo>
                    <a:pt x="12050" y="72653"/>
                  </a:lnTo>
                  <a:lnTo>
                    <a:pt x="12274" y="71821"/>
                  </a:lnTo>
                  <a:lnTo>
                    <a:pt x="12499" y="70990"/>
                  </a:lnTo>
                  <a:lnTo>
                    <a:pt x="12701" y="70158"/>
                  </a:lnTo>
                  <a:lnTo>
                    <a:pt x="13061" y="68450"/>
                  </a:lnTo>
                  <a:lnTo>
                    <a:pt x="13376" y="66741"/>
                  </a:lnTo>
                  <a:lnTo>
                    <a:pt x="13668" y="65010"/>
                  </a:lnTo>
                  <a:lnTo>
                    <a:pt x="14747" y="64583"/>
                  </a:lnTo>
                  <a:lnTo>
                    <a:pt x="15759" y="64156"/>
                  </a:lnTo>
                  <a:lnTo>
                    <a:pt x="16725" y="63706"/>
                  </a:lnTo>
                  <a:lnTo>
                    <a:pt x="17647" y="63257"/>
                  </a:lnTo>
                  <a:lnTo>
                    <a:pt x="18501" y="62785"/>
                  </a:lnTo>
                  <a:lnTo>
                    <a:pt x="19333" y="62290"/>
                  </a:lnTo>
                  <a:lnTo>
                    <a:pt x="20120" y="61796"/>
                  </a:lnTo>
                  <a:lnTo>
                    <a:pt x="20884" y="61279"/>
                  </a:lnTo>
                  <a:lnTo>
                    <a:pt x="21603" y="60739"/>
                  </a:lnTo>
                  <a:lnTo>
                    <a:pt x="22322" y="60200"/>
                  </a:lnTo>
                  <a:lnTo>
                    <a:pt x="22997" y="59615"/>
                  </a:lnTo>
                  <a:lnTo>
                    <a:pt x="23671" y="59031"/>
                  </a:lnTo>
                  <a:lnTo>
                    <a:pt x="24323" y="58424"/>
                  </a:lnTo>
                  <a:lnTo>
                    <a:pt x="24975" y="57794"/>
                  </a:lnTo>
                  <a:lnTo>
                    <a:pt x="25604" y="57143"/>
                  </a:lnTo>
                  <a:lnTo>
                    <a:pt x="26256" y="56446"/>
                  </a:lnTo>
                  <a:lnTo>
                    <a:pt x="26998" y="55659"/>
                  </a:lnTo>
                  <a:lnTo>
                    <a:pt x="27380" y="55209"/>
                  </a:lnTo>
                  <a:lnTo>
                    <a:pt x="27785" y="54715"/>
                  </a:lnTo>
                  <a:lnTo>
                    <a:pt x="28167" y="54220"/>
                  </a:lnTo>
                  <a:lnTo>
                    <a:pt x="28549" y="53681"/>
                  </a:lnTo>
                  <a:lnTo>
                    <a:pt x="28909" y="53141"/>
                  </a:lnTo>
                  <a:lnTo>
                    <a:pt x="29224" y="52602"/>
                  </a:lnTo>
                  <a:lnTo>
                    <a:pt x="29493" y="52017"/>
                  </a:lnTo>
                  <a:lnTo>
                    <a:pt x="29628" y="51748"/>
                  </a:lnTo>
                  <a:lnTo>
                    <a:pt x="29718" y="51455"/>
                  </a:lnTo>
                  <a:lnTo>
                    <a:pt x="29808" y="51163"/>
                  </a:lnTo>
                  <a:lnTo>
                    <a:pt x="29898" y="50871"/>
                  </a:lnTo>
                  <a:lnTo>
                    <a:pt x="29943" y="50579"/>
                  </a:lnTo>
                  <a:lnTo>
                    <a:pt x="29988" y="50286"/>
                  </a:lnTo>
                  <a:lnTo>
                    <a:pt x="30010" y="49994"/>
                  </a:lnTo>
                  <a:lnTo>
                    <a:pt x="29988" y="49724"/>
                  </a:lnTo>
                  <a:lnTo>
                    <a:pt x="29965" y="49432"/>
                  </a:lnTo>
                  <a:lnTo>
                    <a:pt x="29920" y="49140"/>
                  </a:lnTo>
                  <a:lnTo>
                    <a:pt x="29853" y="48870"/>
                  </a:lnTo>
                  <a:lnTo>
                    <a:pt x="29741" y="48578"/>
                  </a:lnTo>
                  <a:lnTo>
                    <a:pt x="29628" y="48308"/>
                  </a:lnTo>
                  <a:lnTo>
                    <a:pt x="29471" y="48038"/>
                  </a:lnTo>
                  <a:lnTo>
                    <a:pt x="29313" y="47791"/>
                  </a:lnTo>
                  <a:lnTo>
                    <a:pt x="29134" y="47566"/>
                  </a:lnTo>
                  <a:lnTo>
                    <a:pt x="28954" y="47387"/>
                  </a:lnTo>
                  <a:lnTo>
                    <a:pt x="28774" y="47229"/>
                  </a:lnTo>
                  <a:lnTo>
                    <a:pt x="28594" y="47094"/>
                  </a:lnTo>
                  <a:lnTo>
                    <a:pt x="28392" y="46982"/>
                  </a:lnTo>
                  <a:lnTo>
                    <a:pt x="28212" y="46892"/>
                  </a:lnTo>
                  <a:lnTo>
                    <a:pt x="28010" y="46825"/>
                  </a:lnTo>
                  <a:lnTo>
                    <a:pt x="27830" y="46780"/>
                  </a:lnTo>
                  <a:lnTo>
                    <a:pt x="27628" y="46757"/>
                  </a:lnTo>
                  <a:lnTo>
                    <a:pt x="27425" y="46757"/>
                  </a:lnTo>
                  <a:lnTo>
                    <a:pt x="27223" y="46780"/>
                  </a:lnTo>
                  <a:lnTo>
                    <a:pt x="27021" y="46825"/>
                  </a:lnTo>
                  <a:lnTo>
                    <a:pt x="26818" y="46870"/>
                  </a:lnTo>
                  <a:lnTo>
                    <a:pt x="26638" y="46937"/>
                  </a:lnTo>
                  <a:lnTo>
                    <a:pt x="26436" y="47027"/>
                  </a:lnTo>
                  <a:lnTo>
                    <a:pt x="26032" y="47229"/>
                  </a:lnTo>
                  <a:lnTo>
                    <a:pt x="25649" y="47477"/>
                  </a:lnTo>
                  <a:lnTo>
                    <a:pt x="25267" y="47769"/>
                  </a:lnTo>
                  <a:lnTo>
                    <a:pt x="24908" y="48083"/>
                  </a:lnTo>
                  <a:lnTo>
                    <a:pt x="24570" y="48421"/>
                  </a:lnTo>
                  <a:lnTo>
                    <a:pt x="24256" y="48758"/>
                  </a:lnTo>
                  <a:lnTo>
                    <a:pt x="23941" y="49117"/>
                  </a:lnTo>
                  <a:lnTo>
                    <a:pt x="23671" y="49455"/>
                  </a:lnTo>
                  <a:lnTo>
                    <a:pt x="23042" y="50286"/>
                  </a:lnTo>
                  <a:lnTo>
                    <a:pt x="22412" y="51163"/>
                  </a:lnTo>
                  <a:lnTo>
                    <a:pt x="21805" y="52017"/>
                  </a:lnTo>
                  <a:lnTo>
                    <a:pt x="21221" y="52894"/>
                  </a:lnTo>
                  <a:lnTo>
                    <a:pt x="20075" y="54647"/>
                  </a:lnTo>
                  <a:lnTo>
                    <a:pt x="18928" y="56423"/>
                  </a:lnTo>
                  <a:lnTo>
                    <a:pt x="17759" y="58177"/>
                  </a:lnTo>
                  <a:lnTo>
                    <a:pt x="17175" y="59031"/>
                  </a:lnTo>
                  <a:lnTo>
                    <a:pt x="16568" y="59907"/>
                  </a:lnTo>
                  <a:lnTo>
                    <a:pt x="15938" y="60739"/>
                  </a:lnTo>
                  <a:lnTo>
                    <a:pt x="15287" y="61571"/>
                  </a:lnTo>
                  <a:lnTo>
                    <a:pt x="14612" y="62403"/>
                  </a:lnTo>
                  <a:lnTo>
                    <a:pt x="13915" y="63212"/>
                  </a:lnTo>
                  <a:lnTo>
                    <a:pt x="14073" y="61751"/>
                  </a:lnTo>
                  <a:lnTo>
                    <a:pt x="14230" y="60267"/>
                  </a:lnTo>
                  <a:lnTo>
                    <a:pt x="14365" y="58806"/>
                  </a:lnTo>
                  <a:lnTo>
                    <a:pt x="14477" y="57322"/>
                  </a:lnTo>
                  <a:lnTo>
                    <a:pt x="14680" y="54355"/>
                  </a:lnTo>
                  <a:lnTo>
                    <a:pt x="14859" y="51388"/>
                  </a:lnTo>
                  <a:lnTo>
                    <a:pt x="14994" y="51343"/>
                  </a:lnTo>
                  <a:lnTo>
                    <a:pt x="15264" y="51208"/>
                  </a:lnTo>
                  <a:lnTo>
                    <a:pt x="16141" y="50691"/>
                  </a:lnTo>
                  <a:lnTo>
                    <a:pt x="17310" y="49949"/>
                  </a:lnTo>
                  <a:lnTo>
                    <a:pt x="18658" y="49073"/>
                  </a:lnTo>
                  <a:lnTo>
                    <a:pt x="20030" y="48128"/>
                  </a:lnTo>
                  <a:lnTo>
                    <a:pt x="21333" y="47207"/>
                  </a:lnTo>
                  <a:lnTo>
                    <a:pt x="22390" y="46442"/>
                  </a:lnTo>
                  <a:lnTo>
                    <a:pt x="22795" y="46128"/>
                  </a:lnTo>
                  <a:lnTo>
                    <a:pt x="23087" y="45858"/>
                  </a:lnTo>
                  <a:lnTo>
                    <a:pt x="23357" y="45588"/>
                  </a:lnTo>
                  <a:lnTo>
                    <a:pt x="23649" y="45274"/>
                  </a:lnTo>
                  <a:lnTo>
                    <a:pt x="23963" y="44936"/>
                  </a:lnTo>
                  <a:lnTo>
                    <a:pt x="24256" y="44554"/>
                  </a:lnTo>
                  <a:lnTo>
                    <a:pt x="24863" y="43745"/>
                  </a:lnTo>
                  <a:lnTo>
                    <a:pt x="25492" y="42846"/>
                  </a:lnTo>
                  <a:lnTo>
                    <a:pt x="26076" y="41879"/>
                  </a:lnTo>
                  <a:lnTo>
                    <a:pt x="26638" y="40868"/>
                  </a:lnTo>
                  <a:lnTo>
                    <a:pt x="27178" y="39856"/>
                  </a:lnTo>
                  <a:lnTo>
                    <a:pt x="27650" y="38845"/>
                  </a:lnTo>
                  <a:lnTo>
                    <a:pt x="27852" y="38350"/>
                  </a:lnTo>
                  <a:lnTo>
                    <a:pt x="28032" y="37855"/>
                  </a:lnTo>
                  <a:lnTo>
                    <a:pt x="28212" y="37383"/>
                  </a:lnTo>
                  <a:lnTo>
                    <a:pt x="28347" y="36934"/>
                  </a:lnTo>
                  <a:lnTo>
                    <a:pt x="28482" y="36484"/>
                  </a:lnTo>
                  <a:lnTo>
                    <a:pt x="28572" y="36057"/>
                  </a:lnTo>
                  <a:lnTo>
                    <a:pt x="28639" y="35675"/>
                  </a:lnTo>
                  <a:lnTo>
                    <a:pt x="28684" y="35293"/>
                  </a:lnTo>
                  <a:lnTo>
                    <a:pt x="28684" y="34956"/>
                  </a:lnTo>
                  <a:lnTo>
                    <a:pt x="28662" y="34641"/>
                  </a:lnTo>
                  <a:lnTo>
                    <a:pt x="28594" y="34371"/>
                  </a:lnTo>
                  <a:lnTo>
                    <a:pt x="28504" y="34124"/>
                  </a:lnTo>
                  <a:lnTo>
                    <a:pt x="28437" y="34012"/>
                  </a:lnTo>
                  <a:lnTo>
                    <a:pt x="28369" y="33922"/>
                  </a:lnTo>
                  <a:lnTo>
                    <a:pt x="28302" y="33832"/>
                  </a:lnTo>
                  <a:lnTo>
                    <a:pt x="28189" y="33764"/>
                  </a:lnTo>
                  <a:lnTo>
                    <a:pt x="28100" y="33697"/>
                  </a:lnTo>
                  <a:lnTo>
                    <a:pt x="27987" y="33652"/>
                  </a:lnTo>
                  <a:lnTo>
                    <a:pt x="27852" y="33607"/>
                  </a:lnTo>
                  <a:lnTo>
                    <a:pt x="27717" y="33584"/>
                  </a:lnTo>
                  <a:lnTo>
                    <a:pt x="27448" y="33562"/>
                  </a:lnTo>
                  <a:lnTo>
                    <a:pt x="27178" y="33539"/>
                  </a:lnTo>
                  <a:lnTo>
                    <a:pt x="26886" y="33539"/>
                  </a:lnTo>
                  <a:lnTo>
                    <a:pt x="26638" y="33562"/>
                  </a:lnTo>
                  <a:lnTo>
                    <a:pt x="26369" y="33584"/>
                  </a:lnTo>
                  <a:lnTo>
                    <a:pt x="26099" y="33629"/>
                  </a:lnTo>
                  <a:lnTo>
                    <a:pt x="25604" y="33742"/>
                  </a:lnTo>
                  <a:lnTo>
                    <a:pt x="25110" y="33899"/>
                  </a:lnTo>
                  <a:lnTo>
                    <a:pt x="24638" y="34124"/>
                  </a:lnTo>
                  <a:lnTo>
                    <a:pt x="24188" y="34371"/>
                  </a:lnTo>
                  <a:lnTo>
                    <a:pt x="23761" y="34663"/>
                  </a:lnTo>
                  <a:lnTo>
                    <a:pt x="23334" y="35001"/>
                  </a:lnTo>
                  <a:lnTo>
                    <a:pt x="22929" y="35338"/>
                  </a:lnTo>
                  <a:lnTo>
                    <a:pt x="22547" y="35720"/>
                  </a:lnTo>
                  <a:lnTo>
                    <a:pt x="22165" y="36125"/>
                  </a:lnTo>
                  <a:lnTo>
                    <a:pt x="21805" y="36552"/>
                  </a:lnTo>
                  <a:lnTo>
                    <a:pt x="21446" y="37001"/>
                  </a:lnTo>
                  <a:lnTo>
                    <a:pt x="21131" y="37451"/>
                  </a:lnTo>
                  <a:lnTo>
                    <a:pt x="20794" y="37900"/>
                  </a:lnTo>
                  <a:lnTo>
                    <a:pt x="20412" y="38485"/>
                  </a:lnTo>
                  <a:lnTo>
                    <a:pt x="20030" y="39092"/>
                  </a:lnTo>
                  <a:lnTo>
                    <a:pt x="19692" y="39676"/>
                  </a:lnTo>
                  <a:lnTo>
                    <a:pt x="19333" y="40283"/>
                  </a:lnTo>
                  <a:lnTo>
                    <a:pt x="18681" y="41497"/>
                  </a:lnTo>
                  <a:lnTo>
                    <a:pt x="18029" y="42688"/>
                  </a:lnTo>
                  <a:lnTo>
                    <a:pt x="17377" y="43880"/>
                  </a:lnTo>
                  <a:lnTo>
                    <a:pt x="17040" y="44487"/>
                  </a:lnTo>
                  <a:lnTo>
                    <a:pt x="16680" y="45049"/>
                  </a:lnTo>
                  <a:lnTo>
                    <a:pt x="16321" y="45633"/>
                  </a:lnTo>
                  <a:lnTo>
                    <a:pt x="15938" y="46195"/>
                  </a:lnTo>
                  <a:lnTo>
                    <a:pt x="15511" y="46757"/>
                  </a:lnTo>
                  <a:lnTo>
                    <a:pt x="15084" y="47297"/>
                  </a:lnTo>
                  <a:lnTo>
                    <a:pt x="15197" y="45498"/>
                  </a:lnTo>
                  <a:lnTo>
                    <a:pt x="15332" y="43723"/>
                  </a:lnTo>
                  <a:lnTo>
                    <a:pt x="15466" y="41969"/>
                  </a:lnTo>
                  <a:lnTo>
                    <a:pt x="15646" y="40193"/>
                  </a:lnTo>
                  <a:lnTo>
                    <a:pt x="15826" y="38440"/>
                  </a:lnTo>
                  <a:lnTo>
                    <a:pt x="16073" y="36709"/>
                  </a:lnTo>
                  <a:lnTo>
                    <a:pt x="16321" y="35001"/>
                  </a:lnTo>
                  <a:lnTo>
                    <a:pt x="16635" y="33292"/>
                  </a:lnTo>
                  <a:lnTo>
                    <a:pt x="17557" y="33247"/>
                  </a:lnTo>
                  <a:lnTo>
                    <a:pt x="18501" y="33157"/>
                  </a:lnTo>
                  <a:lnTo>
                    <a:pt x="19423" y="33045"/>
                  </a:lnTo>
                  <a:lnTo>
                    <a:pt x="20367" y="32933"/>
                  </a:lnTo>
                  <a:lnTo>
                    <a:pt x="21288" y="32753"/>
                  </a:lnTo>
                  <a:lnTo>
                    <a:pt x="22210" y="32573"/>
                  </a:lnTo>
                  <a:lnTo>
                    <a:pt x="23132" y="32348"/>
                  </a:lnTo>
                  <a:lnTo>
                    <a:pt x="24053" y="32078"/>
                  </a:lnTo>
                  <a:lnTo>
                    <a:pt x="24953" y="31786"/>
                  </a:lnTo>
                  <a:lnTo>
                    <a:pt x="25829" y="31449"/>
                  </a:lnTo>
                  <a:lnTo>
                    <a:pt x="26706" y="31089"/>
                  </a:lnTo>
                  <a:lnTo>
                    <a:pt x="27538" y="30685"/>
                  </a:lnTo>
                  <a:lnTo>
                    <a:pt x="28369" y="30258"/>
                  </a:lnTo>
                  <a:lnTo>
                    <a:pt x="29179" y="29763"/>
                  </a:lnTo>
                  <a:lnTo>
                    <a:pt x="29965" y="29246"/>
                  </a:lnTo>
                  <a:lnTo>
                    <a:pt x="30707" y="28684"/>
                  </a:lnTo>
                  <a:lnTo>
                    <a:pt x="31449" y="28055"/>
                  </a:lnTo>
                  <a:lnTo>
                    <a:pt x="31876" y="27695"/>
                  </a:lnTo>
                  <a:lnTo>
                    <a:pt x="32281" y="27313"/>
                  </a:lnTo>
                  <a:lnTo>
                    <a:pt x="32708" y="26908"/>
                  </a:lnTo>
                  <a:lnTo>
                    <a:pt x="33112" y="26459"/>
                  </a:lnTo>
                  <a:lnTo>
                    <a:pt x="33495" y="25987"/>
                  </a:lnTo>
                  <a:lnTo>
                    <a:pt x="33832" y="25514"/>
                  </a:lnTo>
                  <a:lnTo>
                    <a:pt x="34146" y="25020"/>
                  </a:lnTo>
                  <a:lnTo>
                    <a:pt x="34281" y="24773"/>
                  </a:lnTo>
                  <a:lnTo>
                    <a:pt x="34416" y="24525"/>
                  </a:lnTo>
                  <a:lnTo>
                    <a:pt x="34529" y="24278"/>
                  </a:lnTo>
                  <a:lnTo>
                    <a:pt x="34618" y="24008"/>
                  </a:lnTo>
                  <a:lnTo>
                    <a:pt x="34686" y="23761"/>
                  </a:lnTo>
                  <a:lnTo>
                    <a:pt x="34731" y="23491"/>
                  </a:lnTo>
                  <a:lnTo>
                    <a:pt x="34776" y="23244"/>
                  </a:lnTo>
                  <a:lnTo>
                    <a:pt x="34776" y="22974"/>
                  </a:lnTo>
                  <a:lnTo>
                    <a:pt x="34776" y="22727"/>
                  </a:lnTo>
                  <a:lnTo>
                    <a:pt x="34731" y="22457"/>
                  </a:lnTo>
                  <a:lnTo>
                    <a:pt x="34686" y="22210"/>
                  </a:lnTo>
                  <a:lnTo>
                    <a:pt x="34596" y="21963"/>
                  </a:lnTo>
                  <a:lnTo>
                    <a:pt x="34484" y="21715"/>
                  </a:lnTo>
                  <a:lnTo>
                    <a:pt x="34326" y="21468"/>
                  </a:lnTo>
                  <a:lnTo>
                    <a:pt x="34146" y="21198"/>
                  </a:lnTo>
                  <a:lnTo>
                    <a:pt x="33967" y="20974"/>
                  </a:lnTo>
                  <a:lnTo>
                    <a:pt x="33764" y="20771"/>
                  </a:lnTo>
                  <a:lnTo>
                    <a:pt x="33540" y="20592"/>
                  </a:lnTo>
                  <a:lnTo>
                    <a:pt x="33315" y="20434"/>
                  </a:lnTo>
                  <a:lnTo>
                    <a:pt x="33090" y="20322"/>
                  </a:lnTo>
                  <a:lnTo>
                    <a:pt x="32865" y="20209"/>
                  </a:lnTo>
                  <a:lnTo>
                    <a:pt x="32618" y="20142"/>
                  </a:lnTo>
                  <a:lnTo>
                    <a:pt x="32371" y="20075"/>
                  </a:lnTo>
                  <a:lnTo>
                    <a:pt x="32101" y="20052"/>
                  </a:lnTo>
                  <a:lnTo>
                    <a:pt x="31854" y="20030"/>
                  </a:lnTo>
                  <a:lnTo>
                    <a:pt x="31314" y="20030"/>
                  </a:lnTo>
                  <a:lnTo>
                    <a:pt x="31044" y="20075"/>
                  </a:lnTo>
                  <a:lnTo>
                    <a:pt x="30775" y="20119"/>
                  </a:lnTo>
                  <a:lnTo>
                    <a:pt x="30505" y="20187"/>
                  </a:lnTo>
                  <a:lnTo>
                    <a:pt x="29943" y="20344"/>
                  </a:lnTo>
                  <a:lnTo>
                    <a:pt x="29403" y="20547"/>
                  </a:lnTo>
                  <a:lnTo>
                    <a:pt x="28886" y="20794"/>
                  </a:lnTo>
                  <a:lnTo>
                    <a:pt x="28369" y="21064"/>
                  </a:lnTo>
                  <a:lnTo>
                    <a:pt x="27875" y="21333"/>
                  </a:lnTo>
                  <a:lnTo>
                    <a:pt x="27403" y="21626"/>
                  </a:lnTo>
                  <a:lnTo>
                    <a:pt x="26976" y="21918"/>
                  </a:lnTo>
                  <a:lnTo>
                    <a:pt x="26593" y="22210"/>
                  </a:lnTo>
                  <a:lnTo>
                    <a:pt x="26279" y="22457"/>
                  </a:lnTo>
                  <a:lnTo>
                    <a:pt x="25964" y="22727"/>
                  </a:lnTo>
                  <a:lnTo>
                    <a:pt x="25672" y="23019"/>
                  </a:lnTo>
                  <a:lnTo>
                    <a:pt x="25380" y="23312"/>
                  </a:lnTo>
                  <a:lnTo>
                    <a:pt x="24795" y="23941"/>
                  </a:lnTo>
                  <a:lnTo>
                    <a:pt x="24233" y="24615"/>
                  </a:lnTo>
                  <a:lnTo>
                    <a:pt x="23671" y="25312"/>
                  </a:lnTo>
                  <a:lnTo>
                    <a:pt x="23109" y="26031"/>
                  </a:lnTo>
                  <a:lnTo>
                    <a:pt x="22008" y="27470"/>
                  </a:lnTo>
                  <a:lnTo>
                    <a:pt x="21446" y="28189"/>
                  </a:lnTo>
                  <a:lnTo>
                    <a:pt x="20884" y="28864"/>
                  </a:lnTo>
                  <a:lnTo>
                    <a:pt x="20277" y="29516"/>
                  </a:lnTo>
                  <a:lnTo>
                    <a:pt x="19670" y="30123"/>
                  </a:lnTo>
                  <a:lnTo>
                    <a:pt x="19355" y="30392"/>
                  </a:lnTo>
                  <a:lnTo>
                    <a:pt x="19041" y="30662"/>
                  </a:lnTo>
                  <a:lnTo>
                    <a:pt x="18703" y="30909"/>
                  </a:lnTo>
                  <a:lnTo>
                    <a:pt x="18366" y="31157"/>
                  </a:lnTo>
                  <a:lnTo>
                    <a:pt x="18029" y="31359"/>
                  </a:lnTo>
                  <a:lnTo>
                    <a:pt x="17669" y="31561"/>
                  </a:lnTo>
                  <a:lnTo>
                    <a:pt x="17310" y="31719"/>
                  </a:lnTo>
                  <a:lnTo>
                    <a:pt x="16928" y="31876"/>
                  </a:lnTo>
                  <a:lnTo>
                    <a:pt x="16928" y="31876"/>
                  </a:lnTo>
                  <a:lnTo>
                    <a:pt x="17197" y="30730"/>
                  </a:lnTo>
                  <a:lnTo>
                    <a:pt x="17489" y="29606"/>
                  </a:lnTo>
                  <a:lnTo>
                    <a:pt x="17804" y="28482"/>
                  </a:lnTo>
                  <a:lnTo>
                    <a:pt x="18141" y="27358"/>
                  </a:lnTo>
                  <a:lnTo>
                    <a:pt x="18524" y="26256"/>
                  </a:lnTo>
                  <a:lnTo>
                    <a:pt x="18928" y="25177"/>
                  </a:lnTo>
                  <a:lnTo>
                    <a:pt x="19378" y="24098"/>
                  </a:lnTo>
                  <a:lnTo>
                    <a:pt x="19850" y="23042"/>
                  </a:lnTo>
                  <a:lnTo>
                    <a:pt x="20367" y="21985"/>
                  </a:lnTo>
                  <a:lnTo>
                    <a:pt x="20906" y="20951"/>
                  </a:lnTo>
                  <a:lnTo>
                    <a:pt x="21491" y="19940"/>
                  </a:lnTo>
                  <a:lnTo>
                    <a:pt x="22120" y="18928"/>
                  </a:lnTo>
                  <a:lnTo>
                    <a:pt x="22772" y="17939"/>
                  </a:lnTo>
                  <a:lnTo>
                    <a:pt x="23491" y="16972"/>
                  </a:lnTo>
                  <a:lnTo>
                    <a:pt x="24256" y="16006"/>
                  </a:lnTo>
                  <a:lnTo>
                    <a:pt x="25042" y="15062"/>
                  </a:lnTo>
                  <a:lnTo>
                    <a:pt x="25694" y="14410"/>
                  </a:lnTo>
                  <a:lnTo>
                    <a:pt x="26054" y="14095"/>
                  </a:lnTo>
                  <a:lnTo>
                    <a:pt x="26391" y="13780"/>
                  </a:lnTo>
                  <a:lnTo>
                    <a:pt x="26751" y="13466"/>
                  </a:lnTo>
                  <a:lnTo>
                    <a:pt x="27133" y="13173"/>
                  </a:lnTo>
                  <a:lnTo>
                    <a:pt x="27515" y="12904"/>
                  </a:lnTo>
                  <a:lnTo>
                    <a:pt x="27920" y="12634"/>
                  </a:lnTo>
                  <a:lnTo>
                    <a:pt x="29448" y="11667"/>
                  </a:lnTo>
                  <a:lnTo>
                    <a:pt x="30213" y="11195"/>
                  </a:lnTo>
                  <a:lnTo>
                    <a:pt x="30954" y="10723"/>
                  </a:lnTo>
                  <a:lnTo>
                    <a:pt x="31696" y="10229"/>
                  </a:lnTo>
                  <a:lnTo>
                    <a:pt x="32416" y="9712"/>
                  </a:lnTo>
                  <a:lnTo>
                    <a:pt x="33112" y="9150"/>
                  </a:lnTo>
                  <a:lnTo>
                    <a:pt x="33450" y="8835"/>
                  </a:lnTo>
                  <a:lnTo>
                    <a:pt x="33787" y="8520"/>
                  </a:lnTo>
                  <a:lnTo>
                    <a:pt x="34146" y="8161"/>
                  </a:lnTo>
                  <a:lnTo>
                    <a:pt x="34529" y="7756"/>
                  </a:lnTo>
                  <a:lnTo>
                    <a:pt x="34911" y="7306"/>
                  </a:lnTo>
                  <a:lnTo>
                    <a:pt x="35315" y="6834"/>
                  </a:lnTo>
                  <a:lnTo>
                    <a:pt x="35675" y="6317"/>
                  </a:lnTo>
                  <a:lnTo>
                    <a:pt x="36035" y="5778"/>
                  </a:lnTo>
                  <a:lnTo>
                    <a:pt x="36349" y="5216"/>
                  </a:lnTo>
                  <a:lnTo>
                    <a:pt x="36619" y="4654"/>
                  </a:lnTo>
                  <a:lnTo>
                    <a:pt x="36732" y="4362"/>
                  </a:lnTo>
                  <a:lnTo>
                    <a:pt x="36821" y="4092"/>
                  </a:lnTo>
                  <a:lnTo>
                    <a:pt x="36889" y="3800"/>
                  </a:lnTo>
                  <a:lnTo>
                    <a:pt x="36956" y="3507"/>
                  </a:lnTo>
                  <a:lnTo>
                    <a:pt x="37001" y="3238"/>
                  </a:lnTo>
                  <a:lnTo>
                    <a:pt x="37001" y="2945"/>
                  </a:lnTo>
                  <a:lnTo>
                    <a:pt x="37001" y="2676"/>
                  </a:lnTo>
                  <a:lnTo>
                    <a:pt x="36956" y="2406"/>
                  </a:lnTo>
                  <a:lnTo>
                    <a:pt x="36911" y="2159"/>
                  </a:lnTo>
                  <a:lnTo>
                    <a:pt x="36821" y="1889"/>
                  </a:lnTo>
                  <a:lnTo>
                    <a:pt x="36687" y="1642"/>
                  </a:lnTo>
                  <a:lnTo>
                    <a:pt x="36552" y="1394"/>
                  </a:lnTo>
                  <a:lnTo>
                    <a:pt x="36349" y="1170"/>
                  </a:lnTo>
                  <a:lnTo>
                    <a:pt x="36147" y="945"/>
                  </a:lnTo>
                  <a:lnTo>
                    <a:pt x="35900" y="720"/>
                  </a:lnTo>
                  <a:lnTo>
                    <a:pt x="35608" y="518"/>
                  </a:lnTo>
                  <a:lnTo>
                    <a:pt x="35338" y="360"/>
                  </a:lnTo>
                  <a:lnTo>
                    <a:pt x="35046" y="225"/>
                  </a:lnTo>
                  <a:lnTo>
                    <a:pt x="34776" y="136"/>
                  </a:lnTo>
                  <a:lnTo>
                    <a:pt x="34484" y="68"/>
                  </a:lnTo>
                  <a:lnTo>
                    <a:pt x="34191" y="23"/>
                  </a:lnTo>
                  <a:lnTo>
                    <a:pt x="3392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4659125" y="2718125"/>
              <a:ext cx="252350" cy="270900"/>
            </a:xfrm>
            <a:custGeom>
              <a:avLst/>
              <a:gdLst/>
              <a:ahLst/>
              <a:cxnLst/>
              <a:rect l="l" t="t" r="r" b="b"/>
              <a:pathLst>
                <a:path w="10094" h="10836" extrusionOk="0">
                  <a:moveTo>
                    <a:pt x="9329" y="0"/>
                  </a:moveTo>
                  <a:lnTo>
                    <a:pt x="9217" y="23"/>
                  </a:lnTo>
                  <a:lnTo>
                    <a:pt x="9104" y="90"/>
                  </a:lnTo>
                  <a:lnTo>
                    <a:pt x="8992" y="158"/>
                  </a:lnTo>
                  <a:lnTo>
                    <a:pt x="8902" y="270"/>
                  </a:lnTo>
                  <a:lnTo>
                    <a:pt x="8430" y="922"/>
                  </a:lnTo>
                  <a:lnTo>
                    <a:pt x="7958" y="1551"/>
                  </a:lnTo>
                  <a:lnTo>
                    <a:pt x="7441" y="2181"/>
                  </a:lnTo>
                  <a:lnTo>
                    <a:pt x="6924" y="2810"/>
                  </a:lnTo>
                  <a:lnTo>
                    <a:pt x="5867" y="4024"/>
                  </a:lnTo>
                  <a:lnTo>
                    <a:pt x="4766" y="5215"/>
                  </a:lnTo>
                  <a:lnTo>
                    <a:pt x="3619" y="6384"/>
                  </a:lnTo>
                  <a:lnTo>
                    <a:pt x="2473" y="7531"/>
                  </a:lnTo>
                  <a:lnTo>
                    <a:pt x="180" y="9779"/>
                  </a:lnTo>
                  <a:lnTo>
                    <a:pt x="90" y="9891"/>
                  </a:lnTo>
                  <a:lnTo>
                    <a:pt x="23" y="10003"/>
                  </a:lnTo>
                  <a:lnTo>
                    <a:pt x="0" y="10116"/>
                  </a:lnTo>
                  <a:lnTo>
                    <a:pt x="0" y="10228"/>
                  </a:lnTo>
                  <a:lnTo>
                    <a:pt x="23" y="10341"/>
                  </a:lnTo>
                  <a:lnTo>
                    <a:pt x="45" y="10453"/>
                  </a:lnTo>
                  <a:lnTo>
                    <a:pt x="113" y="10565"/>
                  </a:lnTo>
                  <a:lnTo>
                    <a:pt x="180" y="10633"/>
                  </a:lnTo>
                  <a:lnTo>
                    <a:pt x="270" y="10723"/>
                  </a:lnTo>
                  <a:lnTo>
                    <a:pt x="382" y="10768"/>
                  </a:lnTo>
                  <a:lnTo>
                    <a:pt x="472" y="10813"/>
                  </a:lnTo>
                  <a:lnTo>
                    <a:pt x="585" y="10835"/>
                  </a:lnTo>
                  <a:lnTo>
                    <a:pt x="720" y="10835"/>
                  </a:lnTo>
                  <a:lnTo>
                    <a:pt x="832" y="10813"/>
                  </a:lnTo>
                  <a:lnTo>
                    <a:pt x="944" y="10745"/>
                  </a:lnTo>
                  <a:lnTo>
                    <a:pt x="1057" y="10655"/>
                  </a:lnTo>
                  <a:lnTo>
                    <a:pt x="3417" y="8362"/>
                  </a:lnTo>
                  <a:lnTo>
                    <a:pt x="4586" y="7171"/>
                  </a:lnTo>
                  <a:lnTo>
                    <a:pt x="5732" y="5980"/>
                  </a:lnTo>
                  <a:lnTo>
                    <a:pt x="6856" y="4743"/>
                  </a:lnTo>
                  <a:lnTo>
                    <a:pt x="7418" y="4136"/>
                  </a:lnTo>
                  <a:lnTo>
                    <a:pt x="7958" y="3507"/>
                  </a:lnTo>
                  <a:lnTo>
                    <a:pt x="8475" y="2855"/>
                  </a:lnTo>
                  <a:lnTo>
                    <a:pt x="8992" y="2203"/>
                  </a:lnTo>
                  <a:lnTo>
                    <a:pt x="9486" y="1551"/>
                  </a:lnTo>
                  <a:lnTo>
                    <a:pt x="9981" y="899"/>
                  </a:lnTo>
                  <a:lnTo>
                    <a:pt x="10048" y="764"/>
                  </a:lnTo>
                  <a:lnTo>
                    <a:pt x="10071" y="652"/>
                  </a:lnTo>
                  <a:lnTo>
                    <a:pt x="10093" y="540"/>
                  </a:lnTo>
                  <a:lnTo>
                    <a:pt x="10071" y="427"/>
                  </a:lnTo>
                  <a:lnTo>
                    <a:pt x="10026" y="337"/>
                  </a:lnTo>
                  <a:lnTo>
                    <a:pt x="9958" y="247"/>
                  </a:lnTo>
                  <a:lnTo>
                    <a:pt x="9869" y="158"/>
                  </a:lnTo>
                  <a:lnTo>
                    <a:pt x="9779" y="90"/>
                  </a:lnTo>
                  <a:lnTo>
                    <a:pt x="9666" y="45"/>
                  </a:lnTo>
                  <a:lnTo>
                    <a:pt x="955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4339350" y="2699575"/>
              <a:ext cx="183225" cy="267525"/>
            </a:xfrm>
            <a:custGeom>
              <a:avLst/>
              <a:gdLst/>
              <a:ahLst/>
              <a:cxnLst/>
              <a:rect l="l" t="t" r="r" b="b"/>
              <a:pathLst>
                <a:path w="7329" h="10701" extrusionOk="0">
                  <a:moveTo>
                    <a:pt x="563" y="0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68" y="270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113" y="1079"/>
                  </a:lnTo>
                  <a:lnTo>
                    <a:pt x="248" y="1394"/>
                  </a:lnTo>
                  <a:lnTo>
                    <a:pt x="383" y="1709"/>
                  </a:lnTo>
                  <a:lnTo>
                    <a:pt x="518" y="2001"/>
                  </a:lnTo>
                  <a:lnTo>
                    <a:pt x="855" y="2585"/>
                  </a:lnTo>
                  <a:lnTo>
                    <a:pt x="1237" y="3147"/>
                  </a:lnTo>
                  <a:lnTo>
                    <a:pt x="1619" y="3709"/>
                  </a:lnTo>
                  <a:lnTo>
                    <a:pt x="2024" y="4249"/>
                  </a:lnTo>
                  <a:lnTo>
                    <a:pt x="2406" y="4811"/>
                  </a:lnTo>
                  <a:lnTo>
                    <a:pt x="2788" y="5373"/>
                  </a:lnTo>
                  <a:lnTo>
                    <a:pt x="3620" y="6677"/>
                  </a:lnTo>
                  <a:lnTo>
                    <a:pt x="4474" y="7958"/>
                  </a:lnTo>
                  <a:lnTo>
                    <a:pt x="5373" y="9239"/>
                  </a:lnTo>
                  <a:lnTo>
                    <a:pt x="5845" y="9869"/>
                  </a:lnTo>
                  <a:lnTo>
                    <a:pt x="6317" y="10476"/>
                  </a:lnTo>
                  <a:lnTo>
                    <a:pt x="6407" y="10588"/>
                  </a:lnTo>
                  <a:lnTo>
                    <a:pt x="6520" y="10655"/>
                  </a:lnTo>
                  <a:lnTo>
                    <a:pt x="6610" y="10678"/>
                  </a:lnTo>
                  <a:lnTo>
                    <a:pt x="6722" y="10700"/>
                  </a:lnTo>
                  <a:lnTo>
                    <a:pt x="6834" y="10678"/>
                  </a:lnTo>
                  <a:lnTo>
                    <a:pt x="6947" y="10633"/>
                  </a:lnTo>
                  <a:lnTo>
                    <a:pt x="7037" y="10588"/>
                  </a:lnTo>
                  <a:lnTo>
                    <a:pt x="7127" y="10498"/>
                  </a:lnTo>
                  <a:lnTo>
                    <a:pt x="7194" y="10408"/>
                  </a:lnTo>
                  <a:lnTo>
                    <a:pt x="7261" y="10318"/>
                  </a:lnTo>
                  <a:lnTo>
                    <a:pt x="7306" y="10206"/>
                  </a:lnTo>
                  <a:lnTo>
                    <a:pt x="7329" y="10093"/>
                  </a:lnTo>
                  <a:lnTo>
                    <a:pt x="7329" y="9959"/>
                  </a:lnTo>
                  <a:lnTo>
                    <a:pt x="7306" y="9846"/>
                  </a:lnTo>
                  <a:lnTo>
                    <a:pt x="7261" y="9711"/>
                  </a:lnTo>
                  <a:lnTo>
                    <a:pt x="7194" y="9599"/>
                  </a:lnTo>
                  <a:lnTo>
                    <a:pt x="6744" y="9014"/>
                  </a:lnTo>
                  <a:lnTo>
                    <a:pt x="6295" y="8430"/>
                  </a:lnTo>
                  <a:lnTo>
                    <a:pt x="5463" y="7216"/>
                  </a:lnTo>
                  <a:lnTo>
                    <a:pt x="4654" y="5980"/>
                  </a:lnTo>
                  <a:lnTo>
                    <a:pt x="3845" y="4743"/>
                  </a:lnTo>
                  <a:lnTo>
                    <a:pt x="3507" y="4226"/>
                  </a:lnTo>
                  <a:lnTo>
                    <a:pt x="3125" y="3709"/>
                  </a:lnTo>
                  <a:lnTo>
                    <a:pt x="2361" y="2675"/>
                  </a:lnTo>
                  <a:lnTo>
                    <a:pt x="2024" y="2136"/>
                  </a:lnTo>
                  <a:lnTo>
                    <a:pt x="1687" y="1574"/>
                  </a:lnTo>
                  <a:lnTo>
                    <a:pt x="1552" y="1304"/>
                  </a:lnTo>
                  <a:lnTo>
                    <a:pt x="1417" y="1012"/>
                  </a:lnTo>
                  <a:lnTo>
                    <a:pt x="1305" y="720"/>
                  </a:lnTo>
                  <a:lnTo>
                    <a:pt x="1215" y="427"/>
                  </a:lnTo>
                  <a:lnTo>
                    <a:pt x="1147" y="315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45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4369150" y="2302825"/>
              <a:ext cx="203450" cy="347325"/>
            </a:xfrm>
            <a:custGeom>
              <a:avLst/>
              <a:gdLst/>
              <a:ahLst/>
              <a:cxnLst/>
              <a:rect l="l" t="t" r="r" b="b"/>
              <a:pathLst>
                <a:path w="8138" h="13893" extrusionOk="0">
                  <a:moveTo>
                    <a:pt x="652" y="0"/>
                  </a:moveTo>
                  <a:lnTo>
                    <a:pt x="562" y="23"/>
                  </a:lnTo>
                  <a:lnTo>
                    <a:pt x="450" y="45"/>
                  </a:lnTo>
                  <a:lnTo>
                    <a:pt x="337" y="90"/>
                  </a:lnTo>
                  <a:lnTo>
                    <a:pt x="247" y="158"/>
                  </a:lnTo>
                  <a:lnTo>
                    <a:pt x="157" y="247"/>
                  </a:lnTo>
                  <a:lnTo>
                    <a:pt x="90" y="337"/>
                  </a:lnTo>
                  <a:lnTo>
                    <a:pt x="45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23" y="809"/>
                  </a:lnTo>
                  <a:lnTo>
                    <a:pt x="68" y="944"/>
                  </a:lnTo>
                  <a:lnTo>
                    <a:pt x="899" y="2540"/>
                  </a:lnTo>
                  <a:lnTo>
                    <a:pt x="1753" y="4136"/>
                  </a:lnTo>
                  <a:lnTo>
                    <a:pt x="2608" y="5710"/>
                  </a:lnTo>
                  <a:lnTo>
                    <a:pt x="3484" y="7283"/>
                  </a:lnTo>
                  <a:lnTo>
                    <a:pt x="5260" y="10430"/>
                  </a:lnTo>
                  <a:lnTo>
                    <a:pt x="6137" y="12004"/>
                  </a:lnTo>
                  <a:lnTo>
                    <a:pt x="6991" y="13578"/>
                  </a:lnTo>
                  <a:lnTo>
                    <a:pt x="7059" y="13690"/>
                  </a:lnTo>
                  <a:lnTo>
                    <a:pt x="7148" y="13780"/>
                  </a:lnTo>
                  <a:lnTo>
                    <a:pt x="7261" y="13847"/>
                  </a:lnTo>
                  <a:lnTo>
                    <a:pt x="7373" y="13892"/>
                  </a:lnTo>
                  <a:lnTo>
                    <a:pt x="7486" y="13892"/>
                  </a:lnTo>
                  <a:lnTo>
                    <a:pt x="7598" y="13870"/>
                  </a:lnTo>
                  <a:lnTo>
                    <a:pt x="7688" y="13847"/>
                  </a:lnTo>
                  <a:lnTo>
                    <a:pt x="7800" y="13802"/>
                  </a:lnTo>
                  <a:lnTo>
                    <a:pt x="7890" y="13735"/>
                  </a:lnTo>
                  <a:lnTo>
                    <a:pt x="7980" y="13645"/>
                  </a:lnTo>
                  <a:lnTo>
                    <a:pt x="8048" y="13555"/>
                  </a:lnTo>
                  <a:lnTo>
                    <a:pt x="8093" y="13443"/>
                  </a:lnTo>
                  <a:lnTo>
                    <a:pt x="8138" y="13330"/>
                  </a:lnTo>
                  <a:lnTo>
                    <a:pt x="8138" y="13218"/>
                  </a:lnTo>
                  <a:lnTo>
                    <a:pt x="8115" y="13083"/>
                  </a:lnTo>
                  <a:lnTo>
                    <a:pt x="8048" y="12948"/>
                  </a:lnTo>
                  <a:lnTo>
                    <a:pt x="7193" y="11375"/>
                  </a:lnTo>
                  <a:lnTo>
                    <a:pt x="6317" y="9801"/>
                  </a:lnTo>
                  <a:lnTo>
                    <a:pt x="4563" y="6654"/>
                  </a:lnTo>
                  <a:lnTo>
                    <a:pt x="3687" y="5080"/>
                  </a:lnTo>
                  <a:lnTo>
                    <a:pt x="2810" y="3507"/>
                  </a:lnTo>
                  <a:lnTo>
                    <a:pt x="1978" y="1911"/>
                  </a:lnTo>
                  <a:lnTo>
                    <a:pt x="1147" y="315"/>
                  </a:lnTo>
                  <a:lnTo>
                    <a:pt x="1057" y="202"/>
                  </a:lnTo>
                  <a:lnTo>
                    <a:pt x="989" y="113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4654050" y="2364075"/>
              <a:ext cx="227075" cy="260775"/>
            </a:xfrm>
            <a:custGeom>
              <a:avLst/>
              <a:gdLst/>
              <a:ahLst/>
              <a:cxnLst/>
              <a:rect l="l" t="t" r="r" b="b"/>
              <a:pathLst>
                <a:path w="9083" h="10431" extrusionOk="0">
                  <a:moveTo>
                    <a:pt x="8476" y="0"/>
                  </a:moveTo>
                  <a:lnTo>
                    <a:pt x="8386" y="23"/>
                  </a:lnTo>
                  <a:lnTo>
                    <a:pt x="8273" y="45"/>
                  </a:lnTo>
                  <a:lnTo>
                    <a:pt x="8161" y="113"/>
                  </a:lnTo>
                  <a:lnTo>
                    <a:pt x="8071" y="225"/>
                  </a:lnTo>
                  <a:lnTo>
                    <a:pt x="6160" y="2563"/>
                  </a:lnTo>
                  <a:lnTo>
                    <a:pt x="4205" y="4856"/>
                  </a:lnTo>
                  <a:lnTo>
                    <a:pt x="2204" y="7126"/>
                  </a:lnTo>
                  <a:lnTo>
                    <a:pt x="181" y="9352"/>
                  </a:lnTo>
                  <a:lnTo>
                    <a:pt x="91" y="9464"/>
                  </a:lnTo>
                  <a:lnTo>
                    <a:pt x="46" y="9576"/>
                  </a:lnTo>
                  <a:lnTo>
                    <a:pt x="1" y="9689"/>
                  </a:lnTo>
                  <a:lnTo>
                    <a:pt x="1" y="9824"/>
                  </a:lnTo>
                  <a:lnTo>
                    <a:pt x="23" y="9936"/>
                  </a:lnTo>
                  <a:lnTo>
                    <a:pt x="68" y="10049"/>
                  </a:lnTo>
                  <a:lnTo>
                    <a:pt x="136" y="10138"/>
                  </a:lnTo>
                  <a:lnTo>
                    <a:pt x="203" y="10228"/>
                  </a:lnTo>
                  <a:lnTo>
                    <a:pt x="293" y="10296"/>
                  </a:lnTo>
                  <a:lnTo>
                    <a:pt x="383" y="10363"/>
                  </a:lnTo>
                  <a:lnTo>
                    <a:pt x="496" y="10408"/>
                  </a:lnTo>
                  <a:lnTo>
                    <a:pt x="608" y="10431"/>
                  </a:lnTo>
                  <a:lnTo>
                    <a:pt x="720" y="10408"/>
                  </a:lnTo>
                  <a:lnTo>
                    <a:pt x="833" y="10386"/>
                  </a:lnTo>
                  <a:lnTo>
                    <a:pt x="945" y="10318"/>
                  </a:lnTo>
                  <a:lnTo>
                    <a:pt x="1057" y="10228"/>
                  </a:lnTo>
                  <a:lnTo>
                    <a:pt x="3081" y="8003"/>
                  </a:lnTo>
                  <a:lnTo>
                    <a:pt x="5081" y="5733"/>
                  </a:lnTo>
                  <a:lnTo>
                    <a:pt x="7037" y="3440"/>
                  </a:lnTo>
                  <a:lnTo>
                    <a:pt x="8948" y="1102"/>
                  </a:lnTo>
                  <a:lnTo>
                    <a:pt x="9015" y="967"/>
                  </a:lnTo>
                  <a:lnTo>
                    <a:pt x="9060" y="855"/>
                  </a:lnTo>
                  <a:lnTo>
                    <a:pt x="9082" y="742"/>
                  </a:lnTo>
                  <a:lnTo>
                    <a:pt x="9082" y="607"/>
                  </a:lnTo>
                  <a:lnTo>
                    <a:pt x="9060" y="495"/>
                  </a:lnTo>
                  <a:lnTo>
                    <a:pt x="9015" y="383"/>
                  </a:lnTo>
                  <a:lnTo>
                    <a:pt x="8948" y="293"/>
                  </a:lnTo>
                  <a:lnTo>
                    <a:pt x="8880" y="203"/>
                  </a:lnTo>
                  <a:lnTo>
                    <a:pt x="8790" y="113"/>
                  </a:lnTo>
                  <a:lnTo>
                    <a:pt x="8700" y="68"/>
                  </a:lnTo>
                  <a:lnTo>
                    <a:pt x="8588" y="23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4544475" y="1790300"/>
              <a:ext cx="82625" cy="384400"/>
            </a:xfrm>
            <a:custGeom>
              <a:avLst/>
              <a:gdLst/>
              <a:ahLst/>
              <a:cxnLst/>
              <a:rect l="l" t="t" r="r" b="b"/>
              <a:pathLst>
                <a:path w="3305" h="15376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25"/>
                  </a:lnTo>
                  <a:lnTo>
                    <a:pt x="46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46" y="2383"/>
                  </a:lnTo>
                  <a:lnTo>
                    <a:pt x="135" y="4204"/>
                  </a:lnTo>
                  <a:lnTo>
                    <a:pt x="203" y="5103"/>
                  </a:lnTo>
                  <a:lnTo>
                    <a:pt x="293" y="6025"/>
                  </a:lnTo>
                  <a:lnTo>
                    <a:pt x="383" y="6946"/>
                  </a:lnTo>
                  <a:lnTo>
                    <a:pt x="495" y="7868"/>
                  </a:lnTo>
                  <a:lnTo>
                    <a:pt x="630" y="8767"/>
                  </a:lnTo>
                  <a:lnTo>
                    <a:pt x="787" y="9689"/>
                  </a:lnTo>
                  <a:lnTo>
                    <a:pt x="945" y="10588"/>
                  </a:lnTo>
                  <a:lnTo>
                    <a:pt x="1147" y="11487"/>
                  </a:lnTo>
                  <a:lnTo>
                    <a:pt x="1349" y="12364"/>
                  </a:lnTo>
                  <a:lnTo>
                    <a:pt x="1574" y="13240"/>
                  </a:lnTo>
                  <a:lnTo>
                    <a:pt x="1821" y="14117"/>
                  </a:lnTo>
                  <a:lnTo>
                    <a:pt x="2069" y="14949"/>
                  </a:lnTo>
                  <a:lnTo>
                    <a:pt x="2136" y="15084"/>
                  </a:lnTo>
                  <a:lnTo>
                    <a:pt x="2204" y="15196"/>
                  </a:lnTo>
                  <a:lnTo>
                    <a:pt x="2293" y="15264"/>
                  </a:lnTo>
                  <a:lnTo>
                    <a:pt x="2406" y="15331"/>
                  </a:lnTo>
                  <a:lnTo>
                    <a:pt x="2518" y="15353"/>
                  </a:lnTo>
                  <a:lnTo>
                    <a:pt x="2631" y="15376"/>
                  </a:lnTo>
                  <a:lnTo>
                    <a:pt x="2743" y="15376"/>
                  </a:lnTo>
                  <a:lnTo>
                    <a:pt x="2855" y="15353"/>
                  </a:lnTo>
                  <a:lnTo>
                    <a:pt x="2968" y="15308"/>
                  </a:lnTo>
                  <a:lnTo>
                    <a:pt x="3080" y="15264"/>
                  </a:lnTo>
                  <a:lnTo>
                    <a:pt x="3148" y="15196"/>
                  </a:lnTo>
                  <a:lnTo>
                    <a:pt x="3215" y="15106"/>
                  </a:lnTo>
                  <a:lnTo>
                    <a:pt x="3283" y="14994"/>
                  </a:lnTo>
                  <a:lnTo>
                    <a:pt x="3305" y="14881"/>
                  </a:lnTo>
                  <a:lnTo>
                    <a:pt x="3305" y="14769"/>
                  </a:lnTo>
                  <a:lnTo>
                    <a:pt x="3260" y="14612"/>
                  </a:lnTo>
                  <a:lnTo>
                    <a:pt x="3013" y="13780"/>
                  </a:lnTo>
                  <a:lnTo>
                    <a:pt x="2765" y="12948"/>
                  </a:lnTo>
                  <a:lnTo>
                    <a:pt x="2541" y="12094"/>
                  </a:lnTo>
                  <a:lnTo>
                    <a:pt x="2338" y="11217"/>
                  </a:lnTo>
                  <a:lnTo>
                    <a:pt x="2159" y="10341"/>
                  </a:lnTo>
                  <a:lnTo>
                    <a:pt x="2001" y="9464"/>
                  </a:lnTo>
                  <a:lnTo>
                    <a:pt x="1866" y="8587"/>
                  </a:lnTo>
                  <a:lnTo>
                    <a:pt x="1731" y="7688"/>
                  </a:lnTo>
                  <a:lnTo>
                    <a:pt x="1619" y="6811"/>
                  </a:lnTo>
                  <a:lnTo>
                    <a:pt x="1529" y="5912"/>
                  </a:lnTo>
                  <a:lnTo>
                    <a:pt x="1439" y="5013"/>
                  </a:lnTo>
                  <a:lnTo>
                    <a:pt x="1372" y="4136"/>
                  </a:lnTo>
                  <a:lnTo>
                    <a:pt x="1282" y="2361"/>
                  </a:lnTo>
                  <a:lnTo>
                    <a:pt x="1237" y="607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47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758600" y="2044300"/>
              <a:ext cx="257950" cy="181550"/>
            </a:xfrm>
            <a:custGeom>
              <a:avLst/>
              <a:gdLst/>
              <a:ahLst/>
              <a:cxnLst/>
              <a:rect l="l" t="t" r="r" b="b"/>
              <a:pathLst>
                <a:path w="10318" h="7262" extrusionOk="0">
                  <a:moveTo>
                    <a:pt x="9666" y="1"/>
                  </a:moveTo>
                  <a:lnTo>
                    <a:pt x="9554" y="46"/>
                  </a:lnTo>
                  <a:lnTo>
                    <a:pt x="9419" y="113"/>
                  </a:lnTo>
                  <a:lnTo>
                    <a:pt x="8340" y="945"/>
                  </a:lnTo>
                  <a:lnTo>
                    <a:pt x="7216" y="1732"/>
                  </a:lnTo>
                  <a:lnTo>
                    <a:pt x="6092" y="2518"/>
                  </a:lnTo>
                  <a:lnTo>
                    <a:pt x="4968" y="3283"/>
                  </a:lnTo>
                  <a:lnTo>
                    <a:pt x="3822" y="4025"/>
                  </a:lnTo>
                  <a:lnTo>
                    <a:pt x="2653" y="4744"/>
                  </a:lnTo>
                  <a:lnTo>
                    <a:pt x="1484" y="5441"/>
                  </a:lnTo>
                  <a:lnTo>
                    <a:pt x="292" y="6115"/>
                  </a:lnTo>
                  <a:lnTo>
                    <a:pt x="180" y="6183"/>
                  </a:lnTo>
                  <a:lnTo>
                    <a:pt x="90" y="6272"/>
                  </a:lnTo>
                  <a:lnTo>
                    <a:pt x="45" y="6385"/>
                  </a:lnTo>
                  <a:lnTo>
                    <a:pt x="0" y="6497"/>
                  </a:lnTo>
                  <a:lnTo>
                    <a:pt x="0" y="6610"/>
                  </a:lnTo>
                  <a:lnTo>
                    <a:pt x="0" y="6722"/>
                  </a:lnTo>
                  <a:lnTo>
                    <a:pt x="45" y="6834"/>
                  </a:lnTo>
                  <a:lnTo>
                    <a:pt x="90" y="6924"/>
                  </a:lnTo>
                  <a:lnTo>
                    <a:pt x="157" y="7014"/>
                  </a:lnTo>
                  <a:lnTo>
                    <a:pt x="225" y="7104"/>
                  </a:lnTo>
                  <a:lnTo>
                    <a:pt x="337" y="7172"/>
                  </a:lnTo>
                  <a:lnTo>
                    <a:pt x="427" y="7217"/>
                  </a:lnTo>
                  <a:lnTo>
                    <a:pt x="540" y="7262"/>
                  </a:lnTo>
                  <a:lnTo>
                    <a:pt x="674" y="7262"/>
                  </a:lnTo>
                  <a:lnTo>
                    <a:pt x="787" y="7239"/>
                  </a:lnTo>
                  <a:lnTo>
                    <a:pt x="922" y="7172"/>
                  </a:lnTo>
                  <a:lnTo>
                    <a:pt x="2113" y="6497"/>
                  </a:lnTo>
                  <a:lnTo>
                    <a:pt x="3282" y="5800"/>
                  </a:lnTo>
                  <a:lnTo>
                    <a:pt x="4451" y="5081"/>
                  </a:lnTo>
                  <a:lnTo>
                    <a:pt x="5597" y="4339"/>
                  </a:lnTo>
                  <a:lnTo>
                    <a:pt x="6721" y="3575"/>
                  </a:lnTo>
                  <a:lnTo>
                    <a:pt x="7845" y="2811"/>
                  </a:lnTo>
                  <a:lnTo>
                    <a:pt x="8947" y="2001"/>
                  </a:lnTo>
                  <a:lnTo>
                    <a:pt x="10048" y="1192"/>
                  </a:lnTo>
                  <a:lnTo>
                    <a:pt x="10161" y="1102"/>
                  </a:lnTo>
                  <a:lnTo>
                    <a:pt x="10228" y="990"/>
                  </a:lnTo>
                  <a:lnTo>
                    <a:pt x="10273" y="877"/>
                  </a:lnTo>
                  <a:lnTo>
                    <a:pt x="10318" y="765"/>
                  </a:lnTo>
                  <a:lnTo>
                    <a:pt x="10318" y="630"/>
                  </a:lnTo>
                  <a:lnTo>
                    <a:pt x="10295" y="518"/>
                  </a:lnTo>
                  <a:lnTo>
                    <a:pt x="10273" y="405"/>
                  </a:lnTo>
                  <a:lnTo>
                    <a:pt x="10206" y="293"/>
                  </a:lnTo>
                  <a:lnTo>
                    <a:pt x="10138" y="203"/>
                  </a:lnTo>
                  <a:lnTo>
                    <a:pt x="10071" y="113"/>
                  </a:lnTo>
                  <a:lnTo>
                    <a:pt x="9981" y="68"/>
                  </a:lnTo>
                  <a:lnTo>
                    <a:pt x="9891" y="23"/>
                  </a:lnTo>
                  <a:lnTo>
                    <a:pt x="9778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4827150" y="1531225"/>
              <a:ext cx="212450" cy="254025"/>
            </a:xfrm>
            <a:custGeom>
              <a:avLst/>
              <a:gdLst/>
              <a:ahLst/>
              <a:cxnLst/>
              <a:rect l="l" t="t" r="r" b="b"/>
              <a:pathLst>
                <a:path w="8498" h="10161" extrusionOk="0">
                  <a:moveTo>
                    <a:pt x="7778" y="0"/>
                  </a:moveTo>
                  <a:lnTo>
                    <a:pt x="7666" y="23"/>
                  </a:lnTo>
                  <a:lnTo>
                    <a:pt x="7553" y="68"/>
                  </a:lnTo>
                  <a:lnTo>
                    <a:pt x="7441" y="158"/>
                  </a:lnTo>
                  <a:lnTo>
                    <a:pt x="6340" y="1192"/>
                  </a:lnTo>
                  <a:lnTo>
                    <a:pt x="5800" y="1709"/>
                  </a:lnTo>
                  <a:lnTo>
                    <a:pt x="5261" y="2248"/>
                  </a:lnTo>
                  <a:lnTo>
                    <a:pt x="4744" y="2788"/>
                  </a:lnTo>
                  <a:lnTo>
                    <a:pt x="4227" y="3350"/>
                  </a:lnTo>
                  <a:lnTo>
                    <a:pt x="3732" y="3934"/>
                  </a:lnTo>
                  <a:lnTo>
                    <a:pt x="3282" y="4519"/>
                  </a:lnTo>
                  <a:lnTo>
                    <a:pt x="2855" y="5103"/>
                  </a:lnTo>
                  <a:lnTo>
                    <a:pt x="2451" y="5688"/>
                  </a:lnTo>
                  <a:lnTo>
                    <a:pt x="1686" y="6879"/>
                  </a:lnTo>
                  <a:lnTo>
                    <a:pt x="922" y="8093"/>
                  </a:lnTo>
                  <a:lnTo>
                    <a:pt x="518" y="8677"/>
                  </a:lnTo>
                  <a:lnTo>
                    <a:pt x="113" y="9262"/>
                  </a:lnTo>
                  <a:lnTo>
                    <a:pt x="45" y="9374"/>
                  </a:lnTo>
                  <a:lnTo>
                    <a:pt x="1" y="9487"/>
                  </a:lnTo>
                  <a:lnTo>
                    <a:pt x="1" y="9599"/>
                  </a:lnTo>
                  <a:lnTo>
                    <a:pt x="23" y="9711"/>
                  </a:lnTo>
                  <a:lnTo>
                    <a:pt x="68" y="9824"/>
                  </a:lnTo>
                  <a:lnTo>
                    <a:pt x="135" y="9914"/>
                  </a:lnTo>
                  <a:lnTo>
                    <a:pt x="203" y="9981"/>
                  </a:lnTo>
                  <a:lnTo>
                    <a:pt x="293" y="10049"/>
                  </a:lnTo>
                  <a:lnTo>
                    <a:pt x="405" y="10093"/>
                  </a:lnTo>
                  <a:lnTo>
                    <a:pt x="518" y="10138"/>
                  </a:lnTo>
                  <a:lnTo>
                    <a:pt x="630" y="10161"/>
                  </a:lnTo>
                  <a:lnTo>
                    <a:pt x="765" y="10138"/>
                  </a:lnTo>
                  <a:lnTo>
                    <a:pt x="877" y="10116"/>
                  </a:lnTo>
                  <a:lnTo>
                    <a:pt x="990" y="10071"/>
                  </a:lnTo>
                  <a:lnTo>
                    <a:pt x="1102" y="9981"/>
                  </a:lnTo>
                  <a:lnTo>
                    <a:pt x="1192" y="9891"/>
                  </a:lnTo>
                  <a:lnTo>
                    <a:pt x="1619" y="9262"/>
                  </a:lnTo>
                  <a:lnTo>
                    <a:pt x="2024" y="8655"/>
                  </a:lnTo>
                  <a:lnTo>
                    <a:pt x="2833" y="7374"/>
                  </a:lnTo>
                  <a:lnTo>
                    <a:pt x="3237" y="6744"/>
                  </a:lnTo>
                  <a:lnTo>
                    <a:pt x="3642" y="6115"/>
                  </a:lnTo>
                  <a:lnTo>
                    <a:pt x="4069" y="5508"/>
                  </a:lnTo>
                  <a:lnTo>
                    <a:pt x="4519" y="4923"/>
                  </a:lnTo>
                  <a:lnTo>
                    <a:pt x="4968" y="4384"/>
                  </a:lnTo>
                  <a:lnTo>
                    <a:pt x="5418" y="3889"/>
                  </a:lnTo>
                  <a:lnTo>
                    <a:pt x="5868" y="3395"/>
                  </a:lnTo>
                  <a:lnTo>
                    <a:pt x="6340" y="2900"/>
                  </a:lnTo>
                  <a:lnTo>
                    <a:pt x="7329" y="1956"/>
                  </a:lnTo>
                  <a:lnTo>
                    <a:pt x="8318" y="1034"/>
                  </a:lnTo>
                  <a:lnTo>
                    <a:pt x="8408" y="922"/>
                  </a:lnTo>
                  <a:lnTo>
                    <a:pt x="8475" y="810"/>
                  </a:lnTo>
                  <a:lnTo>
                    <a:pt x="8498" y="697"/>
                  </a:lnTo>
                  <a:lnTo>
                    <a:pt x="8498" y="585"/>
                  </a:lnTo>
                  <a:lnTo>
                    <a:pt x="8498" y="472"/>
                  </a:lnTo>
                  <a:lnTo>
                    <a:pt x="8453" y="383"/>
                  </a:lnTo>
                  <a:lnTo>
                    <a:pt x="8385" y="270"/>
                  </a:lnTo>
                  <a:lnTo>
                    <a:pt x="8318" y="180"/>
                  </a:lnTo>
                  <a:lnTo>
                    <a:pt x="8228" y="113"/>
                  </a:lnTo>
                  <a:lnTo>
                    <a:pt x="8138" y="45"/>
                  </a:lnTo>
                  <a:lnTo>
                    <a:pt x="8026" y="23"/>
                  </a:lnTo>
                  <a:lnTo>
                    <a:pt x="791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2784375" y="1707675"/>
              <a:ext cx="808700" cy="2041700"/>
            </a:xfrm>
            <a:custGeom>
              <a:avLst/>
              <a:gdLst/>
              <a:ahLst/>
              <a:cxnLst/>
              <a:rect l="l" t="t" r="r" b="b"/>
              <a:pathLst>
                <a:path w="32348" h="81668" extrusionOk="0">
                  <a:moveTo>
                    <a:pt x="27874" y="1"/>
                  </a:moveTo>
                  <a:lnTo>
                    <a:pt x="27582" y="23"/>
                  </a:lnTo>
                  <a:lnTo>
                    <a:pt x="27290" y="91"/>
                  </a:lnTo>
                  <a:lnTo>
                    <a:pt x="26998" y="158"/>
                  </a:lnTo>
                  <a:lnTo>
                    <a:pt x="26728" y="271"/>
                  </a:lnTo>
                  <a:lnTo>
                    <a:pt x="26436" y="383"/>
                  </a:lnTo>
                  <a:lnTo>
                    <a:pt x="26166" y="518"/>
                  </a:lnTo>
                  <a:lnTo>
                    <a:pt x="25874" y="675"/>
                  </a:lnTo>
                  <a:lnTo>
                    <a:pt x="25604" y="855"/>
                  </a:lnTo>
                  <a:lnTo>
                    <a:pt x="25334" y="1035"/>
                  </a:lnTo>
                  <a:lnTo>
                    <a:pt x="24817" y="1439"/>
                  </a:lnTo>
                  <a:lnTo>
                    <a:pt x="24300" y="1889"/>
                  </a:lnTo>
                  <a:lnTo>
                    <a:pt x="23806" y="2361"/>
                  </a:lnTo>
                  <a:lnTo>
                    <a:pt x="23356" y="2856"/>
                  </a:lnTo>
                  <a:lnTo>
                    <a:pt x="22906" y="3373"/>
                  </a:lnTo>
                  <a:lnTo>
                    <a:pt x="22502" y="3867"/>
                  </a:lnTo>
                  <a:lnTo>
                    <a:pt x="22120" y="4362"/>
                  </a:lnTo>
                  <a:lnTo>
                    <a:pt x="21490" y="5238"/>
                  </a:lnTo>
                  <a:lnTo>
                    <a:pt x="21198" y="5688"/>
                  </a:lnTo>
                  <a:lnTo>
                    <a:pt x="20906" y="6160"/>
                  </a:lnTo>
                  <a:lnTo>
                    <a:pt x="20636" y="6677"/>
                  </a:lnTo>
                  <a:lnTo>
                    <a:pt x="20389" y="7217"/>
                  </a:lnTo>
                  <a:lnTo>
                    <a:pt x="20142" y="7801"/>
                  </a:lnTo>
                  <a:lnTo>
                    <a:pt x="19894" y="8408"/>
                  </a:lnTo>
                  <a:lnTo>
                    <a:pt x="19669" y="9037"/>
                  </a:lnTo>
                  <a:lnTo>
                    <a:pt x="19467" y="9667"/>
                  </a:lnTo>
                  <a:lnTo>
                    <a:pt x="19265" y="10341"/>
                  </a:lnTo>
                  <a:lnTo>
                    <a:pt x="19063" y="10993"/>
                  </a:lnTo>
                  <a:lnTo>
                    <a:pt x="18725" y="12364"/>
                  </a:lnTo>
                  <a:lnTo>
                    <a:pt x="18411" y="13713"/>
                  </a:lnTo>
                  <a:lnTo>
                    <a:pt x="18163" y="15062"/>
                  </a:lnTo>
                  <a:lnTo>
                    <a:pt x="17939" y="16343"/>
                  </a:lnTo>
                  <a:lnTo>
                    <a:pt x="17759" y="17534"/>
                  </a:lnTo>
                  <a:lnTo>
                    <a:pt x="17601" y="18636"/>
                  </a:lnTo>
                  <a:lnTo>
                    <a:pt x="17489" y="19580"/>
                  </a:lnTo>
                  <a:lnTo>
                    <a:pt x="17422" y="20389"/>
                  </a:lnTo>
                  <a:lnTo>
                    <a:pt x="17399" y="20996"/>
                  </a:lnTo>
                  <a:lnTo>
                    <a:pt x="17399" y="21378"/>
                  </a:lnTo>
                  <a:lnTo>
                    <a:pt x="17399" y="21468"/>
                  </a:lnTo>
                  <a:lnTo>
                    <a:pt x="17422" y="21513"/>
                  </a:lnTo>
                  <a:lnTo>
                    <a:pt x="17287" y="22008"/>
                  </a:lnTo>
                  <a:lnTo>
                    <a:pt x="17017" y="23064"/>
                  </a:lnTo>
                  <a:lnTo>
                    <a:pt x="16635" y="24593"/>
                  </a:lnTo>
                  <a:lnTo>
                    <a:pt x="16230" y="26391"/>
                  </a:lnTo>
                  <a:lnTo>
                    <a:pt x="15826" y="28347"/>
                  </a:lnTo>
                  <a:lnTo>
                    <a:pt x="15443" y="30303"/>
                  </a:lnTo>
                  <a:lnTo>
                    <a:pt x="15286" y="31224"/>
                  </a:lnTo>
                  <a:lnTo>
                    <a:pt x="15151" y="32123"/>
                  </a:lnTo>
                  <a:lnTo>
                    <a:pt x="15039" y="32910"/>
                  </a:lnTo>
                  <a:lnTo>
                    <a:pt x="14971" y="33630"/>
                  </a:lnTo>
                  <a:lnTo>
                    <a:pt x="14724" y="32663"/>
                  </a:lnTo>
                  <a:lnTo>
                    <a:pt x="14522" y="31674"/>
                  </a:lnTo>
                  <a:lnTo>
                    <a:pt x="14342" y="30685"/>
                  </a:lnTo>
                  <a:lnTo>
                    <a:pt x="14207" y="29696"/>
                  </a:lnTo>
                  <a:lnTo>
                    <a:pt x="14072" y="28707"/>
                  </a:lnTo>
                  <a:lnTo>
                    <a:pt x="13982" y="27695"/>
                  </a:lnTo>
                  <a:lnTo>
                    <a:pt x="13802" y="25694"/>
                  </a:lnTo>
                  <a:lnTo>
                    <a:pt x="13600" y="23694"/>
                  </a:lnTo>
                  <a:lnTo>
                    <a:pt x="13488" y="22682"/>
                  </a:lnTo>
                  <a:lnTo>
                    <a:pt x="13353" y="21693"/>
                  </a:lnTo>
                  <a:lnTo>
                    <a:pt x="13173" y="20704"/>
                  </a:lnTo>
                  <a:lnTo>
                    <a:pt x="12993" y="19715"/>
                  </a:lnTo>
                  <a:lnTo>
                    <a:pt x="12746" y="18726"/>
                  </a:lnTo>
                  <a:lnTo>
                    <a:pt x="12476" y="17759"/>
                  </a:lnTo>
                  <a:lnTo>
                    <a:pt x="12229" y="17017"/>
                  </a:lnTo>
                  <a:lnTo>
                    <a:pt x="11914" y="16163"/>
                  </a:lnTo>
                  <a:lnTo>
                    <a:pt x="11734" y="15714"/>
                  </a:lnTo>
                  <a:lnTo>
                    <a:pt x="11510" y="15264"/>
                  </a:lnTo>
                  <a:lnTo>
                    <a:pt x="11285" y="14815"/>
                  </a:lnTo>
                  <a:lnTo>
                    <a:pt x="11038" y="14410"/>
                  </a:lnTo>
                  <a:lnTo>
                    <a:pt x="10745" y="14028"/>
                  </a:lnTo>
                  <a:lnTo>
                    <a:pt x="10453" y="13691"/>
                  </a:lnTo>
                  <a:lnTo>
                    <a:pt x="10296" y="13533"/>
                  </a:lnTo>
                  <a:lnTo>
                    <a:pt x="10138" y="13421"/>
                  </a:lnTo>
                  <a:lnTo>
                    <a:pt x="9959" y="13286"/>
                  </a:lnTo>
                  <a:lnTo>
                    <a:pt x="9779" y="13196"/>
                  </a:lnTo>
                  <a:lnTo>
                    <a:pt x="9599" y="13129"/>
                  </a:lnTo>
                  <a:lnTo>
                    <a:pt x="9397" y="13061"/>
                  </a:lnTo>
                  <a:lnTo>
                    <a:pt x="9194" y="13039"/>
                  </a:lnTo>
                  <a:lnTo>
                    <a:pt x="8992" y="13016"/>
                  </a:lnTo>
                  <a:lnTo>
                    <a:pt x="8790" y="13039"/>
                  </a:lnTo>
                  <a:lnTo>
                    <a:pt x="8565" y="13084"/>
                  </a:lnTo>
                  <a:lnTo>
                    <a:pt x="8340" y="13151"/>
                  </a:lnTo>
                  <a:lnTo>
                    <a:pt x="8093" y="13263"/>
                  </a:lnTo>
                  <a:lnTo>
                    <a:pt x="7801" y="13421"/>
                  </a:lnTo>
                  <a:lnTo>
                    <a:pt x="7508" y="13623"/>
                  </a:lnTo>
                  <a:lnTo>
                    <a:pt x="7239" y="13848"/>
                  </a:lnTo>
                  <a:lnTo>
                    <a:pt x="6991" y="14095"/>
                  </a:lnTo>
                  <a:lnTo>
                    <a:pt x="6789" y="14365"/>
                  </a:lnTo>
                  <a:lnTo>
                    <a:pt x="6587" y="14657"/>
                  </a:lnTo>
                  <a:lnTo>
                    <a:pt x="6384" y="14949"/>
                  </a:lnTo>
                  <a:lnTo>
                    <a:pt x="6227" y="15287"/>
                  </a:lnTo>
                  <a:lnTo>
                    <a:pt x="6092" y="15624"/>
                  </a:lnTo>
                  <a:lnTo>
                    <a:pt x="5957" y="15983"/>
                  </a:lnTo>
                  <a:lnTo>
                    <a:pt x="5845" y="16343"/>
                  </a:lnTo>
                  <a:lnTo>
                    <a:pt x="5755" y="16725"/>
                  </a:lnTo>
                  <a:lnTo>
                    <a:pt x="5665" y="17130"/>
                  </a:lnTo>
                  <a:lnTo>
                    <a:pt x="5598" y="17512"/>
                  </a:lnTo>
                  <a:lnTo>
                    <a:pt x="5530" y="17917"/>
                  </a:lnTo>
                  <a:lnTo>
                    <a:pt x="5508" y="18344"/>
                  </a:lnTo>
                  <a:lnTo>
                    <a:pt x="5463" y="19153"/>
                  </a:lnTo>
                  <a:lnTo>
                    <a:pt x="5440" y="19985"/>
                  </a:lnTo>
                  <a:lnTo>
                    <a:pt x="5485" y="20816"/>
                  </a:lnTo>
                  <a:lnTo>
                    <a:pt x="5553" y="21603"/>
                  </a:lnTo>
                  <a:lnTo>
                    <a:pt x="5643" y="22367"/>
                  </a:lnTo>
                  <a:lnTo>
                    <a:pt x="5755" y="23064"/>
                  </a:lnTo>
                  <a:lnTo>
                    <a:pt x="5890" y="23716"/>
                  </a:lnTo>
                  <a:lnTo>
                    <a:pt x="6047" y="24278"/>
                  </a:lnTo>
                  <a:lnTo>
                    <a:pt x="6160" y="24705"/>
                  </a:lnTo>
                  <a:lnTo>
                    <a:pt x="6339" y="25155"/>
                  </a:lnTo>
                  <a:lnTo>
                    <a:pt x="6542" y="25604"/>
                  </a:lnTo>
                  <a:lnTo>
                    <a:pt x="6766" y="26077"/>
                  </a:lnTo>
                  <a:lnTo>
                    <a:pt x="7014" y="26571"/>
                  </a:lnTo>
                  <a:lnTo>
                    <a:pt x="7284" y="27043"/>
                  </a:lnTo>
                  <a:lnTo>
                    <a:pt x="7598" y="27538"/>
                  </a:lnTo>
                  <a:lnTo>
                    <a:pt x="7913" y="28032"/>
                  </a:lnTo>
                  <a:lnTo>
                    <a:pt x="8587" y="29044"/>
                  </a:lnTo>
                  <a:lnTo>
                    <a:pt x="9307" y="30033"/>
                  </a:lnTo>
                  <a:lnTo>
                    <a:pt x="10071" y="30999"/>
                  </a:lnTo>
                  <a:lnTo>
                    <a:pt x="10835" y="31921"/>
                  </a:lnTo>
                  <a:lnTo>
                    <a:pt x="11577" y="32820"/>
                  </a:lnTo>
                  <a:lnTo>
                    <a:pt x="12296" y="33630"/>
                  </a:lnTo>
                  <a:lnTo>
                    <a:pt x="12971" y="34349"/>
                  </a:lnTo>
                  <a:lnTo>
                    <a:pt x="13555" y="34978"/>
                  </a:lnTo>
                  <a:lnTo>
                    <a:pt x="14454" y="35900"/>
                  </a:lnTo>
                  <a:lnTo>
                    <a:pt x="14724" y="36147"/>
                  </a:lnTo>
                  <a:lnTo>
                    <a:pt x="14836" y="36237"/>
                  </a:lnTo>
                  <a:lnTo>
                    <a:pt x="14814" y="37226"/>
                  </a:lnTo>
                  <a:lnTo>
                    <a:pt x="14814" y="38193"/>
                  </a:lnTo>
                  <a:lnTo>
                    <a:pt x="14836" y="39182"/>
                  </a:lnTo>
                  <a:lnTo>
                    <a:pt x="14859" y="40148"/>
                  </a:lnTo>
                  <a:lnTo>
                    <a:pt x="14926" y="41497"/>
                  </a:lnTo>
                  <a:lnTo>
                    <a:pt x="15016" y="42846"/>
                  </a:lnTo>
                  <a:lnTo>
                    <a:pt x="15129" y="44195"/>
                  </a:lnTo>
                  <a:lnTo>
                    <a:pt x="15264" y="45543"/>
                  </a:lnTo>
                  <a:lnTo>
                    <a:pt x="15533" y="48241"/>
                  </a:lnTo>
                  <a:lnTo>
                    <a:pt x="15848" y="50916"/>
                  </a:lnTo>
                  <a:lnTo>
                    <a:pt x="15533" y="50511"/>
                  </a:lnTo>
                  <a:lnTo>
                    <a:pt x="15264" y="50084"/>
                  </a:lnTo>
                  <a:lnTo>
                    <a:pt x="15016" y="49635"/>
                  </a:lnTo>
                  <a:lnTo>
                    <a:pt x="14769" y="49185"/>
                  </a:lnTo>
                  <a:lnTo>
                    <a:pt x="14522" y="48735"/>
                  </a:lnTo>
                  <a:lnTo>
                    <a:pt x="14319" y="48263"/>
                  </a:lnTo>
                  <a:lnTo>
                    <a:pt x="13892" y="47297"/>
                  </a:lnTo>
                  <a:lnTo>
                    <a:pt x="13128" y="45364"/>
                  </a:lnTo>
                  <a:lnTo>
                    <a:pt x="12701" y="44397"/>
                  </a:lnTo>
                  <a:lnTo>
                    <a:pt x="12274" y="43453"/>
                  </a:lnTo>
                  <a:lnTo>
                    <a:pt x="11959" y="42868"/>
                  </a:lnTo>
                  <a:lnTo>
                    <a:pt x="11644" y="42306"/>
                  </a:lnTo>
                  <a:lnTo>
                    <a:pt x="11307" y="41744"/>
                  </a:lnTo>
                  <a:lnTo>
                    <a:pt x="10970" y="41182"/>
                  </a:lnTo>
                  <a:lnTo>
                    <a:pt x="10588" y="40643"/>
                  </a:lnTo>
                  <a:lnTo>
                    <a:pt x="10228" y="40103"/>
                  </a:lnTo>
                  <a:lnTo>
                    <a:pt x="9464" y="39047"/>
                  </a:lnTo>
                  <a:lnTo>
                    <a:pt x="8835" y="38260"/>
                  </a:lnTo>
                  <a:lnTo>
                    <a:pt x="8475" y="37788"/>
                  </a:lnTo>
                  <a:lnTo>
                    <a:pt x="8093" y="37316"/>
                  </a:lnTo>
                  <a:lnTo>
                    <a:pt x="7666" y="36822"/>
                  </a:lnTo>
                  <a:lnTo>
                    <a:pt x="7194" y="36327"/>
                  </a:lnTo>
                  <a:lnTo>
                    <a:pt x="6722" y="35855"/>
                  </a:lnTo>
                  <a:lnTo>
                    <a:pt x="6227" y="35428"/>
                  </a:lnTo>
                  <a:lnTo>
                    <a:pt x="5710" y="35023"/>
                  </a:lnTo>
                  <a:lnTo>
                    <a:pt x="5440" y="34843"/>
                  </a:lnTo>
                  <a:lnTo>
                    <a:pt x="5170" y="34686"/>
                  </a:lnTo>
                  <a:lnTo>
                    <a:pt x="4923" y="34529"/>
                  </a:lnTo>
                  <a:lnTo>
                    <a:pt x="4631" y="34394"/>
                  </a:lnTo>
                  <a:lnTo>
                    <a:pt x="4361" y="34281"/>
                  </a:lnTo>
                  <a:lnTo>
                    <a:pt x="4091" y="34214"/>
                  </a:lnTo>
                  <a:lnTo>
                    <a:pt x="3822" y="34147"/>
                  </a:lnTo>
                  <a:lnTo>
                    <a:pt x="3552" y="34102"/>
                  </a:lnTo>
                  <a:lnTo>
                    <a:pt x="3260" y="34079"/>
                  </a:lnTo>
                  <a:lnTo>
                    <a:pt x="2990" y="34102"/>
                  </a:lnTo>
                  <a:lnTo>
                    <a:pt x="2720" y="34147"/>
                  </a:lnTo>
                  <a:lnTo>
                    <a:pt x="2451" y="34236"/>
                  </a:lnTo>
                  <a:lnTo>
                    <a:pt x="2181" y="34326"/>
                  </a:lnTo>
                  <a:lnTo>
                    <a:pt x="1911" y="34484"/>
                  </a:lnTo>
                  <a:lnTo>
                    <a:pt x="1529" y="34731"/>
                  </a:lnTo>
                  <a:lnTo>
                    <a:pt x="1192" y="35001"/>
                  </a:lnTo>
                  <a:lnTo>
                    <a:pt x="899" y="35293"/>
                  </a:lnTo>
                  <a:lnTo>
                    <a:pt x="652" y="35608"/>
                  </a:lnTo>
                  <a:lnTo>
                    <a:pt x="450" y="35945"/>
                  </a:lnTo>
                  <a:lnTo>
                    <a:pt x="293" y="36282"/>
                  </a:lnTo>
                  <a:lnTo>
                    <a:pt x="158" y="36619"/>
                  </a:lnTo>
                  <a:lnTo>
                    <a:pt x="68" y="36979"/>
                  </a:lnTo>
                  <a:lnTo>
                    <a:pt x="23" y="37339"/>
                  </a:lnTo>
                  <a:lnTo>
                    <a:pt x="0" y="37721"/>
                  </a:lnTo>
                  <a:lnTo>
                    <a:pt x="0" y="38103"/>
                  </a:lnTo>
                  <a:lnTo>
                    <a:pt x="45" y="38507"/>
                  </a:lnTo>
                  <a:lnTo>
                    <a:pt x="113" y="38890"/>
                  </a:lnTo>
                  <a:lnTo>
                    <a:pt x="203" y="39294"/>
                  </a:lnTo>
                  <a:lnTo>
                    <a:pt x="315" y="39676"/>
                  </a:lnTo>
                  <a:lnTo>
                    <a:pt x="472" y="40081"/>
                  </a:lnTo>
                  <a:lnTo>
                    <a:pt x="630" y="40486"/>
                  </a:lnTo>
                  <a:lnTo>
                    <a:pt x="787" y="40868"/>
                  </a:lnTo>
                  <a:lnTo>
                    <a:pt x="989" y="41250"/>
                  </a:lnTo>
                  <a:lnTo>
                    <a:pt x="1192" y="41655"/>
                  </a:lnTo>
                  <a:lnTo>
                    <a:pt x="1641" y="42396"/>
                  </a:lnTo>
                  <a:lnTo>
                    <a:pt x="2113" y="43093"/>
                  </a:lnTo>
                  <a:lnTo>
                    <a:pt x="2608" y="43768"/>
                  </a:lnTo>
                  <a:lnTo>
                    <a:pt x="3102" y="44375"/>
                  </a:lnTo>
                  <a:lnTo>
                    <a:pt x="3597" y="44914"/>
                  </a:lnTo>
                  <a:lnTo>
                    <a:pt x="4069" y="45364"/>
                  </a:lnTo>
                  <a:lnTo>
                    <a:pt x="4743" y="45993"/>
                  </a:lnTo>
                  <a:lnTo>
                    <a:pt x="5463" y="46577"/>
                  </a:lnTo>
                  <a:lnTo>
                    <a:pt x="6182" y="47184"/>
                  </a:lnTo>
                  <a:lnTo>
                    <a:pt x="6901" y="47769"/>
                  </a:lnTo>
                  <a:lnTo>
                    <a:pt x="8363" y="48915"/>
                  </a:lnTo>
                  <a:lnTo>
                    <a:pt x="9824" y="50062"/>
                  </a:lnTo>
                  <a:lnTo>
                    <a:pt x="10498" y="50624"/>
                  </a:lnTo>
                  <a:lnTo>
                    <a:pt x="11217" y="51163"/>
                  </a:lnTo>
                  <a:lnTo>
                    <a:pt x="11982" y="51725"/>
                  </a:lnTo>
                  <a:lnTo>
                    <a:pt x="12364" y="51972"/>
                  </a:lnTo>
                  <a:lnTo>
                    <a:pt x="12746" y="52220"/>
                  </a:lnTo>
                  <a:lnTo>
                    <a:pt x="13151" y="52445"/>
                  </a:lnTo>
                  <a:lnTo>
                    <a:pt x="13555" y="52647"/>
                  </a:lnTo>
                  <a:lnTo>
                    <a:pt x="13960" y="52849"/>
                  </a:lnTo>
                  <a:lnTo>
                    <a:pt x="14387" y="53006"/>
                  </a:lnTo>
                  <a:lnTo>
                    <a:pt x="14814" y="53141"/>
                  </a:lnTo>
                  <a:lnTo>
                    <a:pt x="15241" y="53254"/>
                  </a:lnTo>
                  <a:lnTo>
                    <a:pt x="15691" y="53344"/>
                  </a:lnTo>
                  <a:lnTo>
                    <a:pt x="16140" y="53389"/>
                  </a:lnTo>
                  <a:lnTo>
                    <a:pt x="16477" y="56243"/>
                  </a:lnTo>
                  <a:lnTo>
                    <a:pt x="16770" y="59098"/>
                  </a:lnTo>
                  <a:lnTo>
                    <a:pt x="16905" y="60492"/>
                  </a:lnTo>
                  <a:lnTo>
                    <a:pt x="17039" y="61931"/>
                  </a:lnTo>
                  <a:lnTo>
                    <a:pt x="17129" y="63392"/>
                  </a:lnTo>
                  <a:lnTo>
                    <a:pt x="17219" y="64853"/>
                  </a:lnTo>
                  <a:lnTo>
                    <a:pt x="16747" y="64044"/>
                  </a:lnTo>
                  <a:lnTo>
                    <a:pt x="16320" y="63234"/>
                  </a:lnTo>
                  <a:lnTo>
                    <a:pt x="15893" y="62380"/>
                  </a:lnTo>
                  <a:lnTo>
                    <a:pt x="15488" y="61504"/>
                  </a:lnTo>
                  <a:lnTo>
                    <a:pt x="15084" y="60649"/>
                  </a:lnTo>
                  <a:lnTo>
                    <a:pt x="14657" y="59818"/>
                  </a:lnTo>
                  <a:lnTo>
                    <a:pt x="14230" y="59008"/>
                  </a:lnTo>
                  <a:lnTo>
                    <a:pt x="14005" y="58604"/>
                  </a:lnTo>
                  <a:lnTo>
                    <a:pt x="13757" y="58222"/>
                  </a:lnTo>
                  <a:lnTo>
                    <a:pt x="13128" y="57255"/>
                  </a:lnTo>
                  <a:lnTo>
                    <a:pt x="12454" y="56333"/>
                  </a:lnTo>
                  <a:lnTo>
                    <a:pt x="11734" y="55412"/>
                  </a:lnTo>
                  <a:lnTo>
                    <a:pt x="10993" y="54513"/>
                  </a:lnTo>
                  <a:lnTo>
                    <a:pt x="10386" y="53816"/>
                  </a:lnTo>
                  <a:lnTo>
                    <a:pt x="10048" y="53434"/>
                  </a:lnTo>
                  <a:lnTo>
                    <a:pt x="9666" y="53051"/>
                  </a:lnTo>
                  <a:lnTo>
                    <a:pt x="9262" y="52669"/>
                  </a:lnTo>
                  <a:lnTo>
                    <a:pt x="8857" y="52287"/>
                  </a:lnTo>
                  <a:lnTo>
                    <a:pt x="8407" y="51927"/>
                  </a:lnTo>
                  <a:lnTo>
                    <a:pt x="7958" y="51590"/>
                  </a:lnTo>
                  <a:lnTo>
                    <a:pt x="7508" y="51298"/>
                  </a:lnTo>
                  <a:lnTo>
                    <a:pt x="7036" y="51051"/>
                  </a:lnTo>
                  <a:lnTo>
                    <a:pt x="6789" y="50938"/>
                  </a:lnTo>
                  <a:lnTo>
                    <a:pt x="6542" y="50848"/>
                  </a:lnTo>
                  <a:lnTo>
                    <a:pt x="6294" y="50781"/>
                  </a:lnTo>
                  <a:lnTo>
                    <a:pt x="6047" y="50736"/>
                  </a:lnTo>
                  <a:lnTo>
                    <a:pt x="5822" y="50691"/>
                  </a:lnTo>
                  <a:lnTo>
                    <a:pt x="5575" y="50669"/>
                  </a:lnTo>
                  <a:lnTo>
                    <a:pt x="5328" y="50669"/>
                  </a:lnTo>
                  <a:lnTo>
                    <a:pt x="5081" y="50691"/>
                  </a:lnTo>
                  <a:lnTo>
                    <a:pt x="4833" y="50736"/>
                  </a:lnTo>
                  <a:lnTo>
                    <a:pt x="4586" y="50804"/>
                  </a:lnTo>
                  <a:lnTo>
                    <a:pt x="4361" y="50916"/>
                  </a:lnTo>
                  <a:lnTo>
                    <a:pt x="4114" y="51028"/>
                  </a:lnTo>
                  <a:lnTo>
                    <a:pt x="3799" y="51231"/>
                  </a:lnTo>
                  <a:lnTo>
                    <a:pt x="3507" y="51433"/>
                  </a:lnTo>
                  <a:lnTo>
                    <a:pt x="3260" y="51635"/>
                  </a:lnTo>
                  <a:lnTo>
                    <a:pt x="3035" y="51860"/>
                  </a:lnTo>
                  <a:lnTo>
                    <a:pt x="2855" y="52085"/>
                  </a:lnTo>
                  <a:lnTo>
                    <a:pt x="2698" y="52310"/>
                  </a:lnTo>
                  <a:lnTo>
                    <a:pt x="2585" y="52557"/>
                  </a:lnTo>
                  <a:lnTo>
                    <a:pt x="2473" y="52804"/>
                  </a:lnTo>
                  <a:lnTo>
                    <a:pt x="2406" y="53051"/>
                  </a:lnTo>
                  <a:lnTo>
                    <a:pt x="2383" y="53321"/>
                  </a:lnTo>
                  <a:lnTo>
                    <a:pt x="2361" y="53591"/>
                  </a:lnTo>
                  <a:lnTo>
                    <a:pt x="2383" y="53861"/>
                  </a:lnTo>
                  <a:lnTo>
                    <a:pt x="2406" y="54130"/>
                  </a:lnTo>
                  <a:lnTo>
                    <a:pt x="2473" y="54423"/>
                  </a:lnTo>
                  <a:lnTo>
                    <a:pt x="2563" y="54692"/>
                  </a:lnTo>
                  <a:lnTo>
                    <a:pt x="2653" y="54985"/>
                  </a:lnTo>
                  <a:lnTo>
                    <a:pt x="2788" y="55277"/>
                  </a:lnTo>
                  <a:lnTo>
                    <a:pt x="2923" y="55592"/>
                  </a:lnTo>
                  <a:lnTo>
                    <a:pt x="3102" y="55884"/>
                  </a:lnTo>
                  <a:lnTo>
                    <a:pt x="3282" y="56176"/>
                  </a:lnTo>
                  <a:lnTo>
                    <a:pt x="3709" y="56805"/>
                  </a:lnTo>
                  <a:lnTo>
                    <a:pt x="4204" y="57412"/>
                  </a:lnTo>
                  <a:lnTo>
                    <a:pt x="4743" y="58042"/>
                  </a:lnTo>
                  <a:lnTo>
                    <a:pt x="5350" y="58671"/>
                  </a:lnTo>
                  <a:lnTo>
                    <a:pt x="6002" y="59278"/>
                  </a:lnTo>
                  <a:lnTo>
                    <a:pt x="6677" y="59908"/>
                  </a:lnTo>
                  <a:lnTo>
                    <a:pt x="7396" y="60514"/>
                  </a:lnTo>
                  <a:lnTo>
                    <a:pt x="8138" y="61121"/>
                  </a:lnTo>
                  <a:lnTo>
                    <a:pt x="8880" y="61706"/>
                  </a:lnTo>
                  <a:lnTo>
                    <a:pt x="9666" y="62290"/>
                  </a:lnTo>
                  <a:lnTo>
                    <a:pt x="10431" y="62852"/>
                  </a:lnTo>
                  <a:lnTo>
                    <a:pt x="11195" y="63392"/>
                  </a:lnTo>
                  <a:lnTo>
                    <a:pt x="12701" y="64403"/>
                  </a:lnTo>
                  <a:lnTo>
                    <a:pt x="14140" y="65303"/>
                  </a:lnTo>
                  <a:lnTo>
                    <a:pt x="15398" y="66044"/>
                  </a:lnTo>
                  <a:lnTo>
                    <a:pt x="16477" y="66651"/>
                  </a:lnTo>
                  <a:lnTo>
                    <a:pt x="17309" y="67078"/>
                  </a:lnTo>
                  <a:lnTo>
                    <a:pt x="17332" y="68832"/>
                  </a:lnTo>
                  <a:lnTo>
                    <a:pt x="17309" y="70608"/>
                  </a:lnTo>
                  <a:lnTo>
                    <a:pt x="17242" y="72361"/>
                  </a:lnTo>
                  <a:lnTo>
                    <a:pt x="17174" y="73238"/>
                  </a:lnTo>
                  <a:lnTo>
                    <a:pt x="17107" y="74114"/>
                  </a:lnTo>
                  <a:lnTo>
                    <a:pt x="17039" y="74969"/>
                  </a:lnTo>
                  <a:lnTo>
                    <a:pt x="16927" y="75823"/>
                  </a:lnTo>
                  <a:lnTo>
                    <a:pt x="16815" y="76677"/>
                  </a:lnTo>
                  <a:lnTo>
                    <a:pt x="16702" y="77531"/>
                  </a:lnTo>
                  <a:lnTo>
                    <a:pt x="16545" y="78363"/>
                  </a:lnTo>
                  <a:lnTo>
                    <a:pt x="16388" y="79195"/>
                  </a:lnTo>
                  <a:lnTo>
                    <a:pt x="16208" y="80004"/>
                  </a:lnTo>
                  <a:lnTo>
                    <a:pt x="16005" y="80813"/>
                  </a:lnTo>
                  <a:lnTo>
                    <a:pt x="15983" y="80970"/>
                  </a:lnTo>
                  <a:lnTo>
                    <a:pt x="15983" y="81083"/>
                  </a:lnTo>
                  <a:lnTo>
                    <a:pt x="16028" y="81218"/>
                  </a:lnTo>
                  <a:lnTo>
                    <a:pt x="16073" y="81330"/>
                  </a:lnTo>
                  <a:lnTo>
                    <a:pt x="16140" y="81420"/>
                  </a:lnTo>
                  <a:lnTo>
                    <a:pt x="16230" y="81487"/>
                  </a:lnTo>
                  <a:lnTo>
                    <a:pt x="16343" y="81555"/>
                  </a:lnTo>
                  <a:lnTo>
                    <a:pt x="16432" y="81622"/>
                  </a:lnTo>
                  <a:lnTo>
                    <a:pt x="16545" y="81645"/>
                  </a:lnTo>
                  <a:lnTo>
                    <a:pt x="16657" y="81667"/>
                  </a:lnTo>
                  <a:lnTo>
                    <a:pt x="16770" y="81645"/>
                  </a:lnTo>
                  <a:lnTo>
                    <a:pt x="16882" y="81622"/>
                  </a:lnTo>
                  <a:lnTo>
                    <a:pt x="16972" y="81577"/>
                  </a:lnTo>
                  <a:lnTo>
                    <a:pt x="17062" y="81487"/>
                  </a:lnTo>
                  <a:lnTo>
                    <a:pt x="17129" y="81398"/>
                  </a:lnTo>
                  <a:lnTo>
                    <a:pt x="17174" y="81263"/>
                  </a:lnTo>
                  <a:lnTo>
                    <a:pt x="17377" y="80408"/>
                  </a:lnTo>
                  <a:lnTo>
                    <a:pt x="17556" y="79577"/>
                  </a:lnTo>
                  <a:lnTo>
                    <a:pt x="17736" y="78723"/>
                  </a:lnTo>
                  <a:lnTo>
                    <a:pt x="17894" y="77891"/>
                  </a:lnTo>
                  <a:lnTo>
                    <a:pt x="18028" y="77037"/>
                  </a:lnTo>
                  <a:lnTo>
                    <a:pt x="18141" y="76182"/>
                  </a:lnTo>
                  <a:lnTo>
                    <a:pt x="18253" y="75328"/>
                  </a:lnTo>
                  <a:lnTo>
                    <a:pt x="18343" y="74474"/>
                  </a:lnTo>
                  <a:lnTo>
                    <a:pt x="18411" y="73597"/>
                  </a:lnTo>
                  <a:lnTo>
                    <a:pt x="18456" y="72743"/>
                  </a:lnTo>
                  <a:lnTo>
                    <a:pt x="18545" y="71012"/>
                  </a:lnTo>
                  <a:lnTo>
                    <a:pt x="18568" y="69259"/>
                  </a:lnTo>
                  <a:lnTo>
                    <a:pt x="18545" y="67528"/>
                  </a:lnTo>
                  <a:lnTo>
                    <a:pt x="19535" y="66921"/>
                  </a:lnTo>
                  <a:lnTo>
                    <a:pt x="20479" y="66314"/>
                  </a:lnTo>
                  <a:lnTo>
                    <a:pt x="21355" y="65730"/>
                  </a:lnTo>
                  <a:lnTo>
                    <a:pt x="22165" y="65123"/>
                  </a:lnTo>
                  <a:lnTo>
                    <a:pt x="22951" y="64516"/>
                  </a:lnTo>
                  <a:lnTo>
                    <a:pt x="23671" y="63886"/>
                  </a:lnTo>
                  <a:lnTo>
                    <a:pt x="24368" y="63257"/>
                  </a:lnTo>
                  <a:lnTo>
                    <a:pt x="25042" y="62628"/>
                  </a:lnTo>
                  <a:lnTo>
                    <a:pt x="25671" y="61976"/>
                  </a:lnTo>
                  <a:lnTo>
                    <a:pt x="26256" y="61301"/>
                  </a:lnTo>
                  <a:lnTo>
                    <a:pt x="26840" y="60627"/>
                  </a:lnTo>
                  <a:lnTo>
                    <a:pt x="27402" y="59930"/>
                  </a:lnTo>
                  <a:lnTo>
                    <a:pt x="27942" y="59233"/>
                  </a:lnTo>
                  <a:lnTo>
                    <a:pt x="28481" y="58491"/>
                  </a:lnTo>
                  <a:lnTo>
                    <a:pt x="28998" y="57750"/>
                  </a:lnTo>
                  <a:lnTo>
                    <a:pt x="29515" y="56963"/>
                  </a:lnTo>
                  <a:lnTo>
                    <a:pt x="30122" y="56041"/>
                  </a:lnTo>
                  <a:lnTo>
                    <a:pt x="30437" y="55524"/>
                  </a:lnTo>
                  <a:lnTo>
                    <a:pt x="30729" y="54985"/>
                  </a:lnTo>
                  <a:lnTo>
                    <a:pt x="31044" y="54423"/>
                  </a:lnTo>
                  <a:lnTo>
                    <a:pt x="31314" y="53861"/>
                  </a:lnTo>
                  <a:lnTo>
                    <a:pt x="31583" y="53254"/>
                  </a:lnTo>
                  <a:lnTo>
                    <a:pt x="31808" y="52647"/>
                  </a:lnTo>
                  <a:lnTo>
                    <a:pt x="31988" y="52040"/>
                  </a:lnTo>
                  <a:lnTo>
                    <a:pt x="32055" y="51748"/>
                  </a:lnTo>
                  <a:lnTo>
                    <a:pt x="32100" y="51455"/>
                  </a:lnTo>
                  <a:lnTo>
                    <a:pt x="32145" y="51141"/>
                  </a:lnTo>
                  <a:lnTo>
                    <a:pt x="32168" y="50848"/>
                  </a:lnTo>
                  <a:lnTo>
                    <a:pt x="32168" y="50556"/>
                  </a:lnTo>
                  <a:lnTo>
                    <a:pt x="32168" y="50264"/>
                  </a:lnTo>
                  <a:lnTo>
                    <a:pt x="32123" y="49972"/>
                  </a:lnTo>
                  <a:lnTo>
                    <a:pt x="32078" y="49680"/>
                  </a:lnTo>
                  <a:lnTo>
                    <a:pt x="32010" y="49410"/>
                  </a:lnTo>
                  <a:lnTo>
                    <a:pt x="31898" y="49140"/>
                  </a:lnTo>
                  <a:lnTo>
                    <a:pt x="31786" y="48870"/>
                  </a:lnTo>
                  <a:lnTo>
                    <a:pt x="31651" y="48623"/>
                  </a:lnTo>
                  <a:lnTo>
                    <a:pt x="31471" y="48376"/>
                  </a:lnTo>
                  <a:lnTo>
                    <a:pt x="31269" y="48129"/>
                  </a:lnTo>
                  <a:lnTo>
                    <a:pt x="31066" y="47904"/>
                  </a:lnTo>
                  <a:lnTo>
                    <a:pt x="30864" y="47724"/>
                  </a:lnTo>
                  <a:lnTo>
                    <a:pt x="30662" y="47567"/>
                  </a:lnTo>
                  <a:lnTo>
                    <a:pt x="30459" y="47432"/>
                  </a:lnTo>
                  <a:lnTo>
                    <a:pt x="30257" y="47342"/>
                  </a:lnTo>
                  <a:lnTo>
                    <a:pt x="30055" y="47252"/>
                  </a:lnTo>
                  <a:lnTo>
                    <a:pt x="29852" y="47207"/>
                  </a:lnTo>
                  <a:lnTo>
                    <a:pt x="29650" y="47184"/>
                  </a:lnTo>
                  <a:lnTo>
                    <a:pt x="29448" y="47162"/>
                  </a:lnTo>
                  <a:lnTo>
                    <a:pt x="29246" y="47184"/>
                  </a:lnTo>
                  <a:lnTo>
                    <a:pt x="29043" y="47207"/>
                  </a:lnTo>
                  <a:lnTo>
                    <a:pt x="28863" y="47274"/>
                  </a:lnTo>
                  <a:lnTo>
                    <a:pt x="28661" y="47342"/>
                  </a:lnTo>
                  <a:lnTo>
                    <a:pt x="28481" y="47432"/>
                  </a:lnTo>
                  <a:lnTo>
                    <a:pt x="28301" y="47522"/>
                  </a:lnTo>
                  <a:lnTo>
                    <a:pt x="28122" y="47634"/>
                  </a:lnTo>
                  <a:lnTo>
                    <a:pt x="27762" y="47904"/>
                  </a:lnTo>
                  <a:lnTo>
                    <a:pt x="27425" y="48218"/>
                  </a:lnTo>
                  <a:lnTo>
                    <a:pt x="27088" y="48556"/>
                  </a:lnTo>
                  <a:lnTo>
                    <a:pt x="26795" y="48938"/>
                  </a:lnTo>
                  <a:lnTo>
                    <a:pt x="26503" y="49320"/>
                  </a:lnTo>
                  <a:lnTo>
                    <a:pt x="26256" y="49725"/>
                  </a:lnTo>
                  <a:lnTo>
                    <a:pt x="26009" y="50107"/>
                  </a:lnTo>
                  <a:lnTo>
                    <a:pt x="25806" y="50489"/>
                  </a:lnTo>
                  <a:lnTo>
                    <a:pt x="25312" y="51433"/>
                  </a:lnTo>
                  <a:lnTo>
                    <a:pt x="24840" y="52377"/>
                  </a:lnTo>
                  <a:lnTo>
                    <a:pt x="24390" y="53344"/>
                  </a:lnTo>
                  <a:lnTo>
                    <a:pt x="23963" y="54288"/>
                  </a:lnTo>
                  <a:lnTo>
                    <a:pt x="23131" y="56221"/>
                  </a:lnTo>
                  <a:lnTo>
                    <a:pt x="22299" y="58154"/>
                  </a:lnTo>
                  <a:lnTo>
                    <a:pt x="21445" y="60087"/>
                  </a:lnTo>
                  <a:lnTo>
                    <a:pt x="20996" y="61032"/>
                  </a:lnTo>
                  <a:lnTo>
                    <a:pt x="20546" y="61998"/>
                  </a:lnTo>
                  <a:lnTo>
                    <a:pt x="20074" y="62920"/>
                  </a:lnTo>
                  <a:lnTo>
                    <a:pt x="19557" y="63864"/>
                  </a:lnTo>
                  <a:lnTo>
                    <a:pt x="19040" y="64786"/>
                  </a:lnTo>
                  <a:lnTo>
                    <a:pt x="18478" y="65685"/>
                  </a:lnTo>
                  <a:lnTo>
                    <a:pt x="18411" y="64224"/>
                  </a:lnTo>
                  <a:lnTo>
                    <a:pt x="18298" y="62740"/>
                  </a:lnTo>
                  <a:lnTo>
                    <a:pt x="18186" y="61279"/>
                  </a:lnTo>
                  <a:lnTo>
                    <a:pt x="18051" y="59795"/>
                  </a:lnTo>
                  <a:lnTo>
                    <a:pt x="17759" y="56850"/>
                  </a:lnTo>
                  <a:lnTo>
                    <a:pt x="17422" y="53883"/>
                  </a:lnTo>
                  <a:lnTo>
                    <a:pt x="17556" y="53816"/>
                  </a:lnTo>
                  <a:lnTo>
                    <a:pt x="17804" y="53636"/>
                  </a:lnTo>
                  <a:lnTo>
                    <a:pt x="18568" y="52984"/>
                  </a:lnTo>
                  <a:lnTo>
                    <a:pt x="19602" y="52062"/>
                  </a:lnTo>
                  <a:lnTo>
                    <a:pt x="20793" y="50961"/>
                  </a:lnTo>
                  <a:lnTo>
                    <a:pt x="21985" y="49792"/>
                  </a:lnTo>
                  <a:lnTo>
                    <a:pt x="23109" y="48690"/>
                  </a:lnTo>
                  <a:lnTo>
                    <a:pt x="24030" y="47746"/>
                  </a:lnTo>
                  <a:lnTo>
                    <a:pt x="24368" y="47364"/>
                  </a:lnTo>
                  <a:lnTo>
                    <a:pt x="24615" y="47050"/>
                  </a:lnTo>
                  <a:lnTo>
                    <a:pt x="24840" y="46735"/>
                  </a:lnTo>
                  <a:lnTo>
                    <a:pt x="25087" y="46375"/>
                  </a:lnTo>
                  <a:lnTo>
                    <a:pt x="25312" y="45993"/>
                  </a:lnTo>
                  <a:lnTo>
                    <a:pt x="25559" y="45566"/>
                  </a:lnTo>
                  <a:lnTo>
                    <a:pt x="26031" y="44667"/>
                  </a:lnTo>
                  <a:lnTo>
                    <a:pt x="26481" y="43678"/>
                  </a:lnTo>
                  <a:lnTo>
                    <a:pt x="26908" y="42621"/>
                  </a:lnTo>
                  <a:lnTo>
                    <a:pt x="27290" y="41542"/>
                  </a:lnTo>
                  <a:lnTo>
                    <a:pt x="27627" y="40441"/>
                  </a:lnTo>
                  <a:lnTo>
                    <a:pt x="27919" y="39384"/>
                  </a:lnTo>
                  <a:lnTo>
                    <a:pt x="28054" y="38845"/>
                  </a:lnTo>
                  <a:lnTo>
                    <a:pt x="28167" y="38328"/>
                  </a:lnTo>
                  <a:lnTo>
                    <a:pt x="28234" y="37833"/>
                  </a:lnTo>
                  <a:lnTo>
                    <a:pt x="28301" y="37361"/>
                  </a:lnTo>
                  <a:lnTo>
                    <a:pt x="28346" y="36911"/>
                  </a:lnTo>
                  <a:lnTo>
                    <a:pt x="28391" y="36484"/>
                  </a:lnTo>
                  <a:lnTo>
                    <a:pt x="28391" y="36080"/>
                  </a:lnTo>
                  <a:lnTo>
                    <a:pt x="28346" y="35698"/>
                  </a:lnTo>
                  <a:lnTo>
                    <a:pt x="28301" y="35360"/>
                  </a:lnTo>
                  <a:lnTo>
                    <a:pt x="28234" y="35046"/>
                  </a:lnTo>
                  <a:lnTo>
                    <a:pt x="28122" y="34798"/>
                  </a:lnTo>
                  <a:lnTo>
                    <a:pt x="27987" y="34574"/>
                  </a:lnTo>
                  <a:lnTo>
                    <a:pt x="27919" y="34484"/>
                  </a:lnTo>
                  <a:lnTo>
                    <a:pt x="27829" y="34394"/>
                  </a:lnTo>
                  <a:lnTo>
                    <a:pt x="27739" y="34326"/>
                  </a:lnTo>
                  <a:lnTo>
                    <a:pt x="27627" y="34281"/>
                  </a:lnTo>
                  <a:lnTo>
                    <a:pt x="27515" y="34236"/>
                  </a:lnTo>
                  <a:lnTo>
                    <a:pt x="27402" y="34191"/>
                  </a:lnTo>
                  <a:lnTo>
                    <a:pt x="27267" y="34169"/>
                  </a:lnTo>
                  <a:lnTo>
                    <a:pt x="27132" y="34169"/>
                  </a:lnTo>
                  <a:lnTo>
                    <a:pt x="26840" y="34191"/>
                  </a:lnTo>
                  <a:lnTo>
                    <a:pt x="26571" y="34214"/>
                  </a:lnTo>
                  <a:lnTo>
                    <a:pt x="26301" y="34259"/>
                  </a:lnTo>
                  <a:lnTo>
                    <a:pt x="26031" y="34326"/>
                  </a:lnTo>
                  <a:lnTo>
                    <a:pt x="25784" y="34394"/>
                  </a:lnTo>
                  <a:lnTo>
                    <a:pt x="25536" y="34484"/>
                  </a:lnTo>
                  <a:lnTo>
                    <a:pt x="25064" y="34686"/>
                  </a:lnTo>
                  <a:lnTo>
                    <a:pt x="24615" y="34933"/>
                  </a:lnTo>
                  <a:lnTo>
                    <a:pt x="24188" y="35226"/>
                  </a:lnTo>
                  <a:lnTo>
                    <a:pt x="23783" y="35540"/>
                  </a:lnTo>
                  <a:lnTo>
                    <a:pt x="23401" y="35900"/>
                  </a:lnTo>
                  <a:lnTo>
                    <a:pt x="23041" y="36305"/>
                  </a:lnTo>
                  <a:lnTo>
                    <a:pt x="22704" y="36709"/>
                  </a:lnTo>
                  <a:lnTo>
                    <a:pt x="22389" y="37159"/>
                  </a:lnTo>
                  <a:lnTo>
                    <a:pt x="22075" y="37608"/>
                  </a:lnTo>
                  <a:lnTo>
                    <a:pt x="21782" y="38103"/>
                  </a:lnTo>
                  <a:lnTo>
                    <a:pt x="21513" y="38597"/>
                  </a:lnTo>
                  <a:lnTo>
                    <a:pt x="21265" y="39092"/>
                  </a:lnTo>
                  <a:lnTo>
                    <a:pt x="21018" y="39586"/>
                  </a:lnTo>
                  <a:lnTo>
                    <a:pt x="20748" y="40238"/>
                  </a:lnTo>
                  <a:lnTo>
                    <a:pt x="20479" y="40890"/>
                  </a:lnTo>
                  <a:lnTo>
                    <a:pt x="20231" y="41542"/>
                  </a:lnTo>
                  <a:lnTo>
                    <a:pt x="19984" y="42172"/>
                  </a:lnTo>
                  <a:lnTo>
                    <a:pt x="19535" y="43475"/>
                  </a:lnTo>
                  <a:lnTo>
                    <a:pt x="19107" y="44779"/>
                  </a:lnTo>
                  <a:lnTo>
                    <a:pt x="18658" y="46060"/>
                  </a:lnTo>
                  <a:lnTo>
                    <a:pt x="18411" y="46712"/>
                  </a:lnTo>
                  <a:lnTo>
                    <a:pt x="18163" y="47342"/>
                  </a:lnTo>
                  <a:lnTo>
                    <a:pt x="17894" y="47971"/>
                  </a:lnTo>
                  <a:lnTo>
                    <a:pt x="17624" y="48578"/>
                  </a:lnTo>
                  <a:lnTo>
                    <a:pt x="17309" y="49208"/>
                  </a:lnTo>
                  <a:lnTo>
                    <a:pt x="16972" y="49814"/>
                  </a:lnTo>
                  <a:lnTo>
                    <a:pt x="16792" y="48039"/>
                  </a:lnTo>
                  <a:lnTo>
                    <a:pt x="16612" y="46263"/>
                  </a:lnTo>
                  <a:lnTo>
                    <a:pt x="16455" y="44487"/>
                  </a:lnTo>
                  <a:lnTo>
                    <a:pt x="16320" y="42734"/>
                  </a:lnTo>
                  <a:lnTo>
                    <a:pt x="16230" y="40958"/>
                  </a:lnTo>
                  <a:lnTo>
                    <a:pt x="16163" y="39204"/>
                  </a:lnTo>
                  <a:lnTo>
                    <a:pt x="16140" y="37473"/>
                  </a:lnTo>
                  <a:lnTo>
                    <a:pt x="16140" y="35743"/>
                  </a:lnTo>
                  <a:lnTo>
                    <a:pt x="17062" y="35540"/>
                  </a:lnTo>
                  <a:lnTo>
                    <a:pt x="17961" y="35293"/>
                  </a:lnTo>
                  <a:lnTo>
                    <a:pt x="18860" y="35046"/>
                  </a:lnTo>
                  <a:lnTo>
                    <a:pt x="19759" y="34753"/>
                  </a:lnTo>
                  <a:lnTo>
                    <a:pt x="20659" y="34439"/>
                  </a:lnTo>
                  <a:lnTo>
                    <a:pt x="21535" y="34102"/>
                  </a:lnTo>
                  <a:lnTo>
                    <a:pt x="22389" y="33719"/>
                  </a:lnTo>
                  <a:lnTo>
                    <a:pt x="23244" y="33315"/>
                  </a:lnTo>
                  <a:lnTo>
                    <a:pt x="24075" y="32865"/>
                  </a:lnTo>
                  <a:lnTo>
                    <a:pt x="24907" y="32393"/>
                  </a:lnTo>
                  <a:lnTo>
                    <a:pt x="25694" y="31876"/>
                  </a:lnTo>
                  <a:lnTo>
                    <a:pt x="26458" y="31337"/>
                  </a:lnTo>
                  <a:lnTo>
                    <a:pt x="27200" y="30775"/>
                  </a:lnTo>
                  <a:lnTo>
                    <a:pt x="27919" y="30168"/>
                  </a:lnTo>
                  <a:lnTo>
                    <a:pt x="28594" y="29516"/>
                  </a:lnTo>
                  <a:lnTo>
                    <a:pt x="29246" y="28841"/>
                  </a:lnTo>
                  <a:lnTo>
                    <a:pt x="29875" y="28100"/>
                  </a:lnTo>
                  <a:lnTo>
                    <a:pt x="30212" y="27673"/>
                  </a:lnTo>
                  <a:lnTo>
                    <a:pt x="30572" y="27223"/>
                  </a:lnTo>
                  <a:lnTo>
                    <a:pt x="30909" y="26751"/>
                  </a:lnTo>
                  <a:lnTo>
                    <a:pt x="31224" y="26234"/>
                  </a:lnTo>
                  <a:lnTo>
                    <a:pt x="31538" y="25717"/>
                  </a:lnTo>
                  <a:lnTo>
                    <a:pt x="31808" y="25200"/>
                  </a:lnTo>
                  <a:lnTo>
                    <a:pt x="32033" y="24660"/>
                  </a:lnTo>
                  <a:lnTo>
                    <a:pt x="32123" y="24391"/>
                  </a:lnTo>
                  <a:lnTo>
                    <a:pt x="32190" y="24121"/>
                  </a:lnTo>
                  <a:lnTo>
                    <a:pt x="32258" y="23851"/>
                  </a:lnTo>
                  <a:lnTo>
                    <a:pt x="32303" y="23581"/>
                  </a:lnTo>
                  <a:lnTo>
                    <a:pt x="32325" y="23312"/>
                  </a:lnTo>
                  <a:lnTo>
                    <a:pt x="32348" y="23042"/>
                  </a:lnTo>
                  <a:lnTo>
                    <a:pt x="32325" y="22795"/>
                  </a:lnTo>
                  <a:lnTo>
                    <a:pt x="32303" y="22525"/>
                  </a:lnTo>
                  <a:lnTo>
                    <a:pt x="32258" y="22278"/>
                  </a:lnTo>
                  <a:lnTo>
                    <a:pt x="32168" y="22030"/>
                  </a:lnTo>
                  <a:lnTo>
                    <a:pt x="32078" y="21783"/>
                  </a:lnTo>
                  <a:lnTo>
                    <a:pt x="31943" y="21558"/>
                  </a:lnTo>
                  <a:lnTo>
                    <a:pt x="31786" y="21333"/>
                  </a:lnTo>
                  <a:lnTo>
                    <a:pt x="31606" y="21109"/>
                  </a:lnTo>
                  <a:lnTo>
                    <a:pt x="31381" y="20884"/>
                  </a:lnTo>
                  <a:lnTo>
                    <a:pt x="31156" y="20682"/>
                  </a:lnTo>
                  <a:lnTo>
                    <a:pt x="30931" y="20524"/>
                  </a:lnTo>
                  <a:lnTo>
                    <a:pt x="30684" y="20389"/>
                  </a:lnTo>
                  <a:lnTo>
                    <a:pt x="30437" y="20277"/>
                  </a:lnTo>
                  <a:lnTo>
                    <a:pt x="30190" y="20187"/>
                  </a:lnTo>
                  <a:lnTo>
                    <a:pt x="29942" y="20120"/>
                  </a:lnTo>
                  <a:lnTo>
                    <a:pt x="29695" y="20097"/>
                  </a:lnTo>
                  <a:lnTo>
                    <a:pt x="29425" y="20075"/>
                  </a:lnTo>
                  <a:lnTo>
                    <a:pt x="29178" y="20075"/>
                  </a:lnTo>
                  <a:lnTo>
                    <a:pt x="28908" y="20120"/>
                  </a:lnTo>
                  <a:lnTo>
                    <a:pt x="28661" y="20165"/>
                  </a:lnTo>
                  <a:lnTo>
                    <a:pt x="28391" y="20209"/>
                  </a:lnTo>
                  <a:lnTo>
                    <a:pt x="28122" y="20299"/>
                  </a:lnTo>
                  <a:lnTo>
                    <a:pt x="27874" y="20389"/>
                  </a:lnTo>
                  <a:lnTo>
                    <a:pt x="27605" y="20502"/>
                  </a:lnTo>
                  <a:lnTo>
                    <a:pt x="27088" y="20749"/>
                  </a:lnTo>
                  <a:lnTo>
                    <a:pt x="26593" y="21041"/>
                  </a:lnTo>
                  <a:lnTo>
                    <a:pt x="26121" y="21356"/>
                  </a:lnTo>
                  <a:lnTo>
                    <a:pt x="25649" y="21716"/>
                  </a:lnTo>
                  <a:lnTo>
                    <a:pt x="25222" y="22075"/>
                  </a:lnTo>
                  <a:lnTo>
                    <a:pt x="24817" y="22435"/>
                  </a:lnTo>
                  <a:lnTo>
                    <a:pt x="24435" y="22817"/>
                  </a:lnTo>
                  <a:lnTo>
                    <a:pt x="24098" y="23154"/>
                  </a:lnTo>
                  <a:lnTo>
                    <a:pt x="23828" y="23446"/>
                  </a:lnTo>
                  <a:lnTo>
                    <a:pt x="23581" y="23761"/>
                  </a:lnTo>
                  <a:lnTo>
                    <a:pt x="23334" y="24098"/>
                  </a:lnTo>
                  <a:lnTo>
                    <a:pt x="23086" y="24436"/>
                  </a:lnTo>
                  <a:lnTo>
                    <a:pt x="22614" y="25155"/>
                  </a:lnTo>
                  <a:lnTo>
                    <a:pt x="22165" y="25919"/>
                  </a:lnTo>
                  <a:lnTo>
                    <a:pt x="21738" y="26683"/>
                  </a:lnTo>
                  <a:lnTo>
                    <a:pt x="21310" y="27493"/>
                  </a:lnTo>
                  <a:lnTo>
                    <a:pt x="20479" y="29111"/>
                  </a:lnTo>
                  <a:lnTo>
                    <a:pt x="20029" y="29898"/>
                  </a:lnTo>
                  <a:lnTo>
                    <a:pt x="19580" y="30662"/>
                  </a:lnTo>
                  <a:lnTo>
                    <a:pt x="19107" y="31404"/>
                  </a:lnTo>
                  <a:lnTo>
                    <a:pt x="18860" y="31764"/>
                  </a:lnTo>
                  <a:lnTo>
                    <a:pt x="18613" y="32101"/>
                  </a:lnTo>
                  <a:lnTo>
                    <a:pt x="18343" y="32438"/>
                  </a:lnTo>
                  <a:lnTo>
                    <a:pt x="18073" y="32753"/>
                  </a:lnTo>
                  <a:lnTo>
                    <a:pt x="17781" y="33068"/>
                  </a:lnTo>
                  <a:lnTo>
                    <a:pt x="17489" y="33337"/>
                  </a:lnTo>
                  <a:lnTo>
                    <a:pt x="17197" y="33607"/>
                  </a:lnTo>
                  <a:lnTo>
                    <a:pt x="16882" y="33854"/>
                  </a:lnTo>
                  <a:lnTo>
                    <a:pt x="16545" y="34079"/>
                  </a:lnTo>
                  <a:lnTo>
                    <a:pt x="16208" y="34304"/>
                  </a:lnTo>
                  <a:lnTo>
                    <a:pt x="16208" y="34304"/>
                  </a:lnTo>
                  <a:lnTo>
                    <a:pt x="16275" y="33135"/>
                  </a:lnTo>
                  <a:lnTo>
                    <a:pt x="16365" y="31966"/>
                  </a:lnTo>
                  <a:lnTo>
                    <a:pt x="16500" y="30797"/>
                  </a:lnTo>
                  <a:lnTo>
                    <a:pt x="16635" y="29651"/>
                  </a:lnTo>
                  <a:lnTo>
                    <a:pt x="16837" y="28504"/>
                  </a:lnTo>
                  <a:lnTo>
                    <a:pt x="17039" y="27358"/>
                  </a:lnTo>
                  <a:lnTo>
                    <a:pt x="17309" y="26234"/>
                  </a:lnTo>
                  <a:lnTo>
                    <a:pt x="17579" y="25087"/>
                  </a:lnTo>
                  <a:lnTo>
                    <a:pt x="17916" y="23986"/>
                  </a:lnTo>
                  <a:lnTo>
                    <a:pt x="18276" y="22862"/>
                  </a:lnTo>
                  <a:lnTo>
                    <a:pt x="18680" y="21761"/>
                  </a:lnTo>
                  <a:lnTo>
                    <a:pt x="19130" y="20659"/>
                  </a:lnTo>
                  <a:lnTo>
                    <a:pt x="19624" y="19580"/>
                  </a:lnTo>
                  <a:lnTo>
                    <a:pt x="20164" y="18501"/>
                  </a:lnTo>
                  <a:lnTo>
                    <a:pt x="20748" y="17422"/>
                  </a:lnTo>
                  <a:lnTo>
                    <a:pt x="21378" y="16366"/>
                  </a:lnTo>
                  <a:lnTo>
                    <a:pt x="21917" y="15601"/>
                  </a:lnTo>
                  <a:lnTo>
                    <a:pt x="22187" y="15219"/>
                  </a:lnTo>
                  <a:lnTo>
                    <a:pt x="22479" y="14859"/>
                  </a:lnTo>
                  <a:lnTo>
                    <a:pt x="22794" y="14500"/>
                  </a:lnTo>
                  <a:lnTo>
                    <a:pt x="23109" y="14163"/>
                  </a:lnTo>
                  <a:lnTo>
                    <a:pt x="23446" y="13825"/>
                  </a:lnTo>
                  <a:lnTo>
                    <a:pt x="23806" y="13488"/>
                  </a:lnTo>
                  <a:lnTo>
                    <a:pt x="25154" y="12274"/>
                  </a:lnTo>
                  <a:lnTo>
                    <a:pt x="25829" y="11690"/>
                  </a:lnTo>
                  <a:lnTo>
                    <a:pt x="26481" y="11083"/>
                  </a:lnTo>
                  <a:lnTo>
                    <a:pt x="27110" y="10476"/>
                  </a:lnTo>
                  <a:lnTo>
                    <a:pt x="27739" y="9847"/>
                  </a:lnTo>
                  <a:lnTo>
                    <a:pt x="28324" y="9172"/>
                  </a:lnTo>
                  <a:lnTo>
                    <a:pt x="28616" y="8813"/>
                  </a:lnTo>
                  <a:lnTo>
                    <a:pt x="28886" y="8453"/>
                  </a:lnTo>
                  <a:lnTo>
                    <a:pt x="29178" y="8026"/>
                  </a:lnTo>
                  <a:lnTo>
                    <a:pt x="29493" y="7576"/>
                  </a:lnTo>
                  <a:lnTo>
                    <a:pt x="29807" y="7059"/>
                  </a:lnTo>
                  <a:lnTo>
                    <a:pt x="30100" y="6520"/>
                  </a:lnTo>
                  <a:lnTo>
                    <a:pt x="30392" y="5935"/>
                  </a:lnTo>
                  <a:lnTo>
                    <a:pt x="30639" y="5351"/>
                  </a:lnTo>
                  <a:lnTo>
                    <a:pt x="30864" y="4766"/>
                  </a:lnTo>
                  <a:lnTo>
                    <a:pt x="31021" y="4159"/>
                  </a:lnTo>
                  <a:lnTo>
                    <a:pt x="31089" y="3845"/>
                  </a:lnTo>
                  <a:lnTo>
                    <a:pt x="31134" y="3552"/>
                  </a:lnTo>
                  <a:lnTo>
                    <a:pt x="31156" y="3260"/>
                  </a:lnTo>
                  <a:lnTo>
                    <a:pt x="31179" y="2968"/>
                  </a:lnTo>
                  <a:lnTo>
                    <a:pt x="31156" y="2698"/>
                  </a:lnTo>
                  <a:lnTo>
                    <a:pt x="31134" y="2429"/>
                  </a:lnTo>
                  <a:lnTo>
                    <a:pt x="31066" y="2159"/>
                  </a:lnTo>
                  <a:lnTo>
                    <a:pt x="30999" y="1889"/>
                  </a:lnTo>
                  <a:lnTo>
                    <a:pt x="30886" y="1642"/>
                  </a:lnTo>
                  <a:lnTo>
                    <a:pt x="30752" y="1395"/>
                  </a:lnTo>
                  <a:lnTo>
                    <a:pt x="30594" y="1170"/>
                  </a:lnTo>
                  <a:lnTo>
                    <a:pt x="30414" y="967"/>
                  </a:lnTo>
                  <a:lnTo>
                    <a:pt x="30190" y="765"/>
                  </a:lnTo>
                  <a:lnTo>
                    <a:pt x="29942" y="563"/>
                  </a:lnTo>
                  <a:lnTo>
                    <a:pt x="29650" y="405"/>
                  </a:lnTo>
                  <a:lnTo>
                    <a:pt x="29335" y="248"/>
                  </a:lnTo>
                  <a:lnTo>
                    <a:pt x="29043" y="136"/>
                  </a:lnTo>
                  <a:lnTo>
                    <a:pt x="28751" y="68"/>
                  </a:lnTo>
                  <a:lnTo>
                    <a:pt x="28459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307575" y="3012025"/>
              <a:ext cx="208500" cy="305175"/>
            </a:xfrm>
            <a:custGeom>
              <a:avLst/>
              <a:gdLst/>
              <a:ahLst/>
              <a:cxnLst/>
              <a:rect l="l" t="t" r="r" b="b"/>
              <a:pathLst>
                <a:path w="8340" h="12207" extrusionOk="0">
                  <a:moveTo>
                    <a:pt x="7733" y="1"/>
                  </a:moveTo>
                  <a:lnTo>
                    <a:pt x="7598" y="23"/>
                  </a:lnTo>
                  <a:lnTo>
                    <a:pt x="7486" y="46"/>
                  </a:lnTo>
                  <a:lnTo>
                    <a:pt x="7373" y="91"/>
                  </a:lnTo>
                  <a:lnTo>
                    <a:pt x="7283" y="158"/>
                  </a:lnTo>
                  <a:lnTo>
                    <a:pt x="7194" y="248"/>
                  </a:lnTo>
                  <a:lnTo>
                    <a:pt x="7104" y="383"/>
                  </a:lnTo>
                  <a:lnTo>
                    <a:pt x="6766" y="1102"/>
                  </a:lnTo>
                  <a:lnTo>
                    <a:pt x="6384" y="1799"/>
                  </a:lnTo>
                  <a:lnTo>
                    <a:pt x="6002" y="2518"/>
                  </a:lnTo>
                  <a:lnTo>
                    <a:pt x="5598" y="3215"/>
                  </a:lnTo>
                  <a:lnTo>
                    <a:pt x="4743" y="4586"/>
                  </a:lnTo>
                  <a:lnTo>
                    <a:pt x="3867" y="5958"/>
                  </a:lnTo>
                  <a:lnTo>
                    <a:pt x="2945" y="7306"/>
                  </a:lnTo>
                  <a:lnTo>
                    <a:pt x="2001" y="8633"/>
                  </a:lnTo>
                  <a:lnTo>
                    <a:pt x="113" y="11240"/>
                  </a:lnTo>
                  <a:lnTo>
                    <a:pt x="45" y="11353"/>
                  </a:lnTo>
                  <a:lnTo>
                    <a:pt x="0" y="11465"/>
                  </a:lnTo>
                  <a:lnTo>
                    <a:pt x="0" y="11600"/>
                  </a:lnTo>
                  <a:lnTo>
                    <a:pt x="0" y="11712"/>
                  </a:lnTo>
                  <a:lnTo>
                    <a:pt x="45" y="11802"/>
                  </a:lnTo>
                  <a:lnTo>
                    <a:pt x="113" y="11915"/>
                  </a:lnTo>
                  <a:lnTo>
                    <a:pt x="180" y="12005"/>
                  </a:lnTo>
                  <a:lnTo>
                    <a:pt x="270" y="12072"/>
                  </a:lnTo>
                  <a:lnTo>
                    <a:pt x="360" y="12139"/>
                  </a:lnTo>
                  <a:lnTo>
                    <a:pt x="472" y="12162"/>
                  </a:lnTo>
                  <a:lnTo>
                    <a:pt x="585" y="12184"/>
                  </a:lnTo>
                  <a:lnTo>
                    <a:pt x="697" y="12207"/>
                  </a:lnTo>
                  <a:lnTo>
                    <a:pt x="810" y="12184"/>
                  </a:lnTo>
                  <a:lnTo>
                    <a:pt x="922" y="12117"/>
                  </a:lnTo>
                  <a:lnTo>
                    <a:pt x="1034" y="12050"/>
                  </a:lnTo>
                  <a:lnTo>
                    <a:pt x="1124" y="11937"/>
                  </a:lnTo>
                  <a:lnTo>
                    <a:pt x="3057" y="9285"/>
                  </a:lnTo>
                  <a:lnTo>
                    <a:pt x="4024" y="7913"/>
                  </a:lnTo>
                  <a:lnTo>
                    <a:pt x="4946" y="6542"/>
                  </a:lnTo>
                  <a:lnTo>
                    <a:pt x="5867" y="5148"/>
                  </a:lnTo>
                  <a:lnTo>
                    <a:pt x="6294" y="4429"/>
                  </a:lnTo>
                  <a:lnTo>
                    <a:pt x="6721" y="3710"/>
                  </a:lnTo>
                  <a:lnTo>
                    <a:pt x="7126" y="3013"/>
                  </a:lnTo>
                  <a:lnTo>
                    <a:pt x="7531" y="2271"/>
                  </a:lnTo>
                  <a:lnTo>
                    <a:pt x="7913" y="1552"/>
                  </a:lnTo>
                  <a:lnTo>
                    <a:pt x="8273" y="810"/>
                  </a:lnTo>
                  <a:lnTo>
                    <a:pt x="8318" y="675"/>
                  </a:lnTo>
                  <a:lnTo>
                    <a:pt x="8340" y="563"/>
                  </a:lnTo>
                  <a:lnTo>
                    <a:pt x="8318" y="450"/>
                  </a:lnTo>
                  <a:lnTo>
                    <a:pt x="8295" y="338"/>
                  </a:lnTo>
                  <a:lnTo>
                    <a:pt x="8228" y="248"/>
                  </a:lnTo>
                  <a:lnTo>
                    <a:pt x="8138" y="181"/>
                  </a:lnTo>
                  <a:lnTo>
                    <a:pt x="8048" y="113"/>
                  </a:lnTo>
                  <a:lnTo>
                    <a:pt x="7958" y="68"/>
                  </a:lnTo>
                  <a:lnTo>
                    <a:pt x="7845" y="23"/>
                  </a:lnTo>
                  <a:lnTo>
                    <a:pt x="7733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2948475" y="3085100"/>
              <a:ext cx="220875" cy="238300"/>
            </a:xfrm>
            <a:custGeom>
              <a:avLst/>
              <a:gdLst/>
              <a:ahLst/>
              <a:cxnLst/>
              <a:rect l="l" t="t" r="r" b="b"/>
              <a:pathLst>
                <a:path w="8835" h="9532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112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45" y="360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23" y="719"/>
                  </a:lnTo>
                  <a:lnTo>
                    <a:pt x="68" y="854"/>
                  </a:lnTo>
                  <a:lnTo>
                    <a:pt x="225" y="1146"/>
                  </a:lnTo>
                  <a:lnTo>
                    <a:pt x="382" y="1439"/>
                  </a:lnTo>
                  <a:lnTo>
                    <a:pt x="585" y="1708"/>
                  </a:lnTo>
                  <a:lnTo>
                    <a:pt x="764" y="1978"/>
                  </a:lnTo>
                  <a:lnTo>
                    <a:pt x="1214" y="2495"/>
                  </a:lnTo>
                  <a:lnTo>
                    <a:pt x="1664" y="3012"/>
                  </a:lnTo>
                  <a:lnTo>
                    <a:pt x="2136" y="3484"/>
                  </a:lnTo>
                  <a:lnTo>
                    <a:pt x="2630" y="3956"/>
                  </a:lnTo>
                  <a:lnTo>
                    <a:pt x="3102" y="4428"/>
                  </a:lnTo>
                  <a:lnTo>
                    <a:pt x="3574" y="4923"/>
                  </a:lnTo>
                  <a:lnTo>
                    <a:pt x="4608" y="6069"/>
                  </a:lnTo>
                  <a:lnTo>
                    <a:pt x="5687" y="7193"/>
                  </a:lnTo>
                  <a:lnTo>
                    <a:pt x="6766" y="8295"/>
                  </a:lnTo>
                  <a:lnTo>
                    <a:pt x="7328" y="8834"/>
                  </a:lnTo>
                  <a:lnTo>
                    <a:pt x="7913" y="9374"/>
                  </a:lnTo>
                  <a:lnTo>
                    <a:pt x="8025" y="9464"/>
                  </a:lnTo>
                  <a:lnTo>
                    <a:pt x="8138" y="9509"/>
                  </a:lnTo>
                  <a:lnTo>
                    <a:pt x="8250" y="9531"/>
                  </a:lnTo>
                  <a:lnTo>
                    <a:pt x="8362" y="9509"/>
                  </a:lnTo>
                  <a:lnTo>
                    <a:pt x="8452" y="9486"/>
                  </a:lnTo>
                  <a:lnTo>
                    <a:pt x="8542" y="9419"/>
                  </a:lnTo>
                  <a:lnTo>
                    <a:pt x="8632" y="9351"/>
                  </a:lnTo>
                  <a:lnTo>
                    <a:pt x="8700" y="9261"/>
                  </a:lnTo>
                  <a:lnTo>
                    <a:pt x="8767" y="9172"/>
                  </a:lnTo>
                  <a:lnTo>
                    <a:pt x="8812" y="9059"/>
                  </a:lnTo>
                  <a:lnTo>
                    <a:pt x="8834" y="8947"/>
                  </a:lnTo>
                  <a:lnTo>
                    <a:pt x="8834" y="8812"/>
                  </a:lnTo>
                  <a:lnTo>
                    <a:pt x="8834" y="8699"/>
                  </a:lnTo>
                  <a:lnTo>
                    <a:pt x="8789" y="8587"/>
                  </a:lnTo>
                  <a:lnTo>
                    <a:pt x="8722" y="8475"/>
                  </a:lnTo>
                  <a:lnTo>
                    <a:pt x="8632" y="8362"/>
                  </a:lnTo>
                  <a:lnTo>
                    <a:pt x="8070" y="7868"/>
                  </a:lnTo>
                  <a:lnTo>
                    <a:pt x="7553" y="7351"/>
                  </a:lnTo>
                  <a:lnTo>
                    <a:pt x="6519" y="6294"/>
                  </a:lnTo>
                  <a:lnTo>
                    <a:pt x="5508" y="5215"/>
                  </a:lnTo>
                  <a:lnTo>
                    <a:pt x="4518" y="4136"/>
                  </a:lnTo>
                  <a:lnTo>
                    <a:pt x="4091" y="3687"/>
                  </a:lnTo>
                  <a:lnTo>
                    <a:pt x="3642" y="3237"/>
                  </a:lnTo>
                  <a:lnTo>
                    <a:pt x="2720" y="2338"/>
                  </a:lnTo>
                  <a:lnTo>
                    <a:pt x="2271" y="1866"/>
                  </a:lnTo>
                  <a:lnTo>
                    <a:pt x="1866" y="1371"/>
                  </a:lnTo>
                  <a:lnTo>
                    <a:pt x="1664" y="1124"/>
                  </a:lnTo>
                  <a:lnTo>
                    <a:pt x="1484" y="877"/>
                  </a:lnTo>
                  <a:lnTo>
                    <a:pt x="1326" y="607"/>
                  </a:lnTo>
                  <a:lnTo>
                    <a:pt x="1192" y="337"/>
                  </a:lnTo>
                  <a:lnTo>
                    <a:pt x="1124" y="202"/>
                  </a:lnTo>
                  <a:lnTo>
                    <a:pt x="1034" y="112"/>
                  </a:lnTo>
                  <a:lnTo>
                    <a:pt x="922" y="45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2911950" y="2688900"/>
              <a:ext cx="253475" cy="313600"/>
            </a:xfrm>
            <a:custGeom>
              <a:avLst/>
              <a:gdLst/>
              <a:ahLst/>
              <a:cxnLst/>
              <a:rect l="l" t="t" r="r" b="b"/>
              <a:pathLst>
                <a:path w="10139" h="12544" extrusionOk="0">
                  <a:moveTo>
                    <a:pt x="540" y="0"/>
                  </a:moveTo>
                  <a:lnTo>
                    <a:pt x="450" y="23"/>
                  </a:lnTo>
                  <a:lnTo>
                    <a:pt x="337" y="90"/>
                  </a:lnTo>
                  <a:lnTo>
                    <a:pt x="247" y="158"/>
                  </a:lnTo>
                  <a:lnTo>
                    <a:pt x="157" y="225"/>
                  </a:lnTo>
                  <a:lnTo>
                    <a:pt x="90" y="315"/>
                  </a:lnTo>
                  <a:lnTo>
                    <a:pt x="45" y="427"/>
                  </a:lnTo>
                  <a:lnTo>
                    <a:pt x="0" y="540"/>
                  </a:lnTo>
                  <a:lnTo>
                    <a:pt x="0" y="652"/>
                  </a:lnTo>
                  <a:lnTo>
                    <a:pt x="0" y="787"/>
                  </a:lnTo>
                  <a:lnTo>
                    <a:pt x="45" y="899"/>
                  </a:lnTo>
                  <a:lnTo>
                    <a:pt x="112" y="1034"/>
                  </a:lnTo>
                  <a:lnTo>
                    <a:pt x="1214" y="2473"/>
                  </a:lnTo>
                  <a:lnTo>
                    <a:pt x="2315" y="3889"/>
                  </a:lnTo>
                  <a:lnTo>
                    <a:pt x="3439" y="5305"/>
                  </a:lnTo>
                  <a:lnTo>
                    <a:pt x="4563" y="6699"/>
                  </a:lnTo>
                  <a:lnTo>
                    <a:pt x="6834" y="9509"/>
                  </a:lnTo>
                  <a:lnTo>
                    <a:pt x="7958" y="10903"/>
                  </a:lnTo>
                  <a:lnTo>
                    <a:pt x="9059" y="12319"/>
                  </a:lnTo>
                  <a:lnTo>
                    <a:pt x="9149" y="12431"/>
                  </a:lnTo>
                  <a:lnTo>
                    <a:pt x="9261" y="12499"/>
                  </a:lnTo>
                  <a:lnTo>
                    <a:pt x="9374" y="12544"/>
                  </a:lnTo>
                  <a:lnTo>
                    <a:pt x="9599" y="12544"/>
                  </a:lnTo>
                  <a:lnTo>
                    <a:pt x="9711" y="12521"/>
                  </a:lnTo>
                  <a:lnTo>
                    <a:pt x="9801" y="12476"/>
                  </a:lnTo>
                  <a:lnTo>
                    <a:pt x="9891" y="12409"/>
                  </a:lnTo>
                  <a:lnTo>
                    <a:pt x="9981" y="12319"/>
                  </a:lnTo>
                  <a:lnTo>
                    <a:pt x="10048" y="12229"/>
                  </a:lnTo>
                  <a:lnTo>
                    <a:pt x="10116" y="12117"/>
                  </a:lnTo>
                  <a:lnTo>
                    <a:pt x="10138" y="12004"/>
                  </a:lnTo>
                  <a:lnTo>
                    <a:pt x="10138" y="11892"/>
                  </a:lnTo>
                  <a:lnTo>
                    <a:pt x="10138" y="11779"/>
                  </a:lnTo>
                  <a:lnTo>
                    <a:pt x="10093" y="11644"/>
                  </a:lnTo>
                  <a:lnTo>
                    <a:pt x="10003" y="11532"/>
                  </a:lnTo>
                  <a:lnTo>
                    <a:pt x="8902" y="10116"/>
                  </a:lnTo>
                  <a:lnTo>
                    <a:pt x="7778" y="8700"/>
                  </a:lnTo>
                  <a:lnTo>
                    <a:pt x="5507" y="5912"/>
                  </a:lnTo>
                  <a:lnTo>
                    <a:pt x="4383" y="4496"/>
                  </a:lnTo>
                  <a:lnTo>
                    <a:pt x="3260" y="3102"/>
                  </a:lnTo>
                  <a:lnTo>
                    <a:pt x="2158" y="1664"/>
                  </a:lnTo>
                  <a:lnTo>
                    <a:pt x="1079" y="225"/>
                  </a:lnTo>
                  <a:lnTo>
                    <a:pt x="989" y="135"/>
                  </a:lnTo>
                  <a:lnTo>
                    <a:pt x="877" y="45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3241250" y="2668675"/>
              <a:ext cx="186050" cy="289425"/>
            </a:xfrm>
            <a:custGeom>
              <a:avLst/>
              <a:gdLst/>
              <a:ahLst/>
              <a:cxnLst/>
              <a:rect l="l" t="t" r="r" b="b"/>
              <a:pathLst>
                <a:path w="7442" h="11577" extrusionOk="0">
                  <a:moveTo>
                    <a:pt x="6722" y="0"/>
                  </a:moveTo>
                  <a:lnTo>
                    <a:pt x="6632" y="23"/>
                  </a:lnTo>
                  <a:lnTo>
                    <a:pt x="6520" y="90"/>
                  </a:lnTo>
                  <a:lnTo>
                    <a:pt x="6430" y="157"/>
                  </a:lnTo>
                  <a:lnTo>
                    <a:pt x="6362" y="270"/>
                  </a:lnTo>
                  <a:lnTo>
                    <a:pt x="4856" y="2900"/>
                  </a:lnTo>
                  <a:lnTo>
                    <a:pt x="3328" y="5485"/>
                  </a:lnTo>
                  <a:lnTo>
                    <a:pt x="1732" y="8070"/>
                  </a:lnTo>
                  <a:lnTo>
                    <a:pt x="113" y="10610"/>
                  </a:lnTo>
                  <a:lnTo>
                    <a:pt x="46" y="10723"/>
                  </a:lnTo>
                  <a:lnTo>
                    <a:pt x="1" y="10857"/>
                  </a:lnTo>
                  <a:lnTo>
                    <a:pt x="1" y="10970"/>
                  </a:lnTo>
                  <a:lnTo>
                    <a:pt x="23" y="11082"/>
                  </a:lnTo>
                  <a:lnTo>
                    <a:pt x="68" y="11195"/>
                  </a:lnTo>
                  <a:lnTo>
                    <a:pt x="113" y="11307"/>
                  </a:lnTo>
                  <a:lnTo>
                    <a:pt x="203" y="11397"/>
                  </a:lnTo>
                  <a:lnTo>
                    <a:pt x="293" y="11464"/>
                  </a:lnTo>
                  <a:lnTo>
                    <a:pt x="383" y="11532"/>
                  </a:lnTo>
                  <a:lnTo>
                    <a:pt x="495" y="11554"/>
                  </a:lnTo>
                  <a:lnTo>
                    <a:pt x="608" y="11577"/>
                  </a:lnTo>
                  <a:lnTo>
                    <a:pt x="720" y="11577"/>
                  </a:lnTo>
                  <a:lnTo>
                    <a:pt x="832" y="11554"/>
                  </a:lnTo>
                  <a:lnTo>
                    <a:pt x="945" y="11509"/>
                  </a:lnTo>
                  <a:lnTo>
                    <a:pt x="1035" y="11442"/>
                  </a:lnTo>
                  <a:lnTo>
                    <a:pt x="1125" y="11329"/>
                  </a:lnTo>
                  <a:lnTo>
                    <a:pt x="2743" y="8789"/>
                  </a:lnTo>
                  <a:lnTo>
                    <a:pt x="4339" y="6204"/>
                  </a:lnTo>
                  <a:lnTo>
                    <a:pt x="5868" y="3619"/>
                  </a:lnTo>
                  <a:lnTo>
                    <a:pt x="7374" y="989"/>
                  </a:lnTo>
                  <a:lnTo>
                    <a:pt x="7419" y="854"/>
                  </a:lnTo>
                  <a:lnTo>
                    <a:pt x="7441" y="742"/>
                  </a:lnTo>
                  <a:lnTo>
                    <a:pt x="7441" y="607"/>
                  </a:lnTo>
                  <a:lnTo>
                    <a:pt x="7419" y="495"/>
                  </a:lnTo>
                  <a:lnTo>
                    <a:pt x="7374" y="382"/>
                  </a:lnTo>
                  <a:lnTo>
                    <a:pt x="7329" y="292"/>
                  </a:lnTo>
                  <a:lnTo>
                    <a:pt x="7239" y="202"/>
                  </a:lnTo>
                  <a:lnTo>
                    <a:pt x="7149" y="112"/>
                  </a:lnTo>
                  <a:lnTo>
                    <a:pt x="7059" y="67"/>
                  </a:lnTo>
                  <a:lnTo>
                    <a:pt x="6947" y="23"/>
                  </a:lnTo>
                  <a:lnTo>
                    <a:pt x="683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2997925" y="2153900"/>
              <a:ext cx="142200" cy="370925"/>
            </a:xfrm>
            <a:custGeom>
              <a:avLst/>
              <a:gdLst/>
              <a:ahLst/>
              <a:cxnLst/>
              <a:rect l="l" t="t" r="r" b="b"/>
              <a:pathLst>
                <a:path w="5688" h="14837" extrusionOk="0">
                  <a:moveTo>
                    <a:pt x="630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293" y="90"/>
                  </a:lnTo>
                  <a:lnTo>
                    <a:pt x="203" y="158"/>
                  </a:lnTo>
                  <a:lnTo>
                    <a:pt x="113" y="247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0" y="562"/>
                  </a:lnTo>
                  <a:lnTo>
                    <a:pt x="23" y="720"/>
                  </a:lnTo>
                  <a:lnTo>
                    <a:pt x="360" y="2450"/>
                  </a:lnTo>
                  <a:lnTo>
                    <a:pt x="765" y="4226"/>
                  </a:lnTo>
                  <a:lnTo>
                    <a:pt x="989" y="5125"/>
                  </a:lnTo>
                  <a:lnTo>
                    <a:pt x="1214" y="6002"/>
                  </a:lnTo>
                  <a:lnTo>
                    <a:pt x="1484" y="6901"/>
                  </a:lnTo>
                  <a:lnTo>
                    <a:pt x="1754" y="7778"/>
                  </a:lnTo>
                  <a:lnTo>
                    <a:pt x="2023" y="8655"/>
                  </a:lnTo>
                  <a:lnTo>
                    <a:pt x="2316" y="9531"/>
                  </a:lnTo>
                  <a:lnTo>
                    <a:pt x="2630" y="10408"/>
                  </a:lnTo>
                  <a:lnTo>
                    <a:pt x="2968" y="11262"/>
                  </a:lnTo>
                  <a:lnTo>
                    <a:pt x="3327" y="12094"/>
                  </a:lnTo>
                  <a:lnTo>
                    <a:pt x="3687" y="12926"/>
                  </a:lnTo>
                  <a:lnTo>
                    <a:pt x="4069" y="13712"/>
                  </a:lnTo>
                  <a:lnTo>
                    <a:pt x="4474" y="14499"/>
                  </a:lnTo>
                  <a:lnTo>
                    <a:pt x="4564" y="14634"/>
                  </a:lnTo>
                  <a:lnTo>
                    <a:pt x="4653" y="14724"/>
                  </a:lnTo>
                  <a:lnTo>
                    <a:pt x="4766" y="14791"/>
                  </a:lnTo>
                  <a:lnTo>
                    <a:pt x="4878" y="14814"/>
                  </a:lnTo>
                  <a:lnTo>
                    <a:pt x="4991" y="14836"/>
                  </a:lnTo>
                  <a:lnTo>
                    <a:pt x="5103" y="14836"/>
                  </a:lnTo>
                  <a:lnTo>
                    <a:pt x="5215" y="14814"/>
                  </a:lnTo>
                  <a:lnTo>
                    <a:pt x="5328" y="14769"/>
                  </a:lnTo>
                  <a:lnTo>
                    <a:pt x="5418" y="14724"/>
                  </a:lnTo>
                  <a:lnTo>
                    <a:pt x="5508" y="14657"/>
                  </a:lnTo>
                  <a:lnTo>
                    <a:pt x="5575" y="14567"/>
                  </a:lnTo>
                  <a:lnTo>
                    <a:pt x="5643" y="14454"/>
                  </a:lnTo>
                  <a:lnTo>
                    <a:pt x="5665" y="14364"/>
                  </a:lnTo>
                  <a:lnTo>
                    <a:pt x="5688" y="14229"/>
                  </a:lnTo>
                  <a:lnTo>
                    <a:pt x="5665" y="14117"/>
                  </a:lnTo>
                  <a:lnTo>
                    <a:pt x="5598" y="13982"/>
                  </a:lnTo>
                  <a:lnTo>
                    <a:pt x="5215" y="13218"/>
                  </a:lnTo>
                  <a:lnTo>
                    <a:pt x="4833" y="12409"/>
                  </a:lnTo>
                  <a:lnTo>
                    <a:pt x="4474" y="11599"/>
                  </a:lnTo>
                  <a:lnTo>
                    <a:pt x="4114" y="10790"/>
                  </a:lnTo>
                  <a:lnTo>
                    <a:pt x="3799" y="9958"/>
                  </a:lnTo>
                  <a:lnTo>
                    <a:pt x="3485" y="9127"/>
                  </a:lnTo>
                  <a:lnTo>
                    <a:pt x="3192" y="8272"/>
                  </a:lnTo>
                  <a:lnTo>
                    <a:pt x="2923" y="7418"/>
                  </a:lnTo>
                  <a:lnTo>
                    <a:pt x="2653" y="6564"/>
                  </a:lnTo>
                  <a:lnTo>
                    <a:pt x="2406" y="5687"/>
                  </a:lnTo>
                  <a:lnTo>
                    <a:pt x="2181" y="4833"/>
                  </a:lnTo>
                  <a:lnTo>
                    <a:pt x="1978" y="3957"/>
                  </a:lnTo>
                  <a:lnTo>
                    <a:pt x="1574" y="2226"/>
                  </a:lnTo>
                  <a:lnTo>
                    <a:pt x="1237" y="495"/>
                  </a:lnTo>
                  <a:lnTo>
                    <a:pt x="1192" y="360"/>
                  </a:lnTo>
                  <a:lnTo>
                    <a:pt x="1124" y="247"/>
                  </a:lnTo>
                  <a:lnTo>
                    <a:pt x="1057" y="158"/>
                  </a:lnTo>
                  <a:lnTo>
                    <a:pt x="967" y="90"/>
                  </a:lnTo>
                  <a:lnTo>
                    <a:pt x="855" y="45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3277225" y="2330350"/>
              <a:ext cx="229875" cy="217525"/>
            </a:xfrm>
            <a:custGeom>
              <a:avLst/>
              <a:gdLst/>
              <a:ahLst/>
              <a:cxnLst/>
              <a:rect l="l" t="t" r="r" b="b"/>
              <a:pathLst>
                <a:path w="9195" h="8701" extrusionOk="0">
                  <a:moveTo>
                    <a:pt x="8542" y="1"/>
                  </a:moveTo>
                  <a:lnTo>
                    <a:pt x="8430" y="23"/>
                  </a:lnTo>
                  <a:lnTo>
                    <a:pt x="8318" y="91"/>
                  </a:lnTo>
                  <a:lnTo>
                    <a:pt x="8205" y="180"/>
                  </a:lnTo>
                  <a:lnTo>
                    <a:pt x="7261" y="1170"/>
                  </a:lnTo>
                  <a:lnTo>
                    <a:pt x="6317" y="2136"/>
                  </a:lnTo>
                  <a:lnTo>
                    <a:pt x="5350" y="3103"/>
                  </a:lnTo>
                  <a:lnTo>
                    <a:pt x="4361" y="4024"/>
                  </a:lnTo>
                  <a:lnTo>
                    <a:pt x="3350" y="4946"/>
                  </a:lnTo>
                  <a:lnTo>
                    <a:pt x="2316" y="5868"/>
                  </a:lnTo>
                  <a:lnTo>
                    <a:pt x="1282" y="6744"/>
                  </a:lnTo>
                  <a:lnTo>
                    <a:pt x="225" y="7599"/>
                  </a:lnTo>
                  <a:lnTo>
                    <a:pt x="113" y="7711"/>
                  </a:lnTo>
                  <a:lnTo>
                    <a:pt x="45" y="7801"/>
                  </a:lnTo>
                  <a:lnTo>
                    <a:pt x="0" y="7913"/>
                  </a:lnTo>
                  <a:lnTo>
                    <a:pt x="0" y="8026"/>
                  </a:lnTo>
                  <a:lnTo>
                    <a:pt x="0" y="8138"/>
                  </a:lnTo>
                  <a:lnTo>
                    <a:pt x="23" y="8250"/>
                  </a:lnTo>
                  <a:lnTo>
                    <a:pt x="90" y="8363"/>
                  </a:lnTo>
                  <a:lnTo>
                    <a:pt x="158" y="8453"/>
                  </a:lnTo>
                  <a:lnTo>
                    <a:pt x="225" y="8543"/>
                  </a:lnTo>
                  <a:lnTo>
                    <a:pt x="315" y="8610"/>
                  </a:lnTo>
                  <a:lnTo>
                    <a:pt x="428" y="8655"/>
                  </a:lnTo>
                  <a:lnTo>
                    <a:pt x="540" y="8678"/>
                  </a:lnTo>
                  <a:lnTo>
                    <a:pt x="652" y="8700"/>
                  </a:lnTo>
                  <a:lnTo>
                    <a:pt x="765" y="8678"/>
                  </a:lnTo>
                  <a:lnTo>
                    <a:pt x="900" y="8633"/>
                  </a:lnTo>
                  <a:lnTo>
                    <a:pt x="1012" y="8565"/>
                  </a:lnTo>
                  <a:lnTo>
                    <a:pt x="2068" y="7688"/>
                  </a:lnTo>
                  <a:lnTo>
                    <a:pt x="3125" y="6812"/>
                  </a:lnTo>
                  <a:lnTo>
                    <a:pt x="4137" y="5913"/>
                  </a:lnTo>
                  <a:lnTo>
                    <a:pt x="5148" y="4991"/>
                  </a:lnTo>
                  <a:lnTo>
                    <a:pt x="6137" y="4047"/>
                  </a:lnTo>
                  <a:lnTo>
                    <a:pt x="7104" y="3080"/>
                  </a:lnTo>
                  <a:lnTo>
                    <a:pt x="8070" y="2114"/>
                  </a:lnTo>
                  <a:lnTo>
                    <a:pt x="9014" y="1125"/>
                  </a:lnTo>
                  <a:lnTo>
                    <a:pt x="9104" y="1012"/>
                  </a:lnTo>
                  <a:lnTo>
                    <a:pt x="9149" y="900"/>
                  </a:lnTo>
                  <a:lnTo>
                    <a:pt x="9194" y="765"/>
                  </a:lnTo>
                  <a:lnTo>
                    <a:pt x="9194" y="653"/>
                  </a:lnTo>
                  <a:lnTo>
                    <a:pt x="9172" y="540"/>
                  </a:lnTo>
                  <a:lnTo>
                    <a:pt x="9149" y="405"/>
                  </a:lnTo>
                  <a:lnTo>
                    <a:pt x="9082" y="315"/>
                  </a:lnTo>
                  <a:lnTo>
                    <a:pt x="9014" y="203"/>
                  </a:lnTo>
                  <a:lnTo>
                    <a:pt x="8947" y="135"/>
                  </a:lnTo>
                  <a:lnTo>
                    <a:pt x="8857" y="68"/>
                  </a:lnTo>
                  <a:lnTo>
                    <a:pt x="8745" y="23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271050" y="1820650"/>
              <a:ext cx="172550" cy="281000"/>
            </a:xfrm>
            <a:custGeom>
              <a:avLst/>
              <a:gdLst/>
              <a:ahLst/>
              <a:cxnLst/>
              <a:rect l="l" t="t" r="r" b="b"/>
              <a:pathLst>
                <a:path w="6902" h="11240" extrusionOk="0">
                  <a:moveTo>
                    <a:pt x="6204" y="0"/>
                  </a:moveTo>
                  <a:lnTo>
                    <a:pt x="6069" y="23"/>
                  </a:lnTo>
                  <a:lnTo>
                    <a:pt x="5957" y="68"/>
                  </a:lnTo>
                  <a:lnTo>
                    <a:pt x="5867" y="135"/>
                  </a:lnTo>
                  <a:lnTo>
                    <a:pt x="5755" y="247"/>
                  </a:lnTo>
                  <a:lnTo>
                    <a:pt x="4833" y="1439"/>
                  </a:lnTo>
                  <a:lnTo>
                    <a:pt x="4406" y="2046"/>
                  </a:lnTo>
                  <a:lnTo>
                    <a:pt x="3956" y="2675"/>
                  </a:lnTo>
                  <a:lnTo>
                    <a:pt x="3552" y="3305"/>
                  </a:lnTo>
                  <a:lnTo>
                    <a:pt x="3147" y="3934"/>
                  </a:lnTo>
                  <a:lnTo>
                    <a:pt x="2743" y="4586"/>
                  </a:lnTo>
                  <a:lnTo>
                    <a:pt x="2383" y="5260"/>
                  </a:lnTo>
                  <a:lnTo>
                    <a:pt x="2068" y="5890"/>
                  </a:lnTo>
                  <a:lnTo>
                    <a:pt x="1776" y="6542"/>
                  </a:lnTo>
                  <a:lnTo>
                    <a:pt x="1214" y="7845"/>
                  </a:lnTo>
                  <a:lnTo>
                    <a:pt x="675" y="9149"/>
                  </a:lnTo>
                  <a:lnTo>
                    <a:pt x="382" y="9801"/>
                  </a:lnTo>
                  <a:lnTo>
                    <a:pt x="68" y="10430"/>
                  </a:lnTo>
                  <a:lnTo>
                    <a:pt x="23" y="10565"/>
                  </a:lnTo>
                  <a:lnTo>
                    <a:pt x="0" y="10700"/>
                  </a:lnTo>
                  <a:lnTo>
                    <a:pt x="23" y="10813"/>
                  </a:lnTo>
                  <a:lnTo>
                    <a:pt x="68" y="10902"/>
                  </a:lnTo>
                  <a:lnTo>
                    <a:pt x="113" y="10992"/>
                  </a:lnTo>
                  <a:lnTo>
                    <a:pt x="202" y="11082"/>
                  </a:lnTo>
                  <a:lnTo>
                    <a:pt x="292" y="11150"/>
                  </a:lnTo>
                  <a:lnTo>
                    <a:pt x="382" y="11195"/>
                  </a:lnTo>
                  <a:lnTo>
                    <a:pt x="495" y="11217"/>
                  </a:lnTo>
                  <a:lnTo>
                    <a:pt x="630" y="11240"/>
                  </a:lnTo>
                  <a:lnTo>
                    <a:pt x="742" y="11240"/>
                  </a:lnTo>
                  <a:lnTo>
                    <a:pt x="854" y="11217"/>
                  </a:lnTo>
                  <a:lnTo>
                    <a:pt x="967" y="11150"/>
                  </a:lnTo>
                  <a:lnTo>
                    <a:pt x="1079" y="11082"/>
                  </a:lnTo>
                  <a:lnTo>
                    <a:pt x="1169" y="10992"/>
                  </a:lnTo>
                  <a:lnTo>
                    <a:pt x="1236" y="10880"/>
                  </a:lnTo>
                  <a:lnTo>
                    <a:pt x="1551" y="10206"/>
                  </a:lnTo>
                  <a:lnTo>
                    <a:pt x="1866" y="9509"/>
                  </a:lnTo>
                  <a:lnTo>
                    <a:pt x="2428" y="8138"/>
                  </a:lnTo>
                  <a:lnTo>
                    <a:pt x="2720" y="7441"/>
                  </a:lnTo>
                  <a:lnTo>
                    <a:pt x="3035" y="6766"/>
                  </a:lnTo>
                  <a:lnTo>
                    <a:pt x="3350" y="6092"/>
                  </a:lnTo>
                  <a:lnTo>
                    <a:pt x="3687" y="5418"/>
                  </a:lnTo>
                  <a:lnTo>
                    <a:pt x="4024" y="4833"/>
                  </a:lnTo>
                  <a:lnTo>
                    <a:pt x="4384" y="4249"/>
                  </a:lnTo>
                  <a:lnTo>
                    <a:pt x="4766" y="3687"/>
                  </a:lnTo>
                  <a:lnTo>
                    <a:pt x="5148" y="3125"/>
                  </a:lnTo>
                  <a:lnTo>
                    <a:pt x="5957" y="2023"/>
                  </a:lnTo>
                  <a:lnTo>
                    <a:pt x="6766" y="944"/>
                  </a:lnTo>
                  <a:lnTo>
                    <a:pt x="6856" y="832"/>
                  </a:lnTo>
                  <a:lnTo>
                    <a:pt x="6879" y="719"/>
                  </a:lnTo>
                  <a:lnTo>
                    <a:pt x="6901" y="607"/>
                  </a:lnTo>
                  <a:lnTo>
                    <a:pt x="6879" y="495"/>
                  </a:lnTo>
                  <a:lnTo>
                    <a:pt x="6856" y="382"/>
                  </a:lnTo>
                  <a:lnTo>
                    <a:pt x="6789" y="292"/>
                  </a:lnTo>
                  <a:lnTo>
                    <a:pt x="6721" y="202"/>
                  </a:lnTo>
                  <a:lnTo>
                    <a:pt x="6631" y="135"/>
                  </a:lnTo>
                  <a:lnTo>
                    <a:pt x="6542" y="68"/>
                  </a:lnTo>
                  <a:lnTo>
                    <a:pt x="6429" y="23"/>
                  </a:lnTo>
                  <a:lnTo>
                    <a:pt x="631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112800" y="2659675"/>
              <a:ext cx="161875" cy="261900"/>
            </a:xfrm>
            <a:custGeom>
              <a:avLst/>
              <a:gdLst/>
              <a:ahLst/>
              <a:cxnLst/>
              <a:rect l="l" t="t" r="r" b="b"/>
              <a:pathLst>
                <a:path w="6475" h="10476" extrusionOk="0">
                  <a:moveTo>
                    <a:pt x="1664" y="0"/>
                  </a:moveTo>
                  <a:lnTo>
                    <a:pt x="1485" y="23"/>
                  </a:lnTo>
                  <a:lnTo>
                    <a:pt x="1305" y="68"/>
                  </a:lnTo>
                  <a:lnTo>
                    <a:pt x="1102" y="113"/>
                  </a:lnTo>
                  <a:lnTo>
                    <a:pt x="967" y="180"/>
                  </a:lnTo>
                  <a:lnTo>
                    <a:pt x="810" y="225"/>
                  </a:lnTo>
                  <a:lnTo>
                    <a:pt x="675" y="315"/>
                  </a:lnTo>
                  <a:lnTo>
                    <a:pt x="563" y="405"/>
                  </a:lnTo>
                  <a:lnTo>
                    <a:pt x="473" y="495"/>
                  </a:lnTo>
                  <a:lnTo>
                    <a:pt x="383" y="585"/>
                  </a:lnTo>
                  <a:lnTo>
                    <a:pt x="226" y="810"/>
                  </a:lnTo>
                  <a:lnTo>
                    <a:pt x="113" y="1057"/>
                  </a:lnTo>
                  <a:lnTo>
                    <a:pt x="46" y="1304"/>
                  </a:lnTo>
                  <a:lnTo>
                    <a:pt x="23" y="1596"/>
                  </a:lnTo>
                  <a:lnTo>
                    <a:pt x="1" y="1866"/>
                  </a:lnTo>
                  <a:lnTo>
                    <a:pt x="23" y="2181"/>
                  </a:lnTo>
                  <a:lnTo>
                    <a:pt x="68" y="2473"/>
                  </a:lnTo>
                  <a:lnTo>
                    <a:pt x="136" y="2765"/>
                  </a:lnTo>
                  <a:lnTo>
                    <a:pt x="226" y="3058"/>
                  </a:lnTo>
                  <a:lnTo>
                    <a:pt x="406" y="3619"/>
                  </a:lnTo>
                  <a:lnTo>
                    <a:pt x="608" y="4114"/>
                  </a:lnTo>
                  <a:lnTo>
                    <a:pt x="810" y="4564"/>
                  </a:lnTo>
                  <a:lnTo>
                    <a:pt x="1057" y="5013"/>
                  </a:lnTo>
                  <a:lnTo>
                    <a:pt x="1327" y="5485"/>
                  </a:lnTo>
                  <a:lnTo>
                    <a:pt x="1642" y="5935"/>
                  </a:lnTo>
                  <a:lnTo>
                    <a:pt x="1957" y="6384"/>
                  </a:lnTo>
                  <a:lnTo>
                    <a:pt x="2316" y="6812"/>
                  </a:lnTo>
                  <a:lnTo>
                    <a:pt x="2676" y="7239"/>
                  </a:lnTo>
                  <a:lnTo>
                    <a:pt x="3058" y="7666"/>
                  </a:lnTo>
                  <a:lnTo>
                    <a:pt x="3440" y="8070"/>
                  </a:lnTo>
                  <a:lnTo>
                    <a:pt x="3845" y="8475"/>
                  </a:lnTo>
                  <a:lnTo>
                    <a:pt x="4272" y="8857"/>
                  </a:lnTo>
                  <a:lnTo>
                    <a:pt x="4677" y="9217"/>
                  </a:lnTo>
                  <a:lnTo>
                    <a:pt x="5081" y="9554"/>
                  </a:lnTo>
                  <a:lnTo>
                    <a:pt x="5508" y="9891"/>
                  </a:lnTo>
                  <a:lnTo>
                    <a:pt x="6295" y="10476"/>
                  </a:lnTo>
                  <a:lnTo>
                    <a:pt x="6340" y="10386"/>
                  </a:lnTo>
                  <a:lnTo>
                    <a:pt x="6407" y="10071"/>
                  </a:lnTo>
                  <a:lnTo>
                    <a:pt x="6430" y="9824"/>
                  </a:lnTo>
                  <a:lnTo>
                    <a:pt x="6452" y="9531"/>
                  </a:lnTo>
                  <a:lnTo>
                    <a:pt x="6475" y="9172"/>
                  </a:lnTo>
                  <a:lnTo>
                    <a:pt x="6475" y="8767"/>
                  </a:lnTo>
                  <a:lnTo>
                    <a:pt x="6452" y="8273"/>
                  </a:lnTo>
                  <a:lnTo>
                    <a:pt x="6407" y="7733"/>
                  </a:lnTo>
                  <a:lnTo>
                    <a:pt x="6340" y="7126"/>
                  </a:lnTo>
                  <a:lnTo>
                    <a:pt x="6228" y="6452"/>
                  </a:lnTo>
                  <a:lnTo>
                    <a:pt x="6093" y="5710"/>
                  </a:lnTo>
                  <a:lnTo>
                    <a:pt x="5890" y="4901"/>
                  </a:lnTo>
                  <a:lnTo>
                    <a:pt x="5666" y="4024"/>
                  </a:lnTo>
                  <a:lnTo>
                    <a:pt x="5373" y="3058"/>
                  </a:lnTo>
                  <a:lnTo>
                    <a:pt x="5261" y="2765"/>
                  </a:lnTo>
                  <a:lnTo>
                    <a:pt x="5126" y="2473"/>
                  </a:lnTo>
                  <a:lnTo>
                    <a:pt x="4946" y="2158"/>
                  </a:lnTo>
                  <a:lnTo>
                    <a:pt x="4766" y="1866"/>
                  </a:lnTo>
                  <a:lnTo>
                    <a:pt x="4542" y="1574"/>
                  </a:lnTo>
                  <a:lnTo>
                    <a:pt x="4317" y="1282"/>
                  </a:lnTo>
                  <a:lnTo>
                    <a:pt x="4047" y="1012"/>
                  </a:lnTo>
                  <a:lnTo>
                    <a:pt x="3777" y="765"/>
                  </a:lnTo>
                  <a:lnTo>
                    <a:pt x="3485" y="562"/>
                  </a:lnTo>
                  <a:lnTo>
                    <a:pt x="3170" y="360"/>
                  </a:lnTo>
                  <a:lnTo>
                    <a:pt x="2856" y="203"/>
                  </a:lnTo>
                  <a:lnTo>
                    <a:pt x="2519" y="90"/>
                  </a:lnTo>
                  <a:lnTo>
                    <a:pt x="2181" y="23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284200" y="2534925"/>
              <a:ext cx="206275" cy="386650"/>
            </a:xfrm>
            <a:custGeom>
              <a:avLst/>
              <a:gdLst/>
              <a:ahLst/>
              <a:cxnLst/>
              <a:rect l="l" t="t" r="r" b="b"/>
              <a:pathLst>
                <a:path w="8251" h="15466" extrusionOk="0">
                  <a:moveTo>
                    <a:pt x="6273" y="0"/>
                  </a:moveTo>
                  <a:lnTo>
                    <a:pt x="6070" y="22"/>
                  </a:lnTo>
                  <a:lnTo>
                    <a:pt x="5868" y="67"/>
                  </a:lnTo>
                  <a:lnTo>
                    <a:pt x="5666" y="157"/>
                  </a:lnTo>
                  <a:lnTo>
                    <a:pt x="5441" y="247"/>
                  </a:lnTo>
                  <a:lnTo>
                    <a:pt x="5239" y="360"/>
                  </a:lnTo>
                  <a:lnTo>
                    <a:pt x="5036" y="495"/>
                  </a:lnTo>
                  <a:lnTo>
                    <a:pt x="4812" y="652"/>
                  </a:lnTo>
                  <a:lnTo>
                    <a:pt x="4384" y="1012"/>
                  </a:lnTo>
                  <a:lnTo>
                    <a:pt x="3980" y="1416"/>
                  </a:lnTo>
                  <a:lnTo>
                    <a:pt x="3575" y="1866"/>
                  </a:lnTo>
                  <a:lnTo>
                    <a:pt x="3193" y="2360"/>
                  </a:lnTo>
                  <a:lnTo>
                    <a:pt x="2811" y="2900"/>
                  </a:lnTo>
                  <a:lnTo>
                    <a:pt x="2474" y="3439"/>
                  </a:lnTo>
                  <a:lnTo>
                    <a:pt x="2137" y="3979"/>
                  </a:lnTo>
                  <a:lnTo>
                    <a:pt x="1844" y="4518"/>
                  </a:lnTo>
                  <a:lnTo>
                    <a:pt x="1575" y="5058"/>
                  </a:lnTo>
                  <a:lnTo>
                    <a:pt x="1350" y="5552"/>
                  </a:lnTo>
                  <a:lnTo>
                    <a:pt x="1170" y="5957"/>
                  </a:lnTo>
                  <a:lnTo>
                    <a:pt x="1013" y="6384"/>
                  </a:lnTo>
                  <a:lnTo>
                    <a:pt x="878" y="6789"/>
                  </a:lnTo>
                  <a:lnTo>
                    <a:pt x="743" y="7216"/>
                  </a:lnTo>
                  <a:lnTo>
                    <a:pt x="518" y="8070"/>
                  </a:lnTo>
                  <a:lnTo>
                    <a:pt x="361" y="8924"/>
                  </a:lnTo>
                  <a:lnTo>
                    <a:pt x="226" y="9756"/>
                  </a:lnTo>
                  <a:lnTo>
                    <a:pt x="113" y="10588"/>
                  </a:lnTo>
                  <a:lnTo>
                    <a:pt x="46" y="11374"/>
                  </a:lnTo>
                  <a:lnTo>
                    <a:pt x="23" y="12139"/>
                  </a:lnTo>
                  <a:lnTo>
                    <a:pt x="1" y="12836"/>
                  </a:lnTo>
                  <a:lnTo>
                    <a:pt x="1" y="13465"/>
                  </a:lnTo>
                  <a:lnTo>
                    <a:pt x="23" y="14521"/>
                  </a:lnTo>
                  <a:lnTo>
                    <a:pt x="68" y="15218"/>
                  </a:lnTo>
                  <a:lnTo>
                    <a:pt x="91" y="15466"/>
                  </a:lnTo>
                  <a:lnTo>
                    <a:pt x="675" y="15151"/>
                  </a:lnTo>
                  <a:lnTo>
                    <a:pt x="1215" y="14791"/>
                  </a:lnTo>
                  <a:lnTo>
                    <a:pt x="1754" y="14409"/>
                  </a:lnTo>
                  <a:lnTo>
                    <a:pt x="2271" y="14004"/>
                  </a:lnTo>
                  <a:lnTo>
                    <a:pt x="2766" y="13577"/>
                  </a:lnTo>
                  <a:lnTo>
                    <a:pt x="3260" y="13128"/>
                  </a:lnTo>
                  <a:lnTo>
                    <a:pt x="3710" y="12656"/>
                  </a:lnTo>
                  <a:lnTo>
                    <a:pt x="4160" y="12161"/>
                  </a:lnTo>
                  <a:lnTo>
                    <a:pt x="4564" y="11644"/>
                  </a:lnTo>
                  <a:lnTo>
                    <a:pt x="4969" y="11127"/>
                  </a:lnTo>
                  <a:lnTo>
                    <a:pt x="5351" y="10588"/>
                  </a:lnTo>
                  <a:lnTo>
                    <a:pt x="5711" y="10026"/>
                  </a:lnTo>
                  <a:lnTo>
                    <a:pt x="6048" y="9464"/>
                  </a:lnTo>
                  <a:lnTo>
                    <a:pt x="6363" y="8902"/>
                  </a:lnTo>
                  <a:lnTo>
                    <a:pt x="6677" y="8317"/>
                  </a:lnTo>
                  <a:lnTo>
                    <a:pt x="6947" y="7710"/>
                  </a:lnTo>
                  <a:lnTo>
                    <a:pt x="7239" y="6969"/>
                  </a:lnTo>
                  <a:lnTo>
                    <a:pt x="7576" y="6047"/>
                  </a:lnTo>
                  <a:lnTo>
                    <a:pt x="7734" y="5552"/>
                  </a:lnTo>
                  <a:lnTo>
                    <a:pt x="7891" y="5013"/>
                  </a:lnTo>
                  <a:lnTo>
                    <a:pt x="8026" y="4473"/>
                  </a:lnTo>
                  <a:lnTo>
                    <a:pt x="8138" y="3911"/>
                  </a:lnTo>
                  <a:lnTo>
                    <a:pt x="8206" y="3372"/>
                  </a:lnTo>
                  <a:lnTo>
                    <a:pt x="8251" y="2832"/>
                  </a:lnTo>
                  <a:lnTo>
                    <a:pt x="8228" y="2293"/>
                  </a:lnTo>
                  <a:lnTo>
                    <a:pt x="8206" y="2046"/>
                  </a:lnTo>
                  <a:lnTo>
                    <a:pt x="8161" y="1821"/>
                  </a:lnTo>
                  <a:lnTo>
                    <a:pt x="8116" y="1574"/>
                  </a:lnTo>
                  <a:lnTo>
                    <a:pt x="8048" y="1349"/>
                  </a:lnTo>
                  <a:lnTo>
                    <a:pt x="7959" y="1146"/>
                  </a:lnTo>
                  <a:lnTo>
                    <a:pt x="7869" y="944"/>
                  </a:lnTo>
                  <a:lnTo>
                    <a:pt x="7734" y="764"/>
                  </a:lnTo>
                  <a:lnTo>
                    <a:pt x="7599" y="584"/>
                  </a:lnTo>
                  <a:lnTo>
                    <a:pt x="7442" y="427"/>
                  </a:lnTo>
                  <a:lnTo>
                    <a:pt x="7262" y="292"/>
                  </a:lnTo>
                  <a:lnTo>
                    <a:pt x="7082" y="180"/>
                  </a:lnTo>
                  <a:lnTo>
                    <a:pt x="6880" y="90"/>
                  </a:lnTo>
                  <a:lnTo>
                    <a:pt x="6677" y="22"/>
                  </a:lnTo>
                  <a:lnTo>
                    <a:pt x="64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3574500" y="2647875"/>
              <a:ext cx="161875" cy="261900"/>
            </a:xfrm>
            <a:custGeom>
              <a:avLst/>
              <a:gdLst/>
              <a:ahLst/>
              <a:cxnLst/>
              <a:rect l="l" t="t" r="r" b="b"/>
              <a:pathLst>
                <a:path w="6475" h="10476" extrusionOk="0">
                  <a:moveTo>
                    <a:pt x="1642" y="0"/>
                  </a:moveTo>
                  <a:lnTo>
                    <a:pt x="1462" y="23"/>
                  </a:lnTo>
                  <a:lnTo>
                    <a:pt x="1282" y="68"/>
                  </a:lnTo>
                  <a:lnTo>
                    <a:pt x="1102" y="113"/>
                  </a:lnTo>
                  <a:lnTo>
                    <a:pt x="945" y="180"/>
                  </a:lnTo>
                  <a:lnTo>
                    <a:pt x="810" y="248"/>
                  </a:lnTo>
                  <a:lnTo>
                    <a:pt x="675" y="315"/>
                  </a:lnTo>
                  <a:lnTo>
                    <a:pt x="563" y="405"/>
                  </a:lnTo>
                  <a:lnTo>
                    <a:pt x="450" y="495"/>
                  </a:lnTo>
                  <a:lnTo>
                    <a:pt x="360" y="585"/>
                  </a:lnTo>
                  <a:lnTo>
                    <a:pt x="226" y="810"/>
                  </a:lnTo>
                  <a:lnTo>
                    <a:pt x="113" y="1057"/>
                  </a:lnTo>
                  <a:lnTo>
                    <a:pt x="46" y="1304"/>
                  </a:lnTo>
                  <a:lnTo>
                    <a:pt x="1" y="1596"/>
                  </a:lnTo>
                  <a:lnTo>
                    <a:pt x="1" y="1889"/>
                  </a:lnTo>
                  <a:lnTo>
                    <a:pt x="23" y="2181"/>
                  </a:lnTo>
                  <a:lnTo>
                    <a:pt x="68" y="2473"/>
                  </a:lnTo>
                  <a:lnTo>
                    <a:pt x="136" y="2765"/>
                  </a:lnTo>
                  <a:lnTo>
                    <a:pt x="226" y="3057"/>
                  </a:lnTo>
                  <a:lnTo>
                    <a:pt x="405" y="3619"/>
                  </a:lnTo>
                  <a:lnTo>
                    <a:pt x="585" y="4114"/>
                  </a:lnTo>
                  <a:lnTo>
                    <a:pt x="810" y="4564"/>
                  </a:lnTo>
                  <a:lnTo>
                    <a:pt x="1057" y="5036"/>
                  </a:lnTo>
                  <a:lnTo>
                    <a:pt x="1327" y="5485"/>
                  </a:lnTo>
                  <a:lnTo>
                    <a:pt x="1619" y="5935"/>
                  </a:lnTo>
                  <a:lnTo>
                    <a:pt x="1956" y="6384"/>
                  </a:lnTo>
                  <a:lnTo>
                    <a:pt x="2294" y="6811"/>
                  </a:lnTo>
                  <a:lnTo>
                    <a:pt x="2676" y="7239"/>
                  </a:lnTo>
                  <a:lnTo>
                    <a:pt x="3058" y="7666"/>
                  </a:lnTo>
                  <a:lnTo>
                    <a:pt x="3440" y="8070"/>
                  </a:lnTo>
                  <a:lnTo>
                    <a:pt x="3845" y="8475"/>
                  </a:lnTo>
                  <a:lnTo>
                    <a:pt x="4249" y="8857"/>
                  </a:lnTo>
                  <a:lnTo>
                    <a:pt x="4676" y="9217"/>
                  </a:lnTo>
                  <a:lnTo>
                    <a:pt x="5081" y="9576"/>
                  </a:lnTo>
                  <a:lnTo>
                    <a:pt x="5486" y="9891"/>
                  </a:lnTo>
                  <a:lnTo>
                    <a:pt x="6295" y="10476"/>
                  </a:lnTo>
                  <a:lnTo>
                    <a:pt x="6317" y="10386"/>
                  </a:lnTo>
                  <a:lnTo>
                    <a:pt x="6385" y="10071"/>
                  </a:lnTo>
                  <a:lnTo>
                    <a:pt x="6430" y="9824"/>
                  </a:lnTo>
                  <a:lnTo>
                    <a:pt x="6452" y="9531"/>
                  </a:lnTo>
                  <a:lnTo>
                    <a:pt x="6475" y="9172"/>
                  </a:lnTo>
                  <a:lnTo>
                    <a:pt x="6475" y="8767"/>
                  </a:lnTo>
                  <a:lnTo>
                    <a:pt x="6452" y="8295"/>
                  </a:lnTo>
                  <a:lnTo>
                    <a:pt x="6407" y="7733"/>
                  </a:lnTo>
                  <a:lnTo>
                    <a:pt x="6340" y="7126"/>
                  </a:lnTo>
                  <a:lnTo>
                    <a:pt x="6227" y="6452"/>
                  </a:lnTo>
                  <a:lnTo>
                    <a:pt x="6070" y="5710"/>
                  </a:lnTo>
                  <a:lnTo>
                    <a:pt x="5890" y="4901"/>
                  </a:lnTo>
                  <a:lnTo>
                    <a:pt x="5643" y="4024"/>
                  </a:lnTo>
                  <a:lnTo>
                    <a:pt x="5351" y="3080"/>
                  </a:lnTo>
                  <a:lnTo>
                    <a:pt x="5261" y="2765"/>
                  </a:lnTo>
                  <a:lnTo>
                    <a:pt x="5104" y="2473"/>
                  </a:lnTo>
                  <a:lnTo>
                    <a:pt x="4946" y="2158"/>
                  </a:lnTo>
                  <a:lnTo>
                    <a:pt x="4766" y="1866"/>
                  </a:lnTo>
                  <a:lnTo>
                    <a:pt x="4542" y="1574"/>
                  </a:lnTo>
                  <a:lnTo>
                    <a:pt x="4317" y="1282"/>
                  </a:lnTo>
                  <a:lnTo>
                    <a:pt x="4047" y="1012"/>
                  </a:lnTo>
                  <a:lnTo>
                    <a:pt x="3777" y="787"/>
                  </a:lnTo>
                  <a:lnTo>
                    <a:pt x="3485" y="562"/>
                  </a:lnTo>
                  <a:lnTo>
                    <a:pt x="3170" y="360"/>
                  </a:lnTo>
                  <a:lnTo>
                    <a:pt x="2856" y="225"/>
                  </a:lnTo>
                  <a:lnTo>
                    <a:pt x="2518" y="90"/>
                  </a:lnTo>
                  <a:lnTo>
                    <a:pt x="2181" y="23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3745900" y="2523100"/>
              <a:ext cx="205725" cy="386675"/>
            </a:xfrm>
            <a:custGeom>
              <a:avLst/>
              <a:gdLst/>
              <a:ahLst/>
              <a:cxnLst/>
              <a:rect l="l" t="t" r="r" b="b"/>
              <a:pathLst>
                <a:path w="8229" h="15467" extrusionOk="0">
                  <a:moveTo>
                    <a:pt x="6273" y="1"/>
                  </a:moveTo>
                  <a:lnTo>
                    <a:pt x="6070" y="23"/>
                  </a:lnTo>
                  <a:lnTo>
                    <a:pt x="5868" y="91"/>
                  </a:lnTo>
                  <a:lnTo>
                    <a:pt x="5643" y="158"/>
                  </a:lnTo>
                  <a:lnTo>
                    <a:pt x="5441" y="248"/>
                  </a:lnTo>
                  <a:lnTo>
                    <a:pt x="5239" y="361"/>
                  </a:lnTo>
                  <a:lnTo>
                    <a:pt x="5014" y="495"/>
                  </a:lnTo>
                  <a:lnTo>
                    <a:pt x="4811" y="653"/>
                  </a:lnTo>
                  <a:lnTo>
                    <a:pt x="4384" y="1013"/>
                  </a:lnTo>
                  <a:lnTo>
                    <a:pt x="3980" y="1417"/>
                  </a:lnTo>
                  <a:lnTo>
                    <a:pt x="3575" y="1867"/>
                  </a:lnTo>
                  <a:lnTo>
                    <a:pt x="3193" y="2384"/>
                  </a:lnTo>
                  <a:lnTo>
                    <a:pt x="2811" y="2901"/>
                  </a:lnTo>
                  <a:lnTo>
                    <a:pt x="2451" y="3440"/>
                  </a:lnTo>
                  <a:lnTo>
                    <a:pt x="2136" y="3980"/>
                  </a:lnTo>
                  <a:lnTo>
                    <a:pt x="1844" y="4519"/>
                  </a:lnTo>
                  <a:lnTo>
                    <a:pt x="1574" y="5059"/>
                  </a:lnTo>
                  <a:lnTo>
                    <a:pt x="1327" y="5553"/>
                  </a:lnTo>
                  <a:lnTo>
                    <a:pt x="1170" y="5958"/>
                  </a:lnTo>
                  <a:lnTo>
                    <a:pt x="1012" y="6385"/>
                  </a:lnTo>
                  <a:lnTo>
                    <a:pt x="878" y="6790"/>
                  </a:lnTo>
                  <a:lnTo>
                    <a:pt x="743" y="7217"/>
                  </a:lnTo>
                  <a:lnTo>
                    <a:pt x="518" y="8071"/>
                  </a:lnTo>
                  <a:lnTo>
                    <a:pt x="338" y="8925"/>
                  </a:lnTo>
                  <a:lnTo>
                    <a:pt x="226" y="9757"/>
                  </a:lnTo>
                  <a:lnTo>
                    <a:pt x="113" y="10589"/>
                  </a:lnTo>
                  <a:lnTo>
                    <a:pt x="46" y="11375"/>
                  </a:lnTo>
                  <a:lnTo>
                    <a:pt x="1" y="12140"/>
                  </a:lnTo>
                  <a:lnTo>
                    <a:pt x="1" y="12837"/>
                  </a:lnTo>
                  <a:lnTo>
                    <a:pt x="1" y="13466"/>
                  </a:lnTo>
                  <a:lnTo>
                    <a:pt x="23" y="14522"/>
                  </a:lnTo>
                  <a:lnTo>
                    <a:pt x="68" y="15219"/>
                  </a:lnTo>
                  <a:lnTo>
                    <a:pt x="91" y="15467"/>
                  </a:lnTo>
                  <a:lnTo>
                    <a:pt x="675" y="15152"/>
                  </a:lnTo>
                  <a:lnTo>
                    <a:pt x="1215" y="14792"/>
                  </a:lnTo>
                  <a:lnTo>
                    <a:pt x="1754" y="14410"/>
                  </a:lnTo>
                  <a:lnTo>
                    <a:pt x="2271" y="14005"/>
                  </a:lnTo>
                  <a:lnTo>
                    <a:pt x="2766" y="13578"/>
                  </a:lnTo>
                  <a:lnTo>
                    <a:pt x="3238" y="13129"/>
                  </a:lnTo>
                  <a:lnTo>
                    <a:pt x="3710" y="12657"/>
                  </a:lnTo>
                  <a:lnTo>
                    <a:pt x="4137" y="12162"/>
                  </a:lnTo>
                  <a:lnTo>
                    <a:pt x="4564" y="11645"/>
                  </a:lnTo>
                  <a:lnTo>
                    <a:pt x="4969" y="11128"/>
                  </a:lnTo>
                  <a:lnTo>
                    <a:pt x="5351" y="10589"/>
                  </a:lnTo>
                  <a:lnTo>
                    <a:pt x="5711" y="10049"/>
                  </a:lnTo>
                  <a:lnTo>
                    <a:pt x="6048" y="9465"/>
                  </a:lnTo>
                  <a:lnTo>
                    <a:pt x="6362" y="8903"/>
                  </a:lnTo>
                  <a:lnTo>
                    <a:pt x="6655" y="8318"/>
                  </a:lnTo>
                  <a:lnTo>
                    <a:pt x="6947" y="7711"/>
                  </a:lnTo>
                  <a:lnTo>
                    <a:pt x="7239" y="6969"/>
                  </a:lnTo>
                  <a:lnTo>
                    <a:pt x="7576" y="6048"/>
                  </a:lnTo>
                  <a:lnTo>
                    <a:pt x="7734" y="5553"/>
                  </a:lnTo>
                  <a:lnTo>
                    <a:pt x="7891" y="5014"/>
                  </a:lnTo>
                  <a:lnTo>
                    <a:pt x="8026" y="4474"/>
                  </a:lnTo>
                  <a:lnTo>
                    <a:pt x="8116" y="3912"/>
                  </a:lnTo>
                  <a:lnTo>
                    <a:pt x="8206" y="3373"/>
                  </a:lnTo>
                  <a:lnTo>
                    <a:pt x="8228" y="2833"/>
                  </a:lnTo>
                  <a:lnTo>
                    <a:pt x="8228" y="2316"/>
                  </a:lnTo>
                  <a:lnTo>
                    <a:pt x="8206" y="2069"/>
                  </a:lnTo>
                  <a:lnTo>
                    <a:pt x="8161" y="1822"/>
                  </a:lnTo>
                  <a:lnTo>
                    <a:pt x="8116" y="1574"/>
                  </a:lnTo>
                  <a:lnTo>
                    <a:pt x="8048" y="1372"/>
                  </a:lnTo>
                  <a:lnTo>
                    <a:pt x="7958" y="1147"/>
                  </a:lnTo>
                  <a:lnTo>
                    <a:pt x="7846" y="945"/>
                  </a:lnTo>
                  <a:lnTo>
                    <a:pt x="7734" y="765"/>
                  </a:lnTo>
                  <a:lnTo>
                    <a:pt x="7599" y="585"/>
                  </a:lnTo>
                  <a:lnTo>
                    <a:pt x="7441" y="428"/>
                  </a:lnTo>
                  <a:lnTo>
                    <a:pt x="7262" y="293"/>
                  </a:lnTo>
                  <a:lnTo>
                    <a:pt x="7082" y="181"/>
                  </a:lnTo>
                  <a:lnTo>
                    <a:pt x="6879" y="91"/>
                  </a:lnTo>
                  <a:lnTo>
                    <a:pt x="6677" y="23"/>
                  </a:lnTo>
                  <a:lnTo>
                    <a:pt x="647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5221650" y="2644500"/>
              <a:ext cx="161325" cy="261900"/>
            </a:xfrm>
            <a:custGeom>
              <a:avLst/>
              <a:gdLst/>
              <a:ahLst/>
              <a:cxnLst/>
              <a:rect l="l" t="t" r="r" b="b"/>
              <a:pathLst>
                <a:path w="6453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7" y="90"/>
                  </a:lnTo>
                  <a:lnTo>
                    <a:pt x="3620" y="203"/>
                  </a:lnTo>
                  <a:lnTo>
                    <a:pt x="3305" y="360"/>
                  </a:lnTo>
                  <a:lnTo>
                    <a:pt x="2990" y="562"/>
                  </a:lnTo>
                  <a:lnTo>
                    <a:pt x="2698" y="765"/>
                  </a:lnTo>
                  <a:lnTo>
                    <a:pt x="2429" y="1012"/>
                  </a:lnTo>
                  <a:lnTo>
                    <a:pt x="2159" y="1282"/>
                  </a:lnTo>
                  <a:lnTo>
                    <a:pt x="1934" y="1574"/>
                  </a:lnTo>
                  <a:lnTo>
                    <a:pt x="1709" y="1866"/>
                  </a:lnTo>
                  <a:lnTo>
                    <a:pt x="1529" y="2158"/>
                  </a:lnTo>
                  <a:lnTo>
                    <a:pt x="1350" y="2473"/>
                  </a:lnTo>
                  <a:lnTo>
                    <a:pt x="1215" y="2765"/>
                  </a:lnTo>
                  <a:lnTo>
                    <a:pt x="1102" y="3058"/>
                  </a:lnTo>
                  <a:lnTo>
                    <a:pt x="810" y="4024"/>
                  </a:lnTo>
                  <a:lnTo>
                    <a:pt x="585" y="4901"/>
                  </a:lnTo>
                  <a:lnTo>
                    <a:pt x="383" y="5710"/>
                  </a:lnTo>
                  <a:lnTo>
                    <a:pt x="248" y="6452"/>
                  </a:lnTo>
                  <a:lnTo>
                    <a:pt x="136" y="7126"/>
                  </a:lnTo>
                  <a:lnTo>
                    <a:pt x="68" y="7733"/>
                  </a:lnTo>
                  <a:lnTo>
                    <a:pt x="23" y="8273"/>
                  </a:lnTo>
                  <a:lnTo>
                    <a:pt x="1" y="8767"/>
                  </a:lnTo>
                  <a:lnTo>
                    <a:pt x="1" y="9172"/>
                  </a:lnTo>
                  <a:lnTo>
                    <a:pt x="23" y="9532"/>
                  </a:lnTo>
                  <a:lnTo>
                    <a:pt x="46" y="9824"/>
                  </a:lnTo>
                  <a:lnTo>
                    <a:pt x="68" y="10071"/>
                  </a:lnTo>
                  <a:lnTo>
                    <a:pt x="136" y="10386"/>
                  </a:lnTo>
                  <a:lnTo>
                    <a:pt x="181" y="10476"/>
                  </a:lnTo>
                  <a:lnTo>
                    <a:pt x="967" y="9891"/>
                  </a:lnTo>
                  <a:lnTo>
                    <a:pt x="1394" y="9554"/>
                  </a:lnTo>
                  <a:lnTo>
                    <a:pt x="1799" y="9217"/>
                  </a:lnTo>
                  <a:lnTo>
                    <a:pt x="2204" y="8857"/>
                  </a:lnTo>
                  <a:lnTo>
                    <a:pt x="2631" y="8475"/>
                  </a:lnTo>
                  <a:lnTo>
                    <a:pt x="3013" y="8070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59" y="6812"/>
                  </a:lnTo>
                  <a:lnTo>
                    <a:pt x="4519" y="6362"/>
                  </a:lnTo>
                  <a:lnTo>
                    <a:pt x="4834" y="5935"/>
                  </a:lnTo>
                  <a:lnTo>
                    <a:pt x="5148" y="5485"/>
                  </a:lnTo>
                  <a:lnTo>
                    <a:pt x="5418" y="5013"/>
                  </a:lnTo>
                  <a:lnTo>
                    <a:pt x="5665" y="4564"/>
                  </a:lnTo>
                  <a:lnTo>
                    <a:pt x="5868" y="4114"/>
                  </a:lnTo>
                  <a:lnTo>
                    <a:pt x="6070" y="3620"/>
                  </a:lnTo>
                  <a:lnTo>
                    <a:pt x="6250" y="3058"/>
                  </a:lnTo>
                  <a:lnTo>
                    <a:pt x="6340" y="2765"/>
                  </a:lnTo>
                  <a:lnTo>
                    <a:pt x="6385" y="2473"/>
                  </a:lnTo>
                  <a:lnTo>
                    <a:pt x="6430" y="2158"/>
                  </a:lnTo>
                  <a:lnTo>
                    <a:pt x="6452" y="1866"/>
                  </a:lnTo>
                  <a:lnTo>
                    <a:pt x="6452" y="1574"/>
                  </a:lnTo>
                  <a:lnTo>
                    <a:pt x="6430" y="1304"/>
                  </a:lnTo>
                  <a:lnTo>
                    <a:pt x="6362" y="1034"/>
                  </a:lnTo>
                  <a:lnTo>
                    <a:pt x="6250" y="810"/>
                  </a:lnTo>
                  <a:lnTo>
                    <a:pt x="6093" y="585"/>
                  </a:lnTo>
                  <a:lnTo>
                    <a:pt x="6003" y="495"/>
                  </a:lnTo>
                  <a:lnTo>
                    <a:pt x="5913" y="383"/>
                  </a:lnTo>
                  <a:lnTo>
                    <a:pt x="5800" y="315"/>
                  </a:lnTo>
                  <a:lnTo>
                    <a:pt x="5665" y="225"/>
                  </a:lnTo>
                  <a:lnTo>
                    <a:pt x="5508" y="158"/>
                  </a:lnTo>
                  <a:lnTo>
                    <a:pt x="5351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5005850" y="2519750"/>
              <a:ext cx="206275" cy="386650"/>
            </a:xfrm>
            <a:custGeom>
              <a:avLst/>
              <a:gdLst/>
              <a:ahLst/>
              <a:cxnLst/>
              <a:rect l="l" t="t" r="r" b="b"/>
              <a:pathLst>
                <a:path w="8251" h="15466" extrusionOk="0">
                  <a:moveTo>
                    <a:pt x="1754" y="0"/>
                  </a:moveTo>
                  <a:lnTo>
                    <a:pt x="1552" y="23"/>
                  </a:lnTo>
                  <a:lnTo>
                    <a:pt x="1372" y="90"/>
                  </a:lnTo>
                  <a:lnTo>
                    <a:pt x="1170" y="180"/>
                  </a:lnTo>
                  <a:lnTo>
                    <a:pt x="990" y="292"/>
                  </a:lnTo>
                  <a:lnTo>
                    <a:pt x="810" y="427"/>
                  </a:lnTo>
                  <a:lnTo>
                    <a:pt x="653" y="585"/>
                  </a:lnTo>
                  <a:lnTo>
                    <a:pt x="518" y="764"/>
                  </a:lnTo>
                  <a:lnTo>
                    <a:pt x="383" y="944"/>
                  </a:lnTo>
                  <a:lnTo>
                    <a:pt x="293" y="1147"/>
                  </a:lnTo>
                  <a:lnTo>
                    <a:pt x="203" y="1349"/>
                  </a:lnTo>
                  <a:lnTo>
                    <a:pt x="136" y="1574"/>
                  </a:lnTo>
                  <a:lnTo>
                    <a:pt x="91" y="1821"/>
                  </a:lnTo>
                  <a:lnTo>
                    <a:pt x="46" y="2046"/>
                  </a:lnTo>
                  <a:lnTo>
                    <a:pt x="23" y="2293"/>
                  </a:lnTo>
                  <a:lnTo>
                    <a:pt x="1" y="2832"/>
                  </a:lnTo>
                  <a:lnTo>
                    <a:pt x="46" y="3349"/>
                  </a:lnTo>
                  <a:lnTo>
                    <a:pt x="113" y="3911"/>
                  </a:lnTo>
                  <a:lnTo>
                    <a:pt x="226" y="4451"/>
                  </a:lnTo>
                  <a:lnTo>
                    <a:pt x="361" y="5013"/>
                  </a:lnTo>
                  <a:lnTo>
                    <a:pt x="495" y="5530"/>
                  </a:lnTo>
                  <a:lnTo>
                    <a:pt x="675" y="6047"/>
                  </a:lnTo>
                  <a:lnTo>
                    <a:pt x="1012" y="6969"/>
                  </a:lnTo>
                  <a:lnTo>
                    <a:pt x="1305" y="7710"/>
                  </a:lnTo>
                  <a:lnTo>
                    <a:pt x="1574" y="8295"/>
                  </a:lnTo>
                  <a:lnTo>
                    <a:pt x="1889" y="8902"/>
                  </a:lnTo>
                  <a:lnTo>
                    <a:pt x="2204" y="9464"/>
                  </a:lnTo>
                  <a:lnTo>
                    <a:pt x="2541" y="10026"/>
                  </a:lnTo>
                  <a:lnTo>
                    <a:pt x="2901" y="10588"/>
                  </a:lnTo>
                  <a:lnTo>
                    <a:pt x="3283" y="11127"/>
                  </a:lnTo>
                  <a:lnTo>
                    <a:pt x="3687" y="11644"/>
                  </a:lnTo>
                  <a:lnTo>
                    <a:pt x="4092" y="12161"/>
                  </a:lnTo>
                  <a:lnTo>
                    <a:pt x="4542" y="12656"/>
                  </a:lnTo>
                  <a:lnTo>
                    <a:pt x="4991" y="13105"/>
                  </a:lnTo>
                  <a:lnTo>
                    <a:pt x="5486" y="13555"/>
                  </a:lnTo>
                  <a:lnTo>
                    <a:pt x="5980" y="14005"/>
                  </a:lnTo>
                  <a:lnTo>
                    <a:pt x="6497" y="14409"/>
                  </a:lnTo>
                  <a:lnTo>
                    <a:pt x="7037" y="14791"/>
                  </a:lnTo>
                  <a:lnTo>
                    <a:pt x="7576" y="15128"/>
                  </a:lnTo>
                  <a:lnTo>
                    <a:pt x="8138" y="15466"/>
                  </a:lnTo>
                  <a:lnTo>
                    <a:pt x="8183" y="15218"/>
                  </a:lnTo>
                  <a:lnTo>
                    <a:pt x="8228" y="14522"/>
                  </a:lnTo>
                  <a:lnTo>
                    <a:pt x="8251" y="13465"/>
                  </a:lnTo>
                  <a:lnTo>
                    <a:pt x="8251" y="12836"/>
                  </a:lnTo>
                  <a:lnTo>
                    <a:pt x="8228" y="12116"/>
                  </a:lnTo>
                  <a:lnTo>
                    <a:pt x="8183" y="11374"/>
                  </a:lnTo>
                  <a:lnTo>
                    <a:pt x="8138" y="10588"/>
                  </a:lnTo>
                  <a:lnTo>
                    <a:pt x="8026" y="9756"/>
                  </a:lnTo>
                  <a:lnTo>
                    <a:pt x="7891" y="8924"/>
                  </a:lnTo>
                  <a:lnTo>
                    <a:pt x="7711" y="8070"/>
                  </a:lnTo>
                  <a:lnTo>
                    <a:pt x="7509" y="7216"/>
                  </a:lnTo>
                  <a:lnTo>
                    <a:pt x="7374" y="6789"/>
                  </a:lnTo>
                  <a:lnTo>
                    <a:pt x="7239" y="6384"/>
                  </a:lnTo>
                  <a:lnTo>
                    <a:pt x="7082" y="5957"/>
                  </a:lnTo>
                  <a:lnTo>
                    <a:pt x="6902" y="5552"/>
                  </a:lnTo>
                  <a:lnTo>
                    <a:pt x="6677" y="5058"/>
                  </a:lnTo>
                  <a:lnTo>
                    <a:pt x="6407" y="4518"/>
                  </a:lnTo>
                  <a:lnTo>
                    <a:pt x="6115" y="3979"/>
                  </a:lnTo>
                  <a:lnTo>
                    <a:pt x="5778" y="3439"/>
                  </a:lnTo>
                  <a:lnTo>
                    <a:pt x="5441" y="2900"/>
                  </a:lnTo>
                  <a:lnTo>
                    <a:pt x="5059" y="2360"/>
                  </a:lnTo>
                  <a:lnTo>
                    <a:pt x="4676" y="1866"/>
                  </a:lnTo>
                  <a:lnTo>
                    <a:pt x="4272" y="1416"/>
                  </a:lnTo>
                  <a:lnTo>
                    <a:pt x="3845" y="989"/>
                  </a:lnTo>
                  <a:lnTo>
                    <a:pt x="3440" y="652"/>
                  </a:lnTo>
                  <a:lnTo>
                    <a:pt x="3215" y="495"/>
                  </a:lnTo>
                  <a:lnTo>
                    <a:pt x="3013" y="360"/>
                  </a:lnTo>
                  <a:lnTo>
                    <a:pt x="2811" y="247"/>
                  </a:lnTo>
                  <a:lnTo>
                    <a:pt x="2586" y="157"/>
                  </a:lnTo>
                  <a:lnTo>
                    <a:pt x="2384" y="68"/>
                  </a:lnTo>
                  <a:lnTo>
                    <a:pt x="2181" y="23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5986500" y="2661925"/>
              <a:ext cx="161325" cy="261900"/>
            </a:xfrm>
            <a:custGeom>
              <a:avLst/>
              <a:gdLst/>
              <a:ahLst/>
              <a:cxnLst/>
              <a:rect l="l" t="t" r="r" b="b"/>
              <a:pathLst>
                <a:path w="6453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7" y="113"/>
                  </a:lnTo>
                  <a:lnTo>
                    <a:pt x="3620" y="225"/>
                  </a:lnTo>
                  <a:lnTo>
                    <a:pt x="3305" y="382"/>
                  </a:lnTo>
                  <a:lnTo>
                    <a:pt x="2990" y="562"/>
                  </a:lnTo>
                  <a:lnTo>
                    <a:pt x="2698" y="787"/>
                  </a:lnTo>
                  <a:lnTo>
                    <a:pt x="2428" y="1012"/>
                  </a:lnTo>
                  <a:lnTo>
                    <a:pt x="2159" y="1282"/>
                  </a:lnTo>
                  <a:lnTo>
                    <a:pt x="1934" y="1574"/>
                  </a:lnTo>
                  <a:lnTo>
                    <a:pt x="1709" y="1866"/>
                  </a:lnTo>
                  <a:lnTo>
                    <a:pt x="1529" y="2158"/>
                  </a:lnTo>
                  <a:lnTo>
                    <a:pt x="1349" y="2473"/>
                  </a:lnTo>
                  <a:lnTo>
                    <a:pt x="1215" y="2765"/>
                  </a:lnTo>
                  <a:lnTo>
                    <a:pt x="1102" y="3080"/>
                  </a:lnTo>
                  <a:lnTo>
                    <a:pt x="810" y="4024"/>
                  </a:lnTo>
                  <a:lnTo>
                    <a:pt x="585" y="4901"/>
                  </a:lnTo>
                  <a:lnTo>
                    <a:pt x="383" y="5710"/>
                  </a:lnTo>
                  <a:lnTo>
                    <a:pt x="248" y="6452"/>
                  </a:lnTo>
                  <a:lnTo>
                    <a:pt x="136" y="7126"/>
                  </a:lnTo>
                  <a:lnTo>
                    <a:pt x="68" y="7733"/>
                  </a:lnTo>
                  <a:lnTo>
                    <a:pt x="23" y="8295"/>
                  </a:lnTo>
                  <a:lnTo>
                    <a:pt x="1" y="8767"/>
                  </a:lnTo>
                  <a:lnTo>
                    <a:pt x="1" y="9172"/>
                  </a:lnTo>
                  <a:lnTo>
                    <a:pt x="23" y="9531"/>
                  </a:lnTo>
                  <a:lnTo>
                    <a:pt x="46" y="9846"/>
                  </a:lnTo>
                  <a:lnTo>
                    <a:pt x="68" y="10071"/>
                  </a:lnTo>
                  <a:lnTo>
                    <a:pt x="136" y="10386"/>
                  </a:lnTo>
                  <a:lnTo>
                    <a:pt x="181" y="10476"/>
                  </a:lnTo>
                  <a:lnTo>
                    <a:pt x="967" y="9891"/>
                  </a:lnTo>
                  <a:lnTo>
                    <a:pt x="1394" y="9576"/>
                  </a:lnTo>
                  <a:lnTo>
                    <a:pt x="1799" y="9217"/>
                  </a:lnTo>
                  <a:lnTo>
                    <a:pt x="2204" y="8857"/>
                  </a:lnTo>
                  <a:lnTo>
                    <a:pt x="2631" y="8475"/>
                  </a:lnTo>
                  <a:lnTo>
                    <a:pt x="3013" y="8070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59" y="6811"/>
                  </a:lnTo>
                  <a:lnTo>
                    <a:pt x="4519" y="6384"/>
                  </a:lnTo>
                  <a:lnTo>
                    <a:pt x="4834" y="5935"/>
                  </a:lnTo>
                  <a:lnTo>
                    <a:pt x="5148" y="5485"/>
                  </a:lnTo>
                  <a:lnTo>
                    <a:pt x="5418" y="5036"/>
                  </a:lnTo>
                  <a:lnTo>
                    <a:pt x="5665" y="4564"/>
                  </a:lnTo>
                  <a:lnTo>
                    <a:pt x="5868" y="4114"/>
                  </a:lnTo>
                  <a:lnTo>
                    <a:pt x="6070" y="3619"/>
                  </a:lnTo>
                  <a:lnTo>
                    <a:pt x="6250" y="3080"/>
                  </a:lnTo>
                  <a:lnTo>
                    <a:pt x="6340" y="2765"/>
                  </a:lnTo>
                  <a:lnTo>
                    <a:pt x="6385" y="2473"/>
                  </a:lnTo>
                  <a:lnTo>
                    <a:pt x="6430" y="2181"/>
                  </a:lnTo>
                  <a:lnTo>
                    <a:pt x="6452" y="1889"/>
                  </a:lnTo>
                  <a:lnTo>
                    <a:pt x="6452" y="1596"/>
                  </a:lnTo>
                  <a:lnTo>
                    <a:pt x="6430" y="1304"/>
                  </a:lnTo>
                  <a:lnTo>
                    <a:pt x="6362" y="1057"/>
                  </a:lnTo>
                  <a:lnTo>
                    <a:pt x="6250" y="810"/>
                  </a:lnTo>
                  <a:lnTo>
                    <a:pt x="6093" y="585"/>
                  </a:lnTo>
                  <a:lnTo>
                    <a:pt x="6003" y="495"/>
                  </a:lnTo>
                  <a:lnTo>
                    <a:pt x="5913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08" y="180"/>
                  </a:lnTo>
                  <a:lnTo>
                    <a:pt x="5351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2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770700" y="2537150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1"/>
                  </a:moveTo>
                  <a:lnTo>
                    <a:pt x="1552" y="46"/>
                  </a:lnTo>
                  <a:lnTo>
                    <a:pt x="1372" y="91"/>
                  </a:lnTo>
                  <a:lnTo>
                    <a:pt x="1170" y="181"/>
                  </a:lnTo>
                  <a:lnTo>
                    <a:pt x="990" y="293"/>
                  </a:lnTo>
                  <a:lnTo>
                    <a:pt x="810" y="428"/>
                  </a:lnTo>
                  <a:lnTo>
                    <a:pt x="653" y="585"/>
                  </a:lnTo>
                  <a:lnTo>
                    <a:pt x="518" y="765"/>
                  </a:lnTo>
                  <a:lnTo>
                    <a:pt x="383" y="945"/>
                  </a:lnTo>
                  <a:lnTo>
                    <a:pt x="293" y="1147"/>
                  </a:lnTo>
                  <a:lnTo>
                    <a:pt x="203" y="1372"/>
                  </a:lnTo>
                  <a:lnTo>
                    <a:pt x="136" y="1574"/>
                  </a:lnTo>
                  <a:lnTo>
                    <a:pt x="91" y="1822"/>
                  </a:lnTo>
                  <a:lnTo>
                    <a:pt x="46" y="2069"/>
                  </a:lnTo>
                  <a:lnTo>
                    <a:pt x="23" y="2316"/>
                  </a:lnTo>
                  <a:lnTo>
                    <a:pt x="1" y="2833"/>
                  </a:lnTo>
                  <a:lnTo>
                    <a:pt x="46" y="3373"/>
                  </a:lnTo>
                  <a:lnTo>
                    <a:pt x="113" y="3912"/>
                  </a:lnTo>
                  <a:lnTo>
                    <a:pt x="226" y="4474"/>
                  </a:lnTo>
                  <a:lnTo>
                    <a:pt x="360" y="5014"/>
                  </a:lnTo>
                  <a:lnTo>
                    <a:pt x="495" y="5553"/>
                  </a:lnTo>
                  <a:lnTo>
                    <a:pt x="675" y="6048"/>
                  </a:lnTo>
                  <a:lnTo>
                    <a:pt x="1012" y="6992"/>
                  </a:lnTo>
                  <a:lnTo>
                    <a:pt x="1305" y="7711"/>
                  </a:lnTo>
                  <a:lnTo>
                    <a:pt x="1574" y="8318"/>
                  </a:lnTo>
                  <a:lnTo>
                    <a:pt x="1889" y="8903"/>
                  </a:lnTo>
                  <a:lnTo>
                    <a:pt x="2204" y="9487"/>
                  </a:lnTo>
                  <a:lnTo>
                    <a:pt x="2541" y="10049"/>
                  </a:lnTo>
                  <a:lnTo>
                    <a:pt x="2901" y="10589"/>
                  </a:lnTo>
                  <a:lnTo>
                    <a:pt x="3283" y="11128"/>
                  </a:lnTo>
                  <a:lnTo>
                    <a:pt x="3687" y="11645"/>
                  </a:lnTo>
                  <a:lnTo>
                    <a:pt x="4092" y="12162"/>
                  </a:lnTo>
                  <a:lnTo>
                    <a:pt x="4542" y="12657"/>
                  </a:lnTo>
                  <a:lnTo>
                    <a:pt x="4991" y="13129"/>
                  </a:lnTo>
                  <a:lnTo>
                    <a:pt x="5486" y="13578"/>
                  </a:lnTo>
                  <a:lnTo>
                    <a:pt x="5980" y="14005"/>
                  </a:lnTo>
                  <a:lnTo>
                    <a:pt x="6497" y="14410"/>
                  </a:lnTo>
                  <a:lnTo>
                    <a:pt x="7037" y="14792"/>
                  </a:lnTo>
                  <a:lnTo>
                    <a:pt x="7576" y="15152"/>
                  </a:lnTo>
                  <a:lnTo>
                    <a:pt x="8138" y="15467"/>
                  </a:lnTo>
                  <a:lnTo>
                    <a:pt x="8183" y="15219"/>
                  </a:lnTo>
                  <a:lnTo>
                    <a:pt x="8228" y="14522"/>
                  </a:lnTo>
                  <a:lnTo>
                    <a:pt x="8251" y="13466"/>
                  </a:lnTo>
                  <a:lnTo>
                    <a:pt x="8251" y="12836"/>
                  </a:lnTo>
                  <a:lnTo>
                    <a:pt x="8228" y="12140"/>
                  </a:lnTo>
                  <a:lnTo>
                    <a:pt x="8183" y="11375"/>
                  </a:lnTo>
                  <a:lnTo>
                    <a:pt x="8138" y="10589"/>
                  </a:lnTo>
                  <a:lnTo>
                    <a:pt x="8026" y="9779"/>
                  </a:lnTo>
                  <a:lnTo>
                    <a:pt x="7891" y="8925"/>
                  </a:lnTo>
                  <a:lnTo>
                    <a:pt x="7711" y="8071"/>
                  </a:lnTo>
                  <a:lnTo>
                    <a:pt x="7509" y="7217"/>
                  </a:lnTo>
                  <a:lnTo>
                    <a:pt x="7374" y="6812"/>
                  </a:lnTo>
                  <a:lnTo>
                    <a:pt x="7239" y="6385"/>
                  </a:lnTo>
                  <a:lnTo>
                    <a:pt x="7082" y="5958"/>
                  </a:lnTo>
                  <a:lnTo>
                    <a:pt x="6902" y="5553"/>
                  </a:lnTo>
                  <a:lnTo>
                    <a:pt x="6677" y="5059"/>
                  </a:lnTo>
                  <a:lnTo>
                    <a:pt x="6407" y="4519"/>
                  </a:lnTo>
                  <a:lnTo>
                    <a:pt x="6115" y="3980"/>
                  </a:lnTo>
                  <a:lnTo>
                    <a:pt x="5778" y="3440"/>
                  </a:lnTo>
                  <a:lnTo>
                    <a:pt x="5441" y="2901"/>
                  </a:lnTo>
                  <a:lnTo>
                    <a:pt x="5059" y="2384"/>
                  </a:lnTo>
                  <a:lnTo>
                    <a:pt x="4676" y="1889"/>
                  </a:lnTo>
                  <a:lnTo>
                    <a:pt x="4272" y="1417"/>
                  </a:lnTo>
                  <a:lnTo>
                    <a:pt x="3845" y="1012"/>
                  </a:lnTo>
                  <a:lnTo>
                    <a:pt x="3440" y="653"/>
                  </a:lnTo>
                  <a:lnTo>
                    <a:pt x="3215" y="495"/>
                  </a:lnTo>
                  <a:lnTo>
                    <a:pt x="3013" y="361"/>
                  </a:lnTo>
                  <a:lnTo>
                    <a:pt x="2811" y="248"/>
                  </a:lnTo>
                  <a:lnTo>
                    <a:pt x="2586" y="158"/>
                  </a:lnTo>
                  <a:lnTo>
                    <a:pt x="2384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4385450" y="2661925"/>
              <a:ext cx="161300" cy="261900"/>
            </a:xfrm>
            <a:custGeom>
              <a:avLst/>
              <a:gdLst/>
              <a:ahLst/>
              <a:cxnLst/>
              <a:rect l="l" t="t" r="r" b="b"/>
              <a:pathLst>
                <a:path w="6452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6" y="113"/>
                  </a:lnTo>
                  <a:lnTo>
                    <a:pt x="3619" y="225"/>
                  </a:lnTo>
                  <a:lnTo>
                    <a:pt x="3304" y="382"/>
                  </a:lnTo>
                  <a:lnTo>
                    <a:pt x="2990" y="562"/>
                  </a:lnTo>
                  <a:lnTo>
                    <a:pt x="2697" y="787"/>
                  </a:lnTo>
                  <a:lnTo>
                    <a:pt x="2428" y="1012"/>
                  </a:lnTo>
                  <a:lnTo>
                    <a:pt x="2158" y="1282"/>
                  </a:lnTo>
                  <a:lnTo>
                    <a:pt x="1933" y="1574"/>
                  </a:lnTo>
                  <a:lnTo>
                    <a:pt x="1708" y="1866"/>
                  </a:lnTo>
                  <a:lnTo>
                    <a:pt x="1529" y="2158"/>
                  </a:lnTo>
                  <a:lnTo>
                    <a:pt x="1349" y="2473"/>
                  </a:lnTo>
                  <a:lnTo>
                    <a:pt x="1214" y="2765"/>
                  </a:lnTo>
                  <a:lnTo>
                    <a:pt x="1101" y="3080"/>
                  </a:lnTo>
                  <a:lnTo>
                    <a:pt x="809" y="4024"/>
                  </a:lnTo>
                  <a:lnTo>
                    <a:pt x="584" y="4901"/>
                  </a:lnTo>
                  <a:lnTo>
                    <a:pt x="382" y="5710"/>
                  </a:lnTo>
                  <a:lnTo>
                    <a:pt x="247" y="6452"/>
                  </a:lnTo>
                  <a:lnTo>
                    <a:pt x="135" y="7126"/>
                  </a:lnTo>
                  <a:lnTo>
                    <a:pt x="67" y="7733"/>
                  </a:lnTo>
                  <a:lnTo>
                    <a:pt x="22" y="8295"/>
                  </a:lnTo>
                  <a:lnTo>
                    <a:pt x="0" y="8767"/>
                  </a:lnTo>
                  <a:lnTo>
                    <a:pt x="0" y="9172"/>
                  </a:lnTo>
                  <a:lnTo>
                    <a:pt x="22" y="9531"/>
                  </a:lnTo>
                  <a:lnTo>
                    <a:pt x="45" y="9846"/>
                  </a:lnTo>
                  <a:lnTo>
                    <a:pt x="67" y="10071"/>
                  </a:lnTo>
                  <a:lnTo>
                    <a:pt x="135" y="10386"/>
                  </a:lnTo>
                  <a:lnTo>
                    <a:pt x="180" y="10476"/>
                  </a:lnTo>
                  <a:lnTo>
                    <a:pt x="967" y="9891"/>
                  </a:lnTo>
                  <a:lnTo>
                    <a:pt x="1394" y="9576"/>
                  </a:lnTo>
                  <a:lnTo>
                    <a:pt x="1798" y="9217"/>
                  </a:lnTo>
                  <a:lnTo>
                    <a:pt x="2203" y="8857"/>
                  </a:lnTo>
                  <a:lnTo>
                    <a:pt x="2630" y="8475"/>
                  </a:lnTo>
                  <a:lnTo>
                    <a:pt x="3012" y="8070"/>
                  </a:lnTo>
                  <a:lnTo>
                    <a:pt x="3417" y="7666"/>
                  </a:lnTo>
                  <a:lnTo>
                    <a:pt x="3799" y="7239"/>
                  </a:lnTo>
                  <a:lnTo>
                    <a:pt x="4159" y="6811"/>
                  </a:lnTo>
                  <a:lnTo>
                    <a:pt x="4518" y="6384"/>
                  </a:lnTo>
                  <a:lnTo>
                    <a:pt x="4833" y="5935"/>
                  </a:lnTo>
                  <a:lnTo>
                    <a:pt x="5148" y="5485"/>
                  </a:lnTo>
                  <a:lnTo>
                    <a:pt x="5417" y="5036"/>
                  </a:lnTo>
                  <a:lnTo>
                    <a:pt x="5665" y="4564"/>
                  </a:lnTo>
                  <a:lnTo>
                    <a:pt x="5867" y="4114"/>
                  </a:lnTo>
                  <a:lnTo>
                    <a:pt x="6069" y="3619"/>
                  </a:lnTo>
                  <a:lnTo>
                    <a:pt x="6249" y="3080"/>
                  </a:lnTo>
                  <a:lnTo>
                    <a:pt x="6339" y="2765"/>
                  </a:lnTo>
                  <a:lnTo>
                    <a:pt x="6384" y="2473"/>
                  </a:lnTo>
                  <a:lnTo>
                    <a:pt x="6429" y="2181"/>
                  </a:lnTo>
                  <a:lnTo>
                    <a:pt x="6451" y="1889"/>
                  </a:lnTo>
                  <a:lnTo>
                    <a:pt x="6451" y="1596"/>
                  </a:lnTo>
                  <a:lnTo>
                    <a:pt x="6429" y="1304"/>
                  </a:lnTo>
                  <a:lnTo>
                    <a:pt x="6362" y="1057"/>
                  </a:lnTo>
                  <a:lnTo>
                    <a:pt x="6249" y="810"/>
                  </a:lnTo>
                  <a:lnTo>
                    <a:pt x="6092" y="585"/>
                  </a:lnTo>
                  <a:lnTo>
                    <a:pt x="6002" y="495"/>
                  </a:lnTo>
                  <a:lnTo>
                    <a:pt x="5912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07" y="180"/>
                  </a:lnTo>
                  <a:lnTo>
                    <a:pt x="5350" y="113"/>
                  </a:lnTo>
                  <a:lnTo>
                    <a:pt x="5170" y="68"/>
                  </a:lnTo>
                  <a:lnTo>
                    <a:pt x="4990" y="23"/>
                  </a:lnTo>
                  <a:lnTo>
                    <a:pt x="4811" y="2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4169650" y="2537150"/>
              <a:ext cx="206250" cy="386675"/>
            </a:xfrm>
            <a:custGeom>
              <a:avLst/>
              <a:gdLst/>
              <a:ahLst/>
              <a:cxnLst/>
              <a:rect l="l" t="t" r="r" b="b"/>
              <a:pathLst>
                <a:path w="8250" h="15467" extrusionOk="0">
                  <a:moveTo>
                    <a:pt x="1753" y="1"/>
                  </a:moveTo>
                  <a:lnTo>
                    <a:pt x="1551" y="46"/>
                  </a:lnTo>
                  <a:lnTo>
                    <a:pt x="1371" y="91"/>
                  </a:lnTo>
                  <a:lnTo>
                    <a:pt x="1169" y="181"/>
                  </a:lnTo>
                  <a:lnTo>
                    <a:pt x="989" y="293"/>
                  </a:lnTo>
                  <a:lnTo>
                    <a:pt x="809" y="428"/>
                  </a:lnTo>
                  <a:lnTo>
                    <a:pt x="652" y="585"/>
                  </a:lnTo>
                  <a:lnTo>
                    <a:pt x="517" y="765"/>
                  </a:lnTo>
                  <a:lnTo>
                    <a:pt x="382" y="945"/>
                  </a:lnTo>
                  <a:lnTo>
                    <a:pt x="292" y="1147"/>
                  </a:lnTo>
                  <a:lnTo>
                    <a:pt x="202" y="1372"/>
                  </a:lnTo>
                  <a:lnTo>
                    <a:pt x="135" y="1574"/>
                  </a:lnTo>
                  <a:lnTo>
                    <a:pt x="90" y="1822"/>
                  </a:lnTo>
                  <a:lnTo>
                    <a:pt x="45" y="2069"/>
                  </a:lnTo>
                  <a:lnTo>
                    <a:pt x="23" y="2316"/>
                  </a:lnTo>
                  <a:lnTo>
                    <a:pt x="0" y="2833"/>
                  </a:lnTo>
                  <a:lnTo>
                    <a:pt x="45" y="3373"/>
                  </a:lnTo>
                  <a:lnTo>
                    <a:pt x="112" y="3912"/>
                  </a:lnTo>
                  <a:lnTo>
                    <a:pt x="225" y="4474"/>
                  </a:lnTo>
                  <a:lnTo>
                    <a:pt x="360" y="5014"/>
                  </a:lnTo>
                  <a:lnTo>
                    <a:pt x="495" y="5553"/>
                  </a:lnTo>
                  <a:lnTo>
                    <a:pt x="674" y="6048"/>
                  </a:lnTo>
                  <a:lnTo>
                    <a:pt x="1012" y="6992"/>
                  </a:lnTo>
                  <a:lnTo>
                    <a:pt x="1304" y="7711"/>
                  </a:lnTo>
                  <a:lnTo>
                    <a:pt x="1574" y="8318"/>
                  </a:lnTo>
                  <a:lnTo>
                    <a:pt x="1866" y="8903"/>
                  </a:lnTo>
                  <a:lnTo>
                    <a:pt x="2203" y="9487"/>
                  </a:lnTo>
                  <a:lnTo>
                    <a:pt x="2540" y="10049"/>
                  </a:lnTo>
                  <a:lnTo>
                    <a:pt x="2900" y="10589"/>
                  </a:lnTo>
                  <a:lnTo>
                    <a:pt x="3282" y="11128"/>
                  </a:lnTo>
                  <a:lnTo>
                    <a:pt x="3687" y="11645"/>
                  </a:lnTo>
                  <a:lnTo>
                    <a:pt x="4091" y="12162"/>
                  </a:lnTo>
                  <a:lnTo>
                    <a:pt x="4541" y="12657"/>
                  </a:lnTo>
                  <a:lnTo>
                    <a:pt x="4990" y="13129"/>
                  </a:lnTo>
                  <a:lnTo>
                    <a:pt x="5485" y="13578"/>
                  </a:lnTo>
                  <a:lnTo>
                    <a:pt x="5979" y="14005"/>
                  </a:lnTo>
                  <a:lnTo>
                    <a:pt x="6497" y="14410"/>
                  </a:lnTo>
                  <a:lnTo>
                    <a:pt x="7036" y="14792"/>
                  </a:lnTo>
                  <a:lnTo>
                    <a:pt x="7575" y="15152"/>
                  </a:lnTo>
                  <a:lnTo>
                    <a:pt x="8137" y="15467"/>
                  </a:lnTo>
                  <a:lnTo>
                    <a:pt x="8182" y="15219"/>
                  </a:lnTo>
                  <a:lnTo>
                    <a:pt x="8227" y="14522"/>
                  </a:lnTo>
                  <a:lnTo>
                    <a:pt x="8250" y="13466"/>
                  </a:lnTo>
                  <a:lnTo>
                    <a:pt x="8250" y="12836"/>
                  </a:lnTo>
                  <a:lnTo>
                    <a:pt x="8227" y="12140"/>
                  </a:lnTo>
                  <a:lnTo>
                    <a:pt x="8182" y="11375"/>
                  </a:lnTo>
                  <a:lnTo>
                    <a:pt x="8137" y="10589"/>
                  </a:lnTo>
                  <a:lnTo>
                    <a:pt x="8025" y="9779"/>
                  </a:lnTo>
                  <a:lnTo>
                    <a:pt x="7890" y="8925"/>
                  </a:lnTo>
                  <a:lnTo>
                    <a:pt x="7710" y="8071"/>
                  </a:lnTo>
                  <a:lnTo>
                    <a:pt x="7508" y="7217"/>
                  </a:lnTo>
                  <a:lnTo>
                    <a:pt x="7373" y="6812"/>
                  </a:lnTo>
                  <a:lnTo>
                    <a:pt x="7238" y="6385"/>
                  </a:lnTo>
                  <a:lnTo>
                    <a:pt x="7081" y="5958"/>
                  </a:lnTo>
                  <a:lnTo>
                    <a:pt x="6901" y="5553"/>
                  </a:lnTo>
                  <a:lnTo>
                    <a:pt x="6676" y="5059"/>
                  </a:lnTo>
                  <a:lnTo>
                    <a:pt x="6407" y="4519"/>
                  </a:lnTo>
                  <a:lnTo>
                    <a:pt x="6114" y="3980"/>
                  </a:lnTo>
                  <a:lnTo>
                    <a:pt x="5777" y="3440"/>
                  </a:lnTo>
                  <a:lnTo>
                    <a:pt x="5440" y="2901"/>
                  </a:lnTo>
                  <a:lnTo>
                    <a:pt x="5058" y="2384"/>
                  </a:lnTo>
                  <a:lnTo>
                    <a:pt x="4676" y="1889"/>
                  </a:lnTo>
                  <a:lnTo>
                    <a:pt x="4271" y="1417"/>
                  </a:lnTo>
                  <a:lnTo>
                    <a:pt x="3844" y="1012"/>
                  </a:lnTo>
                  <a:lnTo>
                    <a:pt x="3439" y="653"/>
                  </a:lnTo>
                  <a:lnTo>
                    <a:pt x="3215" y="495"/>
                  </a:lnTo>
                  <a:lnTo>
                    <a:pt x="3012" y="361"/>
                  </a:lnTo>
                  <a:lnTo>
                    <a:pt x="2810" y="248"/>
                  </a:lnTo>
                  <a:lnTo>
                    <a:pt x="2585" y="158"/>
                  </a:lnTo>
                  <a:lnTo>
                    <a:pt x="2383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3329475" y="2674275"/>
              <a:ext cx="161875" cy="261925"/>
            </a:xfrm>
            <a:custGeom>
              <a:avLst/>
              <a:gdLst/>
              <a:ahLst/>
              <a:cxnLst/>
              <a:rect l="l" t="t" r="r" b="b"/>
              <a:pathLst>
                <a:path w="6475" h="10477" extrusionOk="0">
                  <a:moveTo>
                    <a:pt x="4654" y="1"/>
                  </a:moveTo>
                  <a:lnTo>
                    <a:pt x="4294" y="23"/>
                  </a:lnTo>
                  <a:lnTo>
                    <a:pt x="3957" y="91"/>
                  </a:lnTo>
                  <a:lnTo>
                    <a:pt x="3620" y="203"/>
                  </a:lnTo>
                  <a:lnTo>
                    <a:pt x="3305" y="360"/>
                  </a:lnTo>
                  <a:lnTo>
                    <a:pt x="2991" y="540"/>
                  </a:lnTo>
                  <a:lnTo>
                    <a:pt x="2698" y="765"/>
                  </a:lnTo>
                  <a:lnTo>
                    <a:pt x="2429" y="1012"/>
                  </a:lnTo>
                  <a:lnTo>
                    <a:pt x="2181" y="1282"/>
                  </a:lnTo>
                  <a:lnTo>
                    <a:pt x="1934" y="1552"/>
                  </a:lnTo>
                  <a:lnTo>
                    <a:pt x="1732" y="1844"/>
                  </a:lnTo>
                  <a:lnTo>
                    <a:pt x="1530" y="2159"/>
                  </a:lnTo>
                  <a:lnTo>
                    <a:pt x="1372" y="2451"/>
                  </a:lnTo>
                  <a:lnTo>
                    <a:pt x="1237" y="2766"/>
                  </a:lnTo>
                  <a:lnTo>
                    <a:pt x="1125" y="3058"/>
                  </a:lnTo>
                  <a:lnTo>
                    <a:pt x="833" y="4002"/>
                  </a:lnTo>
                  <a:lnTo>
                    <a:pt x="585" y="4901"/>
                  </a:lnTo>
                  <a:lnTo>
                    <a:pt x="406" y="5711"/>
                  </a:lnTo>
                  <a:lnTo>
                    <a:pt x="248" y="6452"/>
                  </a:lnTo>
                  <a:lnTo>
                    <a:pt x="136" y="7127"/>
                  </a:lnTo>
                  <a:lnTo>
                    <a:pt x="68" y="7734"/>
                  </a:lnTo>
                  <a:lnTo>
                    <a:pt x="23" y="8273"/>
                  </a:lnTo>
                  <a:lnTo>
                    <a:pt x="1" y="8745"/>
                  </a:lnTo>
                  <a:lnTo>
                    <a:pt x="1" y="9172"/>
                  </a:lnTo>
                  <a:lnTo>
                    <a:pt x="23" y="9532"/>
                  </a:lnTo>
                  <a:lnTo>
                    <a:pt x="46" y="9824"/>
                  </a:lnTo>
                  <a:lnTo>
                    <a:pt x="91" y="10071"/>
                  </a:lnTo>
                  <a:lnTo>
                    <a:pt x="158" y="10364"/>
                  </a:lnTo>
                  <a:lnTo>
                    <a:pt x="181" y="10476"/>
                  </a:lnTo>
                  <a:lnTo>
                    <a:pt x="990" y="9892"/>
                  </a:lnTo>
                  <a:lnTo>
                    <a:pt x="1395" y="9554"/>
                  </a:lnTo>
                  <a:lnTo>
                    <a:pt x="1799" y="9217"/>
                  </a:lnTo>
                  <a:lnTo>
                    <a:pt x="2226" y="8835"/>
                  </a:lnTo>
                  <a:lnTo>
                    <a:pt x="2631" y="8453"/>
                  </a:lnTo>
                  <a:lnTo>
                    <a:pt x="3036" y="8071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82" y="6812"/>
                  </a:lnTo>
                  <a:lnTo>
                    <a:pt x="4519" y="6362"/>
                  </a:lnTo>
                  <a:lnTo>
                    <a:pt x="4856" y="5913"/>
                  </a:lnTo>
                  <a:lnTo>
                    <a:pt x="5149" y="5463"/>
                  </a:lnTo>
                  <a:lnTo>
                    <a:pt x="5418" y="5014"/>
                  </a:lnTo>
                  <a:lnTo>
                    <a:pt x="5666" y="4564"/>
                  </a:lnTo>
                  <a:lnTo>
                    <a:pt x="5890" y="4092"/>
                  </a:lnTo>
                  <a:lnTo>
                    <a:pt x="6070" y="3620"/>
                  </a:lnTo>
                  <a:lnTo>
                    <a:pt x="6273" y="3058"/>
                  </a:lnTo>
                  <a:lnTo>
                    <a:pt x="6340" y="2766"/>
                  </a:lnTo>
                  <a:lnTo>
                    <a:pt x="6407" y="2451"/>
                  </a:lnTo>
                  <a:lnTo>
                    <a:pt x="6452" y="2159"/>
                  </a:lnTo>
                  <a:lnTo>
                    <a:pt x="6475" y="1867"/>
                  </a:lnTo>
                  <a:lnTo>
                    <a:pt x="6475" y="1574"/>
                  </a:lnTo>
                  <a:lnTo>
                    <a:pt x="6430" y="1305"/>
                  </a:lnTo>
                  <a:lnTo>
                    <a:pt x="6363" y="1035"/>
                  </a:lnTo>
                  <a:lnTo>
                    <a:pt x="6250" y="788"/>
                  </a:lnTo>
                  <a:lnTo>
                    <a:pt x="6115" y="585"/>
                  </a:lnTo>
                  <a:lnTo>
                    <a:pt x="6025" y="473"/>
                  </a:lnTo>
                  <a:lnTo>
                    <a:pt x="5913" y="383"/>
                  </a:lnTo>
                  <a:lnTo>
                    <a:pt x="5801" y="293"/>
                  </a:lnTo>
                  <a:lnTo>
                    <a:pt x="5666" y="226"/>
                  </a:lnTo>
                  <a:lnTo>
                    <a:pt x="5531" y="158"/>
                  </a:lnTo>
                  <a:lnTo>
                    <a:pt x="5373" y="113"/>
                  </a:lnTo>
                  <a:lnTo>
                    <a:pt x="5194" y="46"/>
                  </a:lnTo>
                  <a:lnTo>
                    <a:pt x="5014" y="23"/>
                  </a:lnTo>
                  <a:lnTo>
                    <a:pt x="4834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3114250" y="2549525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0"/>
                  </a:moveTo>
                  <a:lnTo>
                    <a:pt x="1552" y="23"/>
                  </a:lnTo>
                  <a:lnTo>
                    <a:pt x="1349" y="68"/>
                  </a:lnTo>
                  <a:lnTo>
                    <a:pt x="1169" y="158"/>
                  </a:lnTo>
                  <a:lnTo>
                    <a:pt x="967" y="270"/>
                  </a:lnTo>
                  <a:lnTo>
                    <a:pt x="787" y="428"/>
                  </a:lnTo>
                  <a:lnTo>
                    <a:pt x="630" y="585"/>
                  </a:lnTo>
                  <a:lnTo>
                    <a:pt x="495" y="742"/>
                  </a:lnTo>
                  <a:lnTo>
                    <a:pt x="383" y="945"/>
                  </a:lnTo>
                  <a:lnTo>
                    <a:pt x="270" y="1124"/>
                  </a:lnTo>
                  <a:lnTo>
                    <a:pt x="180" y="1349"/>
                  </a:lnTo>
                  <a:lnTo>
                    <a:pt x="113" y="1574"/>
                  </a:lnTo>
                  <a:lnTo>
                    <a:pt x="68" y="1799"/>
                  </a:lnTo>
                  <a:lnTo>
                    <a:pt x="23" y="2046"/>
                  </a:lnTo>
                  <a:lnTo>
                    <a:pt x="0" y="2293"/>
                  </a:lnTo>
                  <a:lnTo>
                    <a:pt x="0" y="2810"/>
                  </a:lnTo>
                  <a:lnTo>
                    <a:pt x="23" y="3350"/>
                  </a:lnTo>
                  <a:lnTo>
                    <a:pt x="113" y="3889"/>
                  </a:lnTo>
                  <a:lnTo>
                    <a:pt x="203" y="4451"/>
                  </a:lnTo>
                  <a:lnTo>
                    <a:pt x="338" y="4991"/>
                  </a:lnTo>
                  <a:lnTo>
                    <a:pt x="495" y="5530"/>
                  </a:lnTo>
                  <a:lnTo>
                    <a:pt x="652" y="6047"/>
                  </a:lnTo>
                  <a:lnTo>
                    <a:pt x="990" y="6969"/>
                  </a:lnTo>
                  <a:lnTo>
                    <a:pt x="1304" y="7711"/>
                  </a:lnTo>
                  <a:lnTo>
                    <a:pt x="1574" y="8295"/>
                  </a:lnTo>
                  <a:lnTo>
                    <a:pt x="1866" y="8880"/>
                  </a:lnTo>
                  <a:lnTo>
                    <a:pt x="2181" y="9464"/>
                  </a:lnTo>
                  <a:lnTo>
                    <a:pt x="2518" y="10026"/>
                  </a:lnTo>
                  <a:lnTo>
                    <a:pt x="2878" y="10588"/>
                  </a:lnTo>
                  <a:lnTo>
                    <a:pt x="3260" y="11128"/>
                  </a:lnTo>
                  <a:lnTo>
                    <a:pt x="3665" y="11645"/>
                  </a:lnTo>
                  <a:lnTo>
                    <a:pt x="4092" y="12139"/>
                  </a:lnTo>
                  <a:lnTo>
                    <a:pt x="4519" y="12634"/>
                  </a:lnTo>
                  <a:lnTo>
                    <a:pt x="4991" y="13106"/>
                  </a:lnTo>
                  <a:lnTo>
                    <a:pt x="5463" y="13555"/>
                  </a:lnTo>
                  <a:lnTo>
                    <a:pt x="5957" y="13982"/>
                  </a:lnTo>
                  <a:lnTo>
                    <a:pt x="6474" y="14387"/>
                  </a:lnTo>
                  <a:lnTo>
                    <a:pt x="7014" y="14769"/>
                  </a:lnTo>
                  <a:lnTo>
                    <a:pt x="7576" y="15129"/>
                  </a:lnTo>
                  <a:lnTo>
                    <a:pt x="8138" y="15466"/>
                  </a:lnTo>
                  <a:lnTo>
                    <a:pt x="8160" y="15219"/>
                  </a:lnTo>
                  <a:lnTo>
                    <a:pt x="8205" y="14522"/>
                  </a:lnTo>
                  <a:lnTo>
                    <a:pt x="8250" y="13465"/>
                  </a:lnTo>
                  <a:lnTo>
                    <a:pt x="8250" y="12814"/>
                  </a:lnTo>
                  <a:lnTo>
                    <a:pt x="8228" y="12117"/>
                  </a:lnTo>
                  <a:lnTo>
                    <a:pt x="8183" y="11375"/>
                  </a:lnTo>
                  <a:lnTo>
                    <a:pt x="8115" y="10566"/>
                  </a:lnTo>
                  <a:lnTo>
                    <a:pt x="8026" y="9756"/>
                  </a:lnTo>
                  <a:lnTo>
                    <a:pt x="7891" y="8902"/>
                  </a:lnTo>
                  <a:lnTo>
                    <a:pt x="7711" y="8070"/>
                  </a:lnTo>
                  <a:lnTo>
                    <a:pt x="7486" y="7216"/>
                  </a:lnTo>
                  <a:lnTo>
                    <a:pt x="7351" y="6789"/>
                  </a:lnTo>
                  <a:lnTo>
                    <a:pt x="7216" y="6362"/>
                  </a:lnTo>
                  <a:lnTo>
                    <a:pt x="7059" y="5957"/>
                  </a:lnTo>
                  <a:lnTo>
                    <a:pt x="6902" y="5553"/>
                  </a:lnTo>
                  <a:lnTo>
                    <a:pt x="6677" y="5036"/>
                  </a:lnTo>
                  <a:lnTo>
                    <a:pt x="6407" y="4519"/>
                  </a:lnTo>
                  <a:lnTo>
                    <a:pt x="6092" y="3979"/>
                  </a:lnTo>
                  <a:lnTo>
                    <a:pt x="5778" y="3417"/>
                  </a:lnTo>
                  <a:lnTo>
                    <a:pt x="5418" y="2878"/>
                  </a:lnTo>
                  <a:lnTo>
                    <a:pt x="5058" y="2361"/>
                  </a:lnTo>
                  <a:lnTo>
                    <a:pt x="4654" y="1866"/>
                  </a:lnTo>
                  <a:lnTo>
                    <a:pt x="4249" y="1394"/>
                  </a:lnTo>
                  <a:lnTo>
                    <a:pt x="3844" y="990"/>
                  </a:lnTo>
                  <a:lnTo>
                    <a:pt x="3417" y="630"/>
                  </a:lnTo>
                  <a:lnTo>
                    <a:pt x="3215" y="495"/>
                  </a:lnTo>
                  <a:lnTo>
                    <a:pt x="2990" y="360"/>
                  </a:lnTo>
                  <a:lnTo>
                    <a:pt x="2788" y="225"/>
                  </a:lnTo>
                  <a:lnTo>
                    <a:pt x="2586" y="135"/>
                  </a:lnTo>
                  <a:lnTo>
                    <a:pt x="2361" y="68"/>
                  </a:lnTo>
                  <a:lnTo>
                    <a:pt x="2158" y="23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867550" y="2614150"/>
              <a:ext cx="161875" cy="262475"/>
            </a:xfrm>
            <a:custGeom>
              <a:avLst/>
              <a:gdLst/>
              <a:ahLst/>
              <a:cxnLst/>
              <a:rect l="l" t="t" r="r" b="b"/>
              <a:pathLst>
                <a:path w="6475" h="10499" extrusionOk="0">
                  <a:moveTo>
                    <a:pt x="4653" y="1"/>
                  </a:moveTo>
                  <a:lnTo>
                    <a:pt x="4294" y="23"/>
                  </a:lnTo>
                  <a:lnTo>
                    <a:pt x="3957" y="113"/>
                  </a:lnTo>
                  <a:lnTo>
                    <a:pt x="3619" y="225"/>
                  </a:lnTo>
                  <a:lnTo>
                    <a:pt x="3305" y="383"/>
                  </a:lnTo>
                  <a:lnTo>
                    <a:pt x="2990" y="563"/>
                  </a:lnTo>
                  <a:lnTo>
                    <a:pt x="2698" y="787"/>
                  </a:lnTo>
                  <a:lnTo>
                    <a:pt x="2428" y="1035"/>
                  </a:lnTo>
                  <a:lnTo>
                    <a:pt x="2181" y="1282"/>
                  </a:lnTo>
                  <a:lnTo>
                    <a:pt x="1933" y="1574"/>
                  </a:lnTo>
                  <a:lnTo>
                    <a:pt x="1731" y="1866"/>
                  </a:lnTo>
                  <a:lnTo>
                    <a:pt x="1529" y="2159"/>
                  </a:lnTo>
                  <a:lnTo>
                    <a:pt x="1371" y="2473"/>
                  </a:lnTo>
                  <a:lnTo>
                    <a:pt x="1237" y="2765"/>
                  </a:lnTo>
                  <a:lnTo>
                    <a:pt x="1124" y="3080"/>
                  </a:lnTo>
                  <a:lnTo>
                    <a:pt x="832" y="4024"/>
                  </a:lnTo>
                  <a:lnTo>
                    <a:pt x="585" y="4901"/>
                  </a:lnTo>
                  <a:lnTo>
                    <a:pt x="405" y="5733"/>
                  </a:lnTo>
                  <a:lnTo>
                    <a:pt x="247" y="6475"/>
                  </a:lnTo>
                  <a:lnTo>
                    <a:pt x="135" y="7149"/>
                  </a:lnTo>
                  <a:lnTo>
                    <a:pt x="68" y="7756"/>
                  </a:lnTo>
                  <a:lnTo>
                    <a:pt x="23" y="8295"/>
                  </a:lnTo>
                  <a:lnTo>
                    <a:pt x="0" y="8767"/>
                  </a:lnTo>
                  <a:lnTo>
                    <a:pt x="0" y="9195"/>
                  </a:lnTo>
                  <a:lnTo>
                    <a:pt x="23" y="9532"/>
                  </a:lnTo>
                  <a:lnTo>
                    <a:pt x="45" y="9846"/>
                  </a:lnTo>
                  <a:lnTo>
                    <a:pt x="90" y="10071"/>
                  </a:lnTo>
                  <a:lnTo>
                    <a:pt x="158" y="10386"/>
                  </a:lnTo>
                  <a:lnTo>
                    <a:pt x="180" y="10498"/>
                  </a:lnTo>
                  <a:lnTo>
                    <a:pt x="989" y="9891"/>
                  </a:lnTo>
                  <a:lnTo>
                    <a:pt x="1394" y="9577"/>
                  </a:lnTo>
                  <a:lnTo>
                    <a:pt x="1799" y="9217"/>
                  </a:lnTo>
                  <a:lnTo>
                    <a:pt x="2226" y="8857"/>
                  </a:lnTo>
                  <a:lnTo>
                    <a:pt x="2630" y="8475"/>
                  </a:lnTo>
                  <a:lnTo>
                    <a:pt x="3035" y="8093"/>
                  </a:lnTo>
                  <a:lnTo>
                    <a:pt x="3417" y="7666"/>
                  </a:lnTo>
                  <a:lnTo>
                    <a:pt x="3799" y="7261"/>
                  </a:lnTo>
                  <a:lnTo>
                    <a:pt x="4181" y="6812"/>
                  </a:lnTo>
                  <a:lnTo>
                    <a:pt x="4518" y="6385"/>
                  </a:lnTo>
                  <a:lnTo>
                    <a:pt x="4856" y="5935"/>
                  </a:lnTo>
                  <a:lnTo>
                    <a:pt x="5148" y="5485"/>
                  </a:lnTo>
                  <a:lnTo>
                    <a:pt x="5418" y="5036"/>
                  </a:lnTo>
                  <a:lnTo>
                    <a:pt x="5665" y="4586"/>
                  </a:lnTo>
                  <a:lnTo>
                    <a:pt x="5890" y="4114"/>
                  </a:lnTo>
                  <a:lnTo>
                    <a:pt x="6070" y="3620"/>
                  </a:lnTo>
                  <a:lnTo>
                    <a:pt x="6272" y="3080"/>
                  </a:lnTo>
                  <a:lnTo>
                    <a:pt x="6339" y="2788"/>
                  </a:lnTo>
                  <a:lnTo>
                    <a:pt x="6407" y="2473"/>
                  </a:lnTo>
                  <a:lnTo>
                    <a:pt x="6452" y="2181"/>
                  </a:lnTo>
                  <a:lnTo>
                    <a:pt x="6474" y="1889"/>
                  </a:lnTo>
                  <a:lnTo>
                    <a:pt x="6474" y="1597"/>
                  </a:lnTo>
                  <a:lnTo>
                    <a:pt x="6429" y="1304"/>
                  </a:lnTo>
                  <a:lnTo>
                    <a:pt x="6362" y="1057"/>
                  </a:lnTo>
                  <a:lnTo>
                    <a:pt x="6249" y="810"/>
                  </a:lnTo>
                  <a:lnTo>
                    <a:pt x="6114" y="585"/>
                  </a:lnTo>
                  <a:lnTo>
                    <a:pt x="6025" y="495"/>
                  </a:lnTo>
                  <a:lnTo>
                    <a:pt x="5912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30" y="180"/>
                  </a:lnTo>
                  <a:lnTo>
                    <a:pt x="5373" y="113"/>
                  </a:lnTo>
                  <a:lnTo>
                    <a:pt x="5193" y="68"/>
                  </a:lnTo>
                  <a:lnTo>
                    <a:pt x="5013" y="46"/>
                  </a:lnTo>
                  <a:lnTo>
                    <a:pt x="4833" y="23"/>
                  </a:lnTo>
                  <a:lnTo>
                    <a:pt x="4653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652300" y="2489400"/>
              <a:ext cx="205725" cy="387225"/>
            </a:xfrm>
            <a:custGeom>
              <a:avLst/>
              <a:gdLst/>
              <a:ahLst/>
              <a:cxnLst/>
              <a:rect l="l" t="t" r="r" b="b"/>
              <a:pathLst>
                <a:path w="8229" h="15489" extrusionOk="0">
                  <a:moveTo>
                    <a:pt x="1754" y="0"/>
                  </a:moveTo>
                  <a:lnTo>
                    <a:pt x="1552" y="45"/>
                  </a:lnTo>
                  <a:lnTo>
                    <a:pt x="1349" y="90"/>
                  </a:lnTo>
                  <a:lnTo>
                    <a:pt x="1147" y="180"/>
                  </a:lnTo>
                  <a:lnTo>
                    <a:pt x="967" y="292"/>
                  </a:lnTo>
                  <a:lnTo>
                    <a:pt x="788" y="427"/>
                  </a:lnTo>
                  <a:lnTo>
                    <a:pt x="630" y="585"/>
                  </a:lnTo>
                  <a:lnTo>
                    <a:pt x="495" y="764"/>
                  </a:lnTo>
                  <a:lnTo>
                    <a:pt x="383" y="944"/>
                  </a:lnTo>
                  <a:lnTo>
                    <a:pt x="270" y="1147"/>
                  </a:lnTo>
                  <a:lnTo>
                    <a:pt x="181" y="1371"/>
                  </a:lnTo>
                  <a:lnTo>
                    <a:pt x="113" y="1596"/>
                  </a:lnTo>
                  <a:lnTo>
                    <a:pt x="68" y="1821"/>
                  </a:lnTo>
                  <a:lnTo>
                    <a:pt x="23" y="2068"/>
                  </a:lnTo>
                  <a:lnTo>
                    <a:pt x="1" y="2316"/>
                  </a:lnTo>
                  <a:lnTo>
                    <a:pt x="1" y="2833"/>
                  </a:lnTo>
                  <a:lnTo>
                    <a:pt x="23" y="3372"/>
                  </a:lnTo>
                  <a:lnTo>
                    <a:pt x="113" y="3912"/>
                  </a:lnTo>
                  <a:lnTo>
                    <a:pt x="203" y="4474"/>
                  </a:lnTo>
                  <a:lnTo>
                    <a:pt x="338" y="5013"/>
                  </a:lnTo>
                  <a:lnTo>
                    <a:pt x="495" y="5553"/>
                  </a:lnTo>
                  <a:lnTo>
                    <a:pt x="653" y="6070"/>
                  </a:lnTo>
                  <a:lnTo>
                    <a:pt x="990" y="6991"/>
                  </a:lnTo>
                  <a:lnTo>
                    <a:pt x="1305" y="7711"/>
                  </a:lnTo>
                  <a:lnTo>
                    <a:pt x="1574" y="8317"/>
                  </a:lnTo>
                  <a:lnTo>
                    <a:pt x="1867" y="8902"/>
                  </a:lnTo>
                  <a:lnTo>
                    <a:pt x="2181" y="9486"/>
                  </a:lnTo>
                  <a:lnTo>
                    <a:pt x="2518" y="10048"/>
                  </a:lnTo>
                  <a:lnTo>
                    <a:pt x="2878" y="10588"/>
                  </a:lnTo>
                  <a:lnTo>
                    <a:pt x="3260" y="11127"/>
                  </a:lnTo>
                  <a:lnTo>
                    <a:pt x="3665" y="11667"/>
                  </a:lnTo>
                  <a:lnTo>
                    <a:pt x="4092" y="12161"/>
                  </a:lnTo>
                  <a:lnTo>
                    <a:pt x="4519" y="12656"/>
                  </a:lnTo>
                  <a:lnTo>
                    <a:pt x="4991" y="13128"/>
                  </a:lnTo>
                  <a:lnTo>
                    <a:pt x="5463" y="13578"/>
                  </a:lnTo>
                  <a:lnTo>
                    <a:pt x="5958" y="14005"/>
                  </a:lnTo>
                  <a:lnTo>
                    <a:pt x="6475" y="14409"/>
                  </a:lnTo>
                  <a:lnTo>
                    <a:pt x="7014" y="14791"/>
                  </a:lnTo>
                  <a:lnTo>
                    <a:pt x="7576" y="15151"/>
                  </a:lnTo>
                  <a:lnTo>
                    <a:pt x="8138" y="15488"/>
                  </a:lnTo>
                  <a:lnTo>
                    <a:pt x="8161" y="15219"/>
                  </a:lnTo>
                  <a:lnTo>
                    <a:pt x="8206" y="14544"/>
                  </a:lnTo>
                  <a:lnTo>
                    <a:pt x="8228" y="13465"/>
                  </a:lnTo>
                  <a:lnTo>
                    <a:pt x="8228" y="12836"/>
                  </a:lnTo>
                  <a:lnTo>
                    <a:pt x="8228" y="12139"/>
                  </a:lnTo>
                  <a:lnTo>
                    <a:pt x="8183" y="11375"/>
                  </a:lnTo>
                  <a:lnTo>
                    <a:pt x="8116" y="10588"/>
                  </a:lnTo>
                  <a:lnTo>
                    <a:pt x="8026" y="9779"/>
                  </a:lnTo>
                  <a:lnTo>
                    <a:pt x="7891" y="8924"/>
                  </a:lnTo>
                  <a:lnTo>
                    <a:pt x="7711" y="8070"/>
                  </a:lnTo>
                  <a:lnTo>
                    <a:pt x="7486" y="7216"/>
                  </a:lnTo>
                  <a:lnTo>
                    <a:pt x="7351" y="6811"/>
                  </a:lnTo>
                  <a:lnTo>
                    <a:pt x="7217" y="6384"/>
                  </a:lnTo>
                  <a:lnTo>
                    <a:pt x="7059" y="5980"/>
                  </a:lnTo>
                  <a:lnTo>
                    <a:pt x="6902" y="5553"/>
                  </a:lnTo>
                  <a:lnTo>
                    <a:pt x="6655" y="5058"/>
                  </a:lnTo>
                  <a:lnTo>
                    <a:pt x="6407" y="4519"/>
                  </a:lnTo>
                  <a:lnTo>
                    <a:pt x="6093" y="3979"/>
                  </a:lnTo>
                  <a:lnTo>
                    <a:pt x="5778" y="3440"/>
                  </a:lnTo>
                  <a:lnTo>
                    <a:pt x="5418" y="2900"/>
                  </a:lnTo>
                  <a:lnTo>
                    <a:pt x="5059" y="2383"/>
                  </a:lnTo>
                  <a:lnTo>
                    <a:pt x="4654" y="1888"/>
                  </a:lnTo>
                  <a:lnTo>
                    <a:pt x="4249" y="1416"/>
                  </a:lnTo>
                  <a:lnTo>
                    <a:pt x="3845" y="1012"/>
                  </a:lnTo>
                  <a:lnTo>
                    <a:pt x="3418" y="652"/>
                  </a:lnTo>
                  <a:lnTo>
                    <a:pt x="3215" y="495"/>
                  </a:lnTo>
                  <a:lnTo>
                    <a:pt x="2990" y="360"/>
                  </a:lnTo>
                  <a:lnTo>
                    <a:pt x="2788" y="247"/>
                  </a:lnTo>
                  <a:lnTo>
                    <a:pt x="2586" y="158"/>
                  </a:lnTo>
                  <a:lnTo>
                    <a:pt x="2361" y="90"/>
                  </a:lnTo>
                  <a:lnTo>
                    <a:pt x="2159" y="45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1844750" y="2669775"/>
              <a:ext cx="161300" cy="261925"/>
            </a:xfrm>
            <a:custGeom>
              <a:avLst/>
              <a:gdLst/>
              <a:ahLst/>
              <a:cxnLst/>
              <a:rect l="l" t="t" r="r" b="b"/>
              <a:pathLst>
                <a:path w="6452" h="10477" extrusionOk="0">
                  <a:moveTo>
                    <a:pt x="4631" y="1"/>
                  </a:moveTo>
                  <a:lnTo>
                    <a:pt x="4294" y="23"/>
                  </a:lnTo>
                  <a:lnTo>
                    <a:pt x="3957" y="91"/>
                  </a:lnTo>
                  <a:lnTo>
                    <a:pt x="3620" y="226"/>
                  </a:lnTo>
                  <a:lnTo>
                    <a:pt x="3282" y="361"/>
                  </a:lnTo>
                  <a:lnTo>
                    <a:pt x="2990" y="563"/>
                  </a:lnTo>
                  <a:lnTo>
                    <a:pt x="2698" y="788"/>
                  </a:lnTo>
                  <a:lnTo>
                    <a:pt x="2428" y="1013"/>
                  </a:lnTo>
                  <a:lnTo>
                    <a:pt x="2158" y="1282"/>
                  </a:lnTo>
                  <a:lnTo>
                    <a:pt x="1934" y="1575"/>
                  </a:lnTo>
                  <a:lnTo>
                    <a:pt x="1709" y="1867"/>
                  </a:lnTo>
                  <a:lnTo>
                    <a:pt x="1529" y="2159"/>
                  </a:lnTo>
                  <a:lnTo>
                    <a:pt x="1349" y="2474"/>
                  </a:lnTo>
                  <a:lnTo>
                    <a:pt x="1214" y="2766"/>
                  </a:lnTo>
                  <a:lnTo>
                    <a:pt x="1102" y="3081"/>
                  </a:lnTo>
                  <a:lnTo>
                    <a:pt x="810" y="4025"/>
                  </a:lnTo>
                  <a:lnTo>
                    <a:pt x="585" y="4901"/>
                  </a:lnTo>
                  <a:lnTo>
                    <a:pt x="383" y="5711"/>
                  </a:lnTo>
                  <a:lnTo>
                    <a:pt x="248" y="6452"/>
                  </a:lnTo>
                  <a:lnTo>
                    <a:pt x="135" y="7127"/>
                  </a:lnTo>
                  <a:lnTo>
                    <a:pt x="68" y="7734"/>
                  </a:lnTo>
                  <a:lnTo>
                    <a:pt x="23" y="8296"/>
                  </a:lnTo>
                  <a:lnTo>
                    <a:pt x="0" y="8768"/>
                  </a:lnTo>
                  <a:lnTo>
                    <a:pt x="0" y="9172"/>
                  </a:lnTo>
                  <a:lnTo>
                    <a:pt x="23" y="9532"/>
                  </a:lnTo>
                  <a:lnTo>
                    <a:pt x="45" y="9824"/>
                  </a:lnTo>
                  <a:lnTo>
                    <a:pt x="68" y="10072"/>
                  </a:lnTo>
                  <a:lnTo>
                    <a:pt x="135" y="10386"/>
                  </a:lnTo>
                  <a:lnTo>
                    <a:pt x="180" y="10476"/>
                  </a:lnTo>
                  <a:lnTo>
                    <a:pt x="967" y="9892"/>
                  </a:lnTo>
                  <a:lnTo>
                    <a:pt x="1394" y="9577"/>
                  </a:lnTo>
                  <a:lnTo>
                    <a:pt x="1799" y="9217"/>
                  </a:lnTo>
                  <a:lnTo>
                    <a:pt x="2203" y="8858"/>
                  </a:lnTo>
                  <a:lnTo>
                    <a:pt x="2608" y="8476"/>
                  </a:lnTo>
                  <a:lnTo>
                    <a:pt x="3013" y="8071"/>
                  </a:lnTo>
                  <a:lnTo>
                    <a:pt x="3417" y="7666"/>
                  </a:lnTo>
                  <a:lnTo>
                    <a:pt x="3799" y="7239"/>
                  </a:lnTo>
                  <a:lnTo>
                    <a:pt x="4159" y="6812"/>
                  </a:lnTo>
                  <a:lnTo>
                    <a:pt x="4519" y="6385"/>
                  </a:lnTo>
                  <a:lnTo>
                    <a:pt x="4833" y="5935"/>
                  </a:lnTo>
                  <a:lnTo>
                    <a:pt x="5148" y="5486"/>
                  </a:lnTo>
                  <a:lnTo>
                    <a:pt x="5418" y="5036"/>
                  </a:lnTo>
                  <a:lnTo>
                    <a:pt x="5665" y="4564"/>
                  </a:lnTo>
                  <a:lnTo>
                    <a:pt x="5867" y="4115"/>
                  </a:lnTo>
                  <a:lnTo>
                    <a:pt x="6070" y="3620"/>
                  </a:lnTo>
                  <a:lnTo>
                    <a:pt x="6250" y="3058"/>
                  </a:lnTo>
                  <a:lnTo>
                    <a:pt x="6339" y="2766"/>
                  </a:lnTo>
                  <a:lnTo>
                    <a:pt x="6384" y="2474"/>
                  </a:lnTo>
                  <a:lnTo>
                    <a:pt x="6429" y="2181"/>
                  </a:lnTo>
                  <a:lnTo>
                    <a:pt x="6452" y="1867"/>
                  </a:lnTo>
                  <a:lnTo>
                    <a:pt x="6452" y="1597"/>
                  </a:lnTo>
                  <a:lnTo>
                    <a:pt x="6429" y="1305"/>
                  </a:lnTo>
                  <a:lnTo>
                    <a:pt x="6362" y="1058"/>
                  </a:lnTo>
                  <a:lnTo>
                    <a:pt x="6250" y="810"/>
                  </a:lnTo>
                  <a:lnTo>
                    <a:pt x="6092" y="585"/>
                  </a:lnTo>
                  <a:lnTo>
                    <a:pt x="6002" y="496"/>
                  </a:lnTo>
                  <a:lnTo>
                    <a:pt x="5912" y="406"/>
                  </a:lnTo>
                  <a:lnTo>
                    <a:pt x="5778" y="316"/>
                  </a:lnTo>
                  <a:lnTo>
                    <a:pt x="5665" y="248"/>
                  </a:lnTo>
                  <a:lnTo>
                    <a:pt x="5508" y="181"/>
                  </a:lnTo>
                  <a:lnTo>
                    <a:pt x="5350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1628950" y="2545025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1"/>
                  </a:moveTo>
                  <a:lnTo>
                    <a:pt x="1552" y="23"/>
                  </a:lnTo>
                  <a:lnTo>
                    <a:pt x="1372" y="91"/>
                  </a:lnTo>
                  <a:lnTo>
                    <a:pt x="1169" y="180"/>
                  </a:lnTo>
                  <a:lnTo>
                    <a:pt x="990" y="293"/>
                  </a:lnTo>
                  <a:lnTo>
                    <a:pt x="810" y="428"/>
                  </a:lnTo>
                  <a:lnTo>
                    <a:pt x="652" y="585"/>
                  </a:lnTo>
                  <a:lnTo>
                    <a:pt x="495" y="765"/>
                  </a:lnTo>
                  <a:lnTo>
                    <a:pt x="383" y="945"/>
                  </a:lnTo>
                  <a:lnTo>
                    <a:pt x="293" y="1147"/>
                  </a:lnTo>
                  <a:lnTo>
                    <a:pt x="203" y="1349"/>
                  </a:lnTo>
                  <a:lnTo>
                    <a:pt x="135" y="1574"/>
                  </a:lnTo>
                  <a:lnTo>
                    <a:pt x="90" y="1821"/>
                  </a:lnTo>
                  <a:lnTo>
                    <a:pt x="45" y="2046"/>
                  </a:lnTo>
                  <a:lnTo>
                    <a:pt x="23" y="2316"/>
                  </a:lnTo>
                  <a:lnTo>
                    <a:pt x="0" y="2833"/>
                  </a:lnTo>
                  <a:lnTo>
                    <a:pt x="45" y="3372"/>
                  </a:lnTo>
                  <a:lnTo>
                    <a:pt x="113" y="3912"/>
                  </a:lnTo>
                  <a:lnTo>
                    <a:pt x="225" y="4474"/>
                  </a:lnTo>
                  <a:lnTo>
                    <a:pt x="360" y="5013"/>
                  </a:lnTo>
                  <a:lnTo>
                    <a:pt x="495" y="5553"/>
                  </a:lnTo>
                  <a:lnTo>
                    <a:pt x="675" y="6048"/>
                  </a:lnTo>
                  <a:lnTo>
                    <a:pt x="1012" y="6969"/>
                  </a:lnTo>
                  <a:lnTo>
                    <a:pt x="1304" y="7711"/>
                  </a:lnTo>
                  <a:lnTo>
                    <a:pt x="1574" y="8318"/>
                  </a:lnTo>
                  <a:lnTo>
                    <a:pt x="1866" y="8902"/>
                  </a:lnTo>
                  <a:lnTo>
                    <a:pt x="2203" y="9464"/>
                  </a:lnTo>
                  <a:lnTo>
                    <a:pt x="2541" y="10049"/>
                  </a:lnTo>
                  <a:lnTo>
                    <a:pt x="2900" y="10588"/>
                  </a:lnTo>
                  <a:lnTo>
                    <a:pt x="3282" y="11128"/>
                  </a:lnTo>
                  <a:lnTo>
                    <a:pt x="3665" y="11645"/>
                  </a:lnTo>
                  <a:lnTo>
                    <a:pt x="4092" y="12162"/>
                  </a:lnTo>
                  <a:lnTo>
                    <a:pt x="4541" y="12656"/>
                  </a:lnTo>
                  <a:lnTo>
                    <a:pt x="4991" y="13128"/>
                  </a:lnTo>
                  <a:lnTo>
                    <a:pt x="5485" y="13578"/>
                  </a:lnTo>
                  <a:lnTo>
                    <a:pt x="5980" y="14005"/>
                  </a:lnTo>
                  <a:lnTo>
                    <a:pt x="6497" y="14410"/>
                  </a:lnTo>
                  <a:lnTo>
                    <a:pt x="7036" y="14792"/>
                  </a:lnTo>
                  <a:lnTo>
                    <a:pt x="7576" y="15152"/>
                  </a:lnTo>
                  <a:lnTo>
                    <a:pt x="8138" y="15466"/>
                  </a:lnTo>
                  <a:lnTo>
                    <a:pt x="8183" y="15219"/>
                  </a:lnTo>
                  <a:lnTo>
                    <a:pt x="8228" y="14522"/>
                  </a:lnTo>
                  <a:lnTo>
                    <a:pt x="8250" y="13466"/>
                  </a:lnTo>
                  <a:lnTo>
                    <a:pt x="8250" y="12836"/>
                  </a:lnTo>
                  <a:lnTo>
                    <a:pt x="8228" y="12139"/>
                  </a:lnTo>
                  <a:lnTo>
                    <a:pt x="8183" y="11375"/>
                  </a:lnTo>
                  <a:lnTo>
                    <a:pt x="8115" y="10588"/>
                  </a:lnTo>
                  <a:lnTo>
                    <a:pt x="8025" y="9757"/>
                  </a:lnTo>
                  <a:lnTo>
                    <a:pt x="7891" y="8925"/>
                  </a:lnTo>
                  <a:lnTo>
                    <a:pt x="7711" y="8071"/>
                  </a:lnTo>
                  <a:lnTo>
                    <a:pt x="7508" y="7216"/>
                  </a:lnTo>
                  <a:lnTo>
                    <a:pt x="7374" y="6789"/>
                  </a:lnTo>
                  <a:lnTo>
                    <a:pt x="7239" y="6385"/>
                  </a:lnTo>
                  <a:lnTo>
                    <a:pt x="7081" y="5958"/>
                  </a:lnTo>
                  <a:lnTo>
                    <a:pt x="6902" y="5553"/>
                  </a:lnTo>
                  <a:lnTo>
                    <a:pt x="6677" y="5058"/>
                  </a:lnTo>
                  <a:lnTo>
                    <a:pt x="6407" y="4519"/>
                  </a:lnTo>
                  <a:lnTo>
                    <a:pt x="6115" y="3979"/>
                  </a:lnTo>
                  <a:lnTo>
                    <a:pt x="5778" y="3440"/>
                  </a:lnTo>
                  <a:lnTo>
                    <a:pt x="5440" y="2900"/>
                  </a:lnTo>
                  <a:lnTo>
                    <a:pt x="5058" y="2383"/>
                  </a:lnTo>
                  <a:lnTo>
                    <a:pt x="4676" y="1866"/>
                  </a:lnTo>
                  <a:lnTo>
                    <a:pt x="4271" y="1417"/>
                  </a:lnTo>
                  <a:lnTo>
                    <a:pt x="3844" y="1012"/>
                  </a:lnTo>
                  <a:lnTo>
                    <a:pt x="3440" y="653"/>
                  </a:lnTo>
                  <a:lnTo>
                    <a:pt x="3215" y="495"/>
                  </a:lnTo>
                  <a:lnTo>
                    <a:pt x="3013" y="360"/>
                  </a:lnTo>
                  <a:lnTo>
                    <a:pt x="2810" y="248"/>
                  </a:lnTo>
                  <a:lnTo>
                    <a:pt x="2586" y="158"/>
                  </a:lnTo>
                  <a:lnTo>
                    <a:pt x="2383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014475" y="1441875"/>
              <a:ext cx="100600" cy="538950"/>
            </a:xfrm>
            <a:custGeom>
              <a:avLst/>
              <a:gdLst/>
              <a:ahLst/>
              <a:cxnLst/>
              <a:rect l="l" t="t" r="r" b="b"/>
              <a:pathLst>
                <a:path w="4024" h="21558" extrusionOk="0">
                  <a:moveTo>
                    <a:pt x="2001" y="0"/>
                  </a:moveTo>
                  <a:lnTo>
                    <a:pt x="1821" y="517"/>
                  </a:lnTo>
                  <a:lnTo>
                    <a:pt x="1619" y="1124"/>
                  </a:lnTo>
                  <a:lnTo>
                    <a:pt x="1371" y="1933"/>
                  </a:lnTo>
                  <a:lnTo>
                    <a:pt x="1102" y="2945"/>
                  </a:lnTo>
                  <a:lnTo>
                    <a:pt x="809" y="4114"/>
                  </a:lnTo>
                  <a:lnTo>
                    <a:pt x="674" y="4766"/>
                  </a:lnTo>
                  <a:lnTo>
                    <a:pt x="540" y="5463"/>
                  </a:lnTo>
                  <a:lnTo>
                    <a:pt x="427" y="6182"/>
                  </a:lnTo>
                  <a:lnTo>
                    <a:pt x="315" y="6946"/>
                  </a:lnTo>
                  <a:lnTo>
                    <a:pt x="202" y="7733"/>
                  </a:lnTo>
                  <a:lnTo>
                    <a:pt x="135" y="8542"/>
                  </a:lnTo>
                  <a:lnTo>
                    <a:pt x="68" y="9374"/>
                  </a:lnTo>
                  <a:lnTo>
                    <a:pt x="23" y="10228"/>
                  </a:lnTo>
                  <a:lnTo>
                    <a:pt x="0" y="11127"/>
                  </a:lnTo>
                  <a:lnTo>
                    <a:pt x="0" y="12027"/>
                  </a:lnTo>
                  <a:lnTo>
                    <a:pt x="45" y="12926"/>
                  </a:lnTo>
                  <a:lnTo>
                    <a:pt x="90" y="13870"/>
                  </a:lnTo>
                  <a:lnTo>
                    <a:pt x="202" y="14814"/>
                  </a:lnTo>
                  <a:lnTo>
                    <a:pt x="337" y="15758"/>
                  </a:lnTo>
                  <a:lnTo>
                    <a:pt x="495" y="16725"/>
                  </a:lnTo>
                  <a:lnTo>
                    <a:pt x="697" y="17691"/>
                  </a:lnTo>
                  <a:lnTo>
                    <a:pt x="967" y="18658"/>
                  </a:lnTo>
                  <a:lnTo>
                    <a:pt x="1259" y="19624"/>
                  </a:lnTo>
                  <a:lnTo>
                    <a:pt x="1619" y="20591"/>
                  </a:lnTo>
                  <a:lnTo>
                    <a:pt x="2001" y="21558"/>
                  </a:lnTo>
                  <a:lnTo>
                    <a:pt x="2405" y="20591"/>
                  </a:lnTo>
                  <a:lnTo>
                    <a:pt x="2743" y="19624"/>
                  </a:lnTo>
                  <a:lnTo>
                    <a:pt x="3057" y="18658"/>
                  </a:lnTo>
                  <a:lnTo>
                    <a:pt x="3304" y="17691"/>
                  </a:lnTo>
                  <a:lnTo>
                    <a:pt x="3507" y="16725"/>
                  </a:lnTo>
                  <a:lnTo>
                    <a:pt x="3687" y="15758"/>
                  </a:lnTo>
                  <a:lnTo>
                    <a:pt x="3822" y="14814"/>
                  </a:lnTo>
                  <a:lnTo>
                    <a:pt x="3911" y="13870"/>
                  </a:lnTo>
                  <a:lnTo>
                    <a:pt x="3979" y="12926"/>
                  </a:lnTo>
                  <a:lnTo>
                    <a:pt x="4001" y="12027"/>
                  </a:lnTo>
                  <a:lnTo>
                    <a:pt x="4024" y="11127"/>
                  </a:lnTo>
                  <a:lnTo>
                    <a:pt x="4001" y="10228"/>
                  </a:lnTo>
                  <a:lnTo>
                    <a:pt x="3956" y="9374"/>
                  </a:lnTo>
                  <a:lnTo>
                    <a:pt x="3889" y="8542"/>
                  </a:lnTo>
                  <a:lnTo>
                    <a:pt x="3799" y="7733"/>
                  </a:lnTo>
                  <a:lnTo>
                    <a:pt x="3709" y="6946"/>
                  </a:lnTo>
                  <a:lnTo>
                    <a:pt x="3597" y="6182"/>
                  </a:lnTo>
                  <a:lnTo>
                    <a:pt x="3462" y="5463"/>
                  </a:lnTo>
                  <a:lnTo>
                    <a:pt x="3327" y="4766"/>
                  </a:lnTo>
                  <a:lnTo>
                    <a:pt x="3192" y="4114"/>
                  </a:lnTo>
                  <a:lnTo>
                    <a:pt x="2922" y="2945"/>
                  </a:lnTo>
                  <a:lnTo>
                    <a:pt x="2653" y="1933"/>
                  </a:lnTo>
                  <a:lnTo>
                    <a:pt x="2383" y="1124"/>
                  </a:lnTo>
                  <a:lnTo>
                    <a:pt x="2181" y="517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1603650" y="1980800"/>
              <a:ext cx="460850" cy="278775"/>
            </a:xfrm>
            <a:custGeom>
              <a:avLst/>
              <a:gdLst/>
              <a:ahLst/>
              <a:cxnLst/>
              <a:rect l="l" t="t" r="r" b="b"/>
              <a:pathLst>
                <a:path w="18434" h="11151" extrusionOk="0">
                  <a:moveTo>
                    <a:pt x="18434" y="1"/>
                  </a:moveTo>
                  <a:lnTo>
                    <a:pt x="17400" y="158"/>
                  </a:lnTo>
                  <a:lnTo>
                    <a:pt x="16411" y="360"/>
                  </a:lnTo>
                  <a:lnTo>
                    <a:pt x="15422" y="608"/>
                  </a:lnTo>
                  <a:lnTo>
                    <a:pt x="14455" y="900"/>
                  </a:lnTo>
                  <a:lnTo>
                    <a:pt x="13511" y="1215"/>
                  </a:lnTo>
                  <a:lnTo>
                    <a:pt x="12612" y="1552"/>
                  </a:lnTo>
                  <a:lnTo>
                    <a:pt x="11735" y="1934"/>
                  </a:lnTo>
                  <a:lnTo>
                    <a:pt x="10858" y="2338"/>
                  </a:lnTo>
                  <a:lnTo>
                    <a:pt x="10049" y="2766"/>
                  </a:lnTo>
                  <a:lnTo>
                    <a:pt x="9240" y="3215"/>
                  </a:lnTo>
                  <a:lnTo>
                    <a:pt x="8453" y="3687"/>
                  </a:lnTo>
                  <a:lnTo>
                    <a:pt x="7711" y="4159"/>
                  </a:lnTo>
                  <a:lnTo>
                    <a:pt x="7014" y="4631"/>
                  </a:lnTo>
                  <a:lnTo>
                    <a:pt x="6318" y="5126"/>
                  </a:lnTo>
                  <a:lnTo>
                    <a:pt x="5666" y="5620"/>
                  </a:lnTo>
                  <a:lnTo>
                    <a:pt x="5059" y="6115"/>
                  </a:lnTo>
                  <a:lnTo>
                    <a:pt x="4452" y="6587"/>
                  </a:lnTo>
                  <a:lnTo>
                    <a:pt x="3912" y="7082"/>
                  </a:lnTo>
                  <a:lnTo>
                    <a:pt x="3395" y="7554"/>
                  </a:lnTo>
                  <a:lnTo>
                    <a:pt x="2901" y="8003"/>
                  </a:lnTo>
                  <a:lnTo>
                    <a:pt x="2024" y="8857"/>
                  </a:lnTo>
                  <a:lnTo>
                    <a:pt x="1305" y="9599"/>
                  </a:lnTo>
                  <a:lnTo>
                    <a:pt x="743" y="10251"/>
                  </a:lnTo>
                  <a:lnTo>
                    <a:pt x="338" y="10723"/>
                  </a:lnTo>
                  <a:lnTo>
                    <a:pt x="1" y="11150"/>
                  </a:lnTo>
                  <a:lnTo>
                    <a:pt x="518" y="11038"/>
                  </a:lnTo>
                  <a:lnTo>
                    <a:pt x="1147" y="10903"/>
                  </a:lnTo>
                  <a:lnTo>
                    <a:pt x="1979" y="10701"/>
                  </a:lnTo>
                  <a:lnTo>
                    <a:pt x="2968" y="10408"/>
                  </a:lnTo>
                  <a:lnTo>
                    <a:pt x="4137" y="10049"/>
                  </a:lnTo>
                  <a:lnTo>
                    <a:pt x="4766" y="9824"/>
                  </a:lnTo>
                  <a:lnTo>
                    <a:pt x="5418" y="9577"/>
                  </a:lnTo>
                  <a:lnTo>
                    <a:pt x="6093" y="9307"/>
                  </a:lnTo>
                  <a:lnTo>
                    <a:pt x="6812" y="9015"/>
                  </a:lnTo>
                  <a:lnTo>
                    <a:pt x="7531" y="8700"/>
                  </a:lnTo>
                  <a:lnTo>
                    <a:pt x="8273" y="8340"/>
                  </a:lnTo>
                  <a:lnTo>
                    <a:pt x="9015" y="7958"/>
                  </a:lnTo>
                  <a:lnTo>
                    <a:pt x="9779" y="7554"/>
                  </a:lnTo>
                  <a:lnTo>
                    <a:pt x="10544" y="7127"/>
                  </a:lnTo>
                  <a:lnTo>
                    <a:pt x="11308" y="6654"/>
                  </a:lnTo>
                  <a:lnTo>
                    <a:pt x="12072" y="6137"/>
                  </a:lnTo>
                  <a:lnTo>
                    <a:pt x="12836" y="5620"/>
                  </a:lnTo>
                  <a:lnTo>
                    <a:pt x="13601" y="5036"/>
                  </a:lnTo>
                  <a:lnTo>
                    <a:pt x="14343" y="4429"/>
                  </a:lnTo>
                  <a:lnTo>
                    <a:pt x="15084" y="3800"/>
                  </a:lnTo>
                  <a:lnTo>
                    <a:pt x="15804" y="3103"/>
                  </a:lnTo>
                  <a:lnTo>
                    <a:pt x="16501" y="2406"/>
                  </a:lnTo>
                  <a:lnTo>
                    <a:pt x="17175" y="1642"/>
                  </a:lnTo>
                  <a:lnTo>
                    <a:pt x="17827" y="832"/>
                  </a:lnTo>
                  <a:lnTo>
                    <a:pt x="18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064475" y="1980800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1" y="1"/>
                  </a:moveTo>
                  <a:lnTo>
                    <a:pt x="630" y="832"/>
                  </a:lnTo>
                  <a:lnTo>
                    <a:pt x="1282" y="1642"/>
                  </a:lnTo>
                  <a:lnTo>
                    <a:pt x="1956" y="2406"/>
                  </a:lnTo>
                  <a:lnTo>
                    <a:pt x="2653" y="3103"/>
                  </a:lnTo>
                  <a:lnTo>
                    <a:pt x="3373" y="3800"/>
                  </a:lnTo>
                  <a:lnTo>
                    <a:pt x="4092" y="4429"/>
                  </a:lnTo>
                  <a:lnTo>
                    <a:pt x="4856" y="5036"/>
                  </a:lnTo>
                  <a:lnTo>
                    <a:pt x="5598" y="5620"/>
                  </a:lnTo>
                  <a:lnTo>
                    <a:pt x="6362" y="6137"/>
                  </a:lnTo>
                  <a:lnTo>
                    <a:pt x="7127" y="6654"/>
                  </a:lnTo>
                  <a:lnTo>
                    <a:pt x="7913" y="7127"/>
                  </a:lnTo>
                  <a:lnTo>
                    <a:pt x="8678" y="7554"/>
                  </a:lnTo>
                  <a:lnTo>
                    <a:pt x="9419" y="7958"/>
                  </a:lnTo>
                  <a:lnTo>
                    <a:pt x="10184" y="8340"/>
                  </a:lnTo>
                  <a:lnTo>
                    <a:pt x="10926" y="8700"/>
                  </a:lnTo>
                  <a:lnTo>
                    <a:pt x="11645" y="9015"/>
                  </a:lnTo>
                  <a:lnTo>
                    <a:pt x="12342" y="9307"/>
                  </a:lnTo>
                  <a:lnTo>
                    <a:pt x="13039" y="9577"/>
                  </a:lnTo>
                  <a:lnTo>
                    <a:pt x="13690" y="9824"/>
                  </a:lnTo>
                  <a:lnTo>
                    <a:pt x="14320" y="10049"/>
                  </a:lnTo>
                  <a:lnTo>
                    <a:pt x="15466" y="10408"/>
                  </a:lnTo>
                  <a:lnTo>
                    <a:pt x="16478" y="10701"/>
                  </a:lnTo>
                  <a:lnTo>
                    <a:pt x="17310" y="10903"/>
                  </a:lnTo>
                  <a:lnTo>
                    <a:pt x="17916" y="11038"/>
                  </a:lnTo>
                  <a:lnTo>
                    <a:pt x="18456" y="11150"/>
                  </a:lnTo>
                  <a:lnTo>
                    <a:pt x="18119" y="10723"/>
                  </a:lnTo>
                  <a:lnTo>
                    <a:pt x="17714" y="10251"/>
                  </a:lnTo>
                  <a:lnTo>
                    <a:pt x="17130" y="9599"/>
                  </a:lnTo>
                  <a:lnTo>
                    <a:pt x="16410" y="8857"/>
                  </a:lnTo>
                  <a:lnTo>
                    <a:pt x="15556" y="8003"/>
                  </a:lnTo>
                  <a:lnTo>
                    <a:pt x="15062" y="7554"/>
                  </a:lnTo>
                  <a:lnTo>
                    <a:pt x="14545" y="7082"/>
                  </a:lnTo>
                  <a:lnTo>
                    <a:pt x="13983" y="6587"/>
                  </a:lnTo>
                  <a:lnTo>
                    <a:pt x="13398" y="6115"/>
                  </a:lnTo>
                  <a:lnTo>
                    <a:pt x="12769" y="5620"/>
                  </a:lnTo>
                  <a:lnTo>
                    <a:pt x="12117" y="5126"/>
                  </a:lnTo>
                  <a:lnTo>
                    <a:pt x="11443" y="4631"/>
                  </a:lnTo>
                  <a:lnTo>
                    <a:pt x="10723" y="4159"/>
                  </a:lnTo>
                  <a:lnTo>
                    <a:pt x="9981" y="3687"/>
                  </a:lnTo>
                  <a:lnTo>
                    <a:pt x="9217" y="3215"/>
                  </a:lnTo>
                  <a:lnTo>
                    <a:pt x="8408" y="2766"/>
                  </a:lnTo>
                  <a:lnTo>
                    <a:pt x="7576" y="2338"/>
                  </a:lnTo>
                  <a:lnTo>
                    <a:pt x="6722" y="1934"/>
                  </a:lnTo>
                  <a:lnTo>
                    <a:pt x="5845" y="1552"/>
                  </a:lnTo>
                  <a:lnTo>
                    <a:pt x="4924" y="1215"/>
                  </a:lnTo>
                  <a:lnTo>
                    <a:pt x="3979" y="900"/>
                  </a:lnTo>
                  <a:lnTo>
                    <a:pt x="3035" y="608"/>
                  </a:lnTo>
                  <a:lnTo>
                    <a:pt x="2046" y="360"/>
                  </a:lnTo>
                  <a:lnTo>
                    <a:pt x="103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998175" y="191450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5328" h="5328" extrusionOk="0">
                  <a:moveTo>
                    <a:pt x="2383" y="0"/>
                  </a:moveTo>
                  <a:lnTo>
                    <a:pt x="2113" y="45"/>
                  </a:lnTo>
                  <a:lnTo>
                    <a:pt x="1866" y="113"/>
                  </a:lnTo>
                  <a:lnTo>
                    <a:pt x="1619" y="202"/>
                  </a:lnTo>
                  <a:lnTo>
                    <a:pt x="1394" y="315"/>
                  </a:lnTo>
                  <a:lnTo>
                    <a:pt x="1169" y="450"/>
                  </a:lnTo>
                  <a:lnTo>
                    <a:pt x="967" y="607"/>
                  </a:lnTo>
                  <a:lnTo>
                    <a:pt x="764" y="764"/>
                  </a:lnTo>
                  <a:lnTo>
                    <a:pt x="607" y="967"/>
                  </a:lnTo>
                  <a:lnTo>
                    <a:pt x="450" y="1169"/>
                  </a:lnTo>
                  <a:lnTo>
                    <a:pt x="315" y="1394"/>
                  </a:lnTo>
                  <a:lnTo>
                    <a:pt x="202" y="1619"/>
                  </a:lnTo>
                  <a:lnTo>
                    <a:pt x="113" y="1866"/>
                  </a:lnTo>
                  <a:lnTo>
                    <a:pt x="45" y="2113"/>
                  </a:lnTo>
                  <a:lnTo>
                    <a:pt x="0" y="2383"/>
                  </a:lnTo>
                  <a:lnTo>
                    <a:pt x="0" y="2653"/>
                  </a:lnTo>
                  <a:lnTo>
                    <a:pt x="0" y="2922"/>
                  </a:lnTo>
                  <a:lnTo>
                    <a:pt x="45" y="3192"/>
                  </a:lnTo>
                  <a:lnTo>
                    <a:pt x="113" y="3439"/>
                  </a:lnTo>
                  <a:lnTo>
                    <a:pt x="202" y="3687"/>
                  </a:lnTo>
                  <a:lnTo>
                    <a:pt x="315" y="3934"/>
                  </a:lnTo>
                  <a:lnTo>
                    <a:pt x="450" y="4136"/>
                  </a:lnTo>
                  <a:lnTo>
                    <a:pt x="607" y="4339"/>
                  </a:lnTo>
                  <a:lnTo>
                    <a:pt x="764" y="4541"/>
                  </a:lnTo>
                  <a:lnTo>
                    <a:pt x="967" y="4698"/>
                  </a:lnTo>
                  <a:lnTo>
                    <a:pt x="1169" y="4856"/>
                  </a:lnTo>
                  <a:lnTo>
                    <a:pt x="1394" y="4990"/>
                  </a:lnTo>
                  <a:lnTo>
                    <a:pt x="1619" y="5103"/>
                  </a:lnTo>
                  <a:lnTo>
                    <a:pt x="1866" y="5193"/>
                  </a:lnTo>
                  <a:lnTo>
                    <a:pt x="2113" y="5260"/>
                  </a:lnTo>
                  <a:lnTo>
                    <a:pt x="2383" y="5305"/>
                  </a:lnTo>
                  <a:lnTo>
                    <a:pt x="2653" y="5328"/>
                  </a:lnTo>
                  <a:lnTo>
                    <a:pt x="2922" y="5305"/>
                  </a:lnTo>
                  <a:lnTo>
                    <a:pt x="3192" y="5260"/>
                  </a:lnTo>
                  <a:lnTo>
                    <a:pt x="3439" y="5193"/>
                  </a:lnTo>
                  <a:lnTo>
                    <a:pt x="3687" y="5103"/>
                  </a:lnTo>
                  <a:lnTo>
                    <a:pt x="3934" y="4990"/>
                  </a:lnTo>
                  <a:lnTo>
                    <a:pt x="4136" y="4856"/>
                  </a:lnTo>
                  <a:lnTo>
                    <a:pt x="4361" y="4698"/>
                  </a:lnTo>
                  <a:lnTo>
                    <a:pt x="4541" y="4541"/>
                  </a:lnTo>
                  <a:lnTo>
                    <a:pt x="4721" y="4339"/>
                  </a:lnTo>
                  <a:lnTo>
                    <a:pt x="4856" y="4136"/>
                  </a:lnTo>
                  <a:lnTo>
                    <a:pt x="4991" y="3934"/>
                  </a:lnTo>
                  <a:lnTo>
                    <a:pt x="5103" y="3687"/>
                  </a:lnTo>
                  <a:lnTo>
                    <a:pt x="5193" y="3439"/>
                  </a:lnTo>
                  <a:lnTo>
                    <a:pt x="5260" y="3192"/>
                  </a:lnTo>
                  <a:lnTo>
                    <a:pt x="5305" y="2922"/>
                  </a:lnTo>
                  <a:lnTo>
                    <a:pt x="5328" y="2653"/>
                  </a:lnTo>
                  <a:lnTo>
                    <a:pt x="5305" y="2383"/>
                  </a:lnTo>
                  <a:lnTo>
                    <a:pt x="5260" y="2113"/>
                  </a:lnTo>
                  <a:lnTo>
                    <a:pt x="5193" y="1866"/>
                  </a:lnTo>
                  <a:lnTo>
                    <a:pt x="5103" y="1619"/>
                  </a:lnTo>
                  <a:lnTo>
                    <a:pt x="4991" y="1394"/>
                  </a:lnTo>
                  <a:lnTo>
                    <a:pt x="4856" y="1169"/>
                  </a:lnTo>
                  <a:lnTo>
                    <a:pt x="4721" y="967"/>
                  </a:lnTo>
                  <a:lnTo>
                    <a:pt x="4541" y="764"/>
                  </a:lnTo>
                  <a:lnTo>
                    <a:pt x="4361" y="607"/>
                  </a:lnTo>
                  <a:lnTo>
                    <a:pt x="4136" y="450"/>
                  </a:lnTo>
                  <a:lnTo>
                    <a:pt x="3934" y="315"/>
                  </a:lnTo>
                  <a:lnTo>
                    <a:pt x="3687" y="202"/>
                  </a:lnTo>
                  <a:lnTo>
                    <a:pt x="3439" y="113"/>
                  </a:lnTo>
                  <a:lnTo>
                    <a:pt x="3192" y="45"/>
                  </a:lnTo>
                  <a:lnTo>
                    <a:pt x="2922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992550" y="2033625"/>
              <a:ext cx="143900" cy="832875"/>
            </a:xfrm>
            <a:custGeom>
              <a:avLst/>
              <a:gdLst/>
              <a:ahLst/>
              <a:cxnLst/>
              <a:rect l="l" t="t" r="r" b="b"/>
              <a:pathLst>
                <a:path w="5756" h="33315" extrusionOk="0">
                  <a:moveTo>
                    <a:pt x="1821" y="1"/>
                  </a:moveTo>
                  <a:lnTo>
                    <a:pt x="0" y="33315"/>
                  </a:lnTo>
                  <a:lnTo>
                    <a:pt x="5755" y="33315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4341600" y="1431200"/>
              <a:ext cx="100050" cy="538950"/>
            </a:xfrm>
            <a:custGeom>
              <a:avLst/>
              <a:gdLst/>
              <a:ahLst/>
              <a:cxnLst/>
              <a:rect l="l" t="t" r="r" b="b"/>
              <a:pathLst>
                <a:path w="4002" h="21558" extrusionOk="0">
                  <a:moveTo>
                    <a:pt x="2001" y="0"/>
                  </a:moveTo>
                  <a:lnTo>
                    <a:pt x="1821" y="517"/>
                  </a:lnTo>
                  <a:lnTo>
                    <a:pt x="1619" y="1102"/>
                  </a:lnTo>
                  <a:lnTo>
                    <a:pt x="1372" y="1933"/>
                  </a:lnTo>
                  <a:lnTo>
                    <a:pt x="1080" y="2945"/>
                  </a:lnTo>
                  <a:lnTo>
                    <a:pt x="810" y="4114"/>
                  </a:lnTo>
                  <a:lnTo>
                    <a:pt x="675" y="4766"/>
                  </a:lnTo>
                  <a:lnTo>
                    <a:pt x="540" y="5463"/>
                  </a:lnTo>
                  <a:lnTo>
                    <a:pt x="405" y="6182"/>
                  </a:lnTo>
                  <a:lnTo>
                    <a:pt x="293" y="6946"/>
                  </a:lnTo>
                  <a:lnTo>
                    <a:pt x="203" y="7710"/>
                  </a:lnTo>
                  <a:lnTo>
                    <a:pt x="113" y="8542"/>
                  </a:lnTo>
                  <a:lnTo>
                    <a:pt x="46" y="9374"/>
                  </a:lnTo>
                  <a:lnTo>
                    <a:pt x="1" y="10228"/>
                  </a:lnTo>
                  <a:lnTo>
                    <a:pt x="1" y="11105"/>
                  </a:lnTo>
                  <a:lnTo>
                    <a:pt x="1" y="12004"/>
                  </a:lnTo>
                  <a:lnTo>
                    <a:pt x="23" y="12926"/>
                  </a:lnTo>
                  <a:lnTo>
                    <a:pt x="91" y="13870"/>
                  </a:lnTo>
                  <a:lnTo>
                    <a:pt x="180" y="14814"/>
                  </a:lnTo>
                  <a:lnTo>
                    <a:pt x="315" y="15758"/>
                  </a:lnTo>
                  <a:lnTo>
                    <a:pt x="495" y="16725"/>
                  </a:lnTo>
                  <a:lnTo>
                    <a:pt x="697" y="17691"/>
                  </a:lnTo>
                  <a:lnTo>
                    <a:pt x="945" y="18658"/>
                  </a:lnTo>
                  <a:lnTo>
                    <a:pt x="1259" y="19624"/>
                  </a:lnTo>
                  <a:lnTo>
                    <a:pt x="1597" y="20591"/>
                  </a:lnTo>
                  <a:lnTo>
                    <a:pt x="2001" y="21558"/>
                  </a:lnTo>
                  <a:lnTo>
                    <a:pt x="2406" y="20591"/>
                  </a:lnTo>
                  <a:lnTo>
                    <a:pt x="2743" y="19624"/>
                  </a:lnTo>
                  <a:lnTo>
                    <a:pt x="3035" y="18658"/>
                  </a:lnTo>
                  <a:lnTo>
                    <a:pt x="3305" y="17691"/>
                  </a:lnTo>
                  <a:lnTo>
                    <a:pt x="3507" y="16725"/>
                  </a:lnTo>
                  <a:lnTo>
                    <a:pt x="3687" y="15758"/>
                  </a:lnTo>
                  <a:lnTo>
                    <a:pt x="3800" y="14814"/>
                  </a:lnTo>
                  <a:lnTo>
                    <a:pt x="3912" y="13870"/>
                  </a:lnTo>
                  <a:lnTo>
                    <a:pt x="3979" y="12926"/>
                  </a:lnTo>
                  <a:lnTo>
                    <a:pt x="4002" y="12004"/>
                  </a:lnTo>
                  <a:lnTo>
                    <a:pt x="4002" y="11105"/>
                  </a:lnTo>
                  <a:lnTo>
                    <a:pt x="3979" y="10228"/>
                  </a:lnTo>
                  <a:lnTo>
                    <a:pt x="3934" y="9374"/>
                  </a:lnTo>
                  <a:lnTo>
                    <a:pt x="3867" y="8542"/>
                  </a:lnTo>
                  <a:lnTo>
                    <a:pt x="3800" y="7710"/>
                  </a:lnTo>
                  <a:lnTo>
                    <a:pt x="3687" y="6946"/>
                  </a:lnTo>
                  <a:lnTo>
                    <a:pt x="3575" y="6182"/>
                  </a:lnTo>
                  <a:lnTo>
                    <a:pt x="3462" y="5463"/>
                  </a:lnTo>
                  <a:lnTo>
                    <a:pt x="3328" y="4766"/>
                  </a:lnTo>
                  <a:lnTo>
                    <a:pt x="3193" y="4114"/>
                  </a:lnTo>
                  <a:lnTo>
                    <a:pt x="2900" y="2945"/>
                  </a:lnTo>
                  <a:lnTo>
                    <a:pt x="2631" y="1933"/>
                  </a:lnTo>
                  <a:lnTo>
                    <a:pt x="2383" y="1102"/>
                  </a:lnTo>
                  <a:lnTo>
                    <a:pt x="2181" y="517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930250" y="1970125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18455" y="1"/>
                  </a:moveTo>
                  <a:lnTo>
                    <a:pt x="17421" y="158"/>
                  </a:lnTo>
                  <a:lnTo>
                    <a:pt x="16410" y="360"/>
                  </a:lnTo>
                  <a:lnTo>
                    <a:pt x="15421" y="607"/>
                  </a:lnTo>
                  <a:lnTo>
                    <a:pt x="14476" y="877"/>
                  </a:lnTo>
                  <a:lnTo>
                    <a:pt x="13532" y="1214"/>
                  </a:lnTo>
                  <a:lnTo>
                    <a:pt x="12633" y="1552"/>
                  </a:lnTo>
                  <a:lnTo>
                    <a:pt x="11734" y="1934"/>
                  </a:lnTo>
                  <a:lnTo>
                    <a:pt x="10880" y="2338"/>
                  </a:lnTo>
                  <a:lnTo>
                    <a:pt x="10048" y="2765"/>
                  </a:lnTo>
                  <a:lnTo>
                    <a:pt x="9261" y="3215"/>
                  </a:lnTo>
                  <a:lnTo>
                    <a:pt x="8475" y="3687"/>
                  </a:lnTo>
                  <a:lnTo>
                    <a:pt x="7733" y="4159"/>
                  </a:lnTo>
                  <a:lnTo>
                    <a:pt x="7013" y="4631"/>
                  </a:lnTo>
                  <a:lnTo>
                    <a:pt x="6339" y="5126"/>
                  </a:lnTo>
                  <a:lnTo>
                    <a:pt x="5687" y="5620"/>
                  </a:lnTo>
                  <a:lnTo>
                    <a:pt x="5058" y="6115"/>
                  </a:lnTo>
                  <a:lnTo>
                    <a:pt x="4473" y="6587"/>
                  </a:lnTo>
                  <a:lnTo>
                    <a:pt x="3911" y="7081"/>
                  </a:lnTo>
                  <a:lnTo>
                    <a:pt x="3394" y="7531"/>
                  </a:lnTo>
                  <a:lnTo>
                    <a:pt x="2922" y="8003"/>
                  </a:lnTo>
                  <a:lnTo>
                    <a:pt x="2046" y="8857"/>
                  </a:lnTo>
                  <a:lnTo>
                    <a:pt x="1326" y="9599"/>
                  </a:lnTo>
                  <a:lnTo>
                    <a:pt x="764" y="10229"/>
                  </a:lnTo>
                  <a:lnTo>
                    <a:pt x="337" y="10723"/>
                  </a:lnTo>
                  <a:lnTo>
                    <a:pt x="0" y="11150"/>
                  </a:lnTo>
                  <a:lnTo>
                    <a:pt x="540" y="11038"/>
                  </a:lnTo>
                  <a:lnTo>
                    <a:pt x="1146" y="10903"/>
                  </a:lnTo>
                  <a:lnTo>
                    <a:pt x="1978" y="10701"/>
                  </a:lnTo>
                  <a:lnTo>
                    <a:pt x="2990" y="10408"/>
                  </a:lnTo>
                  <a:lnTo>
                    <a:pt x="4136" y="10026"/>
                  </a:lnTo>
                  <a:lnTo>
                    <a:pt x="4766" y="9824"/>
                  </a:lnTo>
                  <a:lnTo>
                    <a:pt x="5440" y="9577"/>
                  </a:lnTo>
                  <a:lnTo>
                    <a:pt x="6114" y="9307"/>
                  </a:lnTo>
                  <a:lnTo>
                    <a:pt x="6811" y="9015"/>
                  </a:lnTo>
                  <a:lnTo>
                    <a:pt x="7530" y="8677"/>
                  </a:lnTo>
                  <a:lnTo>
                    <a:pt x="8272" y="8340"/>
                  </a:lnTo>
                  <a:lnTo>
                    <a:pt x="9037" y="7958"/>
                  </a:lnTo>
                  <a:lnTo>
                    <a:pt x="9778" y="7554"/>
                  </a:lnTo>
                  <a:lnTo>
                    <a:pt x="10543" y="7126"/>
                  </a:lnTo>
                  <a:lnTo>
                    <a:pt x="11329" y="6654"/>
                  </a:lnTo>
                  <a:lnTo>
                    <a:pt x="12094" y="6137"/>
                  </a:lnTo>
                  <a:lnTo>
                    <a:pt x="12858" y="5598"/>
                  </a:lnTo>
                  <a:lnTo>
                    <a:pt x="13622" y="5036"/>
                  </a:lnTo>
                  <a:lnTo>
                    <a:pt x="14364" y="4429"/>
                  </a:lnTo>
                  <a:lnTo>
                    <a:pt x="15083" y="3799"/>
                  </a:lnTo>
                  <a:lnTo>
                    <a:pt x="15803" y="3103"/>
                  </a:lnTo>
                  <a:lnTo>
                    <a:pt x="16500" y="2383"/>
                  </a:lnTo>
                  <a:lnTo>
                    <a:pt x="17174" y="1642"/>
                  </a:lnTo>
                  <a:lnTo>
                    <a:pt x="17826" y="832"/>
                  </a:lnTo>
                  <a:lnTo>
                    <a:pt x="18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391625" y="1970125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0" y="1"/>
                  </a:moveTo>
                  <a:lnTo>
                    <a:pt x="607" y="832"/>
                  </a:lnTo>
                  <a:lnTo>
                    <a:pt x="1259" y="1642"/>
                  </a:lnTo>
                  <a:lnTo>
                    <a:pt x="1933" y="2383"/>
                  </a:lnTo>
                  <a:lnTo>
                    <a:pt x="2630" y="3103"/>
                  </a:lnTo>
                  <a:lnTo>
                    <a:pt x="3350" y="3799"/>
                  </a:lnTo>
                  <a:lnTo>
                    <a:pt x="4091" y="4429"/>
                  </a:lnTo>
                  <a:lnTo>
                    <a:pt x="4833" y="5036"/>
                  </a:lnTo>
                  <a:lnTo>
                    <a:pt x="5598" y="5598"/>
                  </a:lnTo>
                  <a:lnTo>
                    <a:pt x="6362" y="6137"/>
                  </a:lnTo>
                  <a:lnTo>
                    <a:pt x="7126" y="6654"/>
                  </a:lnTo>
                  <a:lnTo>
                    <a:pt x="7890" y="7126"/>
                  </a:lnTo>
                  <a:lnTo>
                    <a:pt x="8655" y="7554"/>
                  </a:lnTo>
                  <a:lnTo>
                    <a:pt x="9419" y="7958"/>
                  </a:lnTo>
                  <a:lnTo>
                    <a:pt x="10183" y="8340"/>
                  </a:lnTo>
                  <a:lnTo>
                    <a:pt x="10903" y="8677"/>
                  </a:lnTo>
                  <a:lnTo>
                    <a:pt x="11644" y="9015"/>
                  </a:lnTo>
                  <a:lnTo>
                    <a:pt x="12341" y="9307"/>
                  </a:lnTo>
                  <a:lnTo>
                    <a:pt x="13016" y="9577"/>
                  </a:lnTo>
                  <a:lnTo>
                    <a:pt x="13668" y="9824"/>
                  </a:lnTo>
                  <a:lnTo>
                    <a:pt x="14297" y="10026"/>
                  </a:lnTo>
                  <a:lnTo>
                    <a:pt x="15466" y="10408"/>
                  </a:lnTo>
                  <a:lnTo>
                    <a:pt x="16477" y="10701"/>
                  </a:lnTo>
                  <a:lnTo>
                    <a:pt x="17287" y="10903"/>
                  </a:lnTo>
                  <a:lnTo>
                    <a:pt x="17916" y="11038"/>
                  </a:lnTo>
                  <a:lnTo>
                    <a:pt x="18456" y="11150"/>
                  </a:lnTo>
                  <a:lnTo>
                    <a:pt x="18118" y="10723"/>
                  </a:lnTo>
                  <a:lnTo>
                    <a:pt x="17691" y="10229"/>
                  </a:lnTo>
                  <a:lnTo>
                    <a:pt x="17129" y="9599"/>
                  </a:lnTo>
                  <a:lnTo>
                    <a:pt x="16410" y="8857"/>
                  </a:lnTo>
                  <a:lnTo>
                    <a:pt x="15533" y="8003"/>
                  </a:lnTo>
                  <a:lnTo>
                    <a:pt x="15061" y="7531"/>
                  </a:lnTo>
                  <a:lnTo>
                    <a:pt x="14522" y="7081"/>
                  </a:lnTo>
                  <a:lnTo>
                    <a:pt x="13982" y="6587"/>
                  </a:lnTo>
                  <a:lnTo>
                    <a:pt x="13398" y="6115"/>
                  </a:lnTo>
                  <a:lnTo>
                    <a:pt x="12768" y="5620"/>
                  </a:lnTo>
                  <a:lnTo>
                    <a:pt x="12116" y="5126"/>
                  </a:lnTo>
                  <a:lnTo>
                    <a:pt x="11420" y="4631"/>
                  </a:lnTo>
                  <a:lnTo>
                    <a:pt x="10723" y="4159"/>
                  </a:lnTo>
                  <a:lnTo>
                    <a:pt x="9981" y="3687"/>
                  </a:lnTo>
                  <a:lnTo>
                    <a:pt x="9194" y="3215"/>
                  </a:lnTo>
                  <a:lnTo>
                    <a:pt x="8407" y="2765"/>
                  </a:lnTo>
                  <a:lnTo>
                    <a:pt x="7576" y="2338"/>
                  </a:lnTo>
                  <a:lnTo>
                    <a:pt x="6699" y="1934"/>
                  </a:lnTo>
                  <a:lnTo>
                    <a:pt x="5822" y="1552"/>
                  </a:lnTo>
                  <a:lnTo>
                    <a:pt x="4923" y="1214"/>
                  </a:lnTo>
                  <a:lnTo>
                    <a:pt x="3979" y="877"/>
                  </a:lnTo>
                  <a:lnTo>
                    <a:pt x="3012" y="607"/>
                  </a:lnTo>
                  <a:lnTo>
                    <a:pt x="2046" y="360"/>
                  </a:lnTo>
                  <a:lnTo>
                    <a:pt x="1034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4324750" y="1903250"/>
              <a:ext cx="133200" cy="133225"/>
            </a:xfrm>
            <a:custGeom>
              <a:avLst/>
              <a:gdLst/>
              <a:ahLst/>
              <a:cxnLst/>
              <a:rect l="l" t="t" r="r" b="b"/>
              <a:pathLst>
                <a:path w="5328" h="5329" extrusionOk="0">
                  <a:moveTo>
                    <a:pt x="2675" y="1"/>
                  </a:moveTo>
                  <a:lnTo>
                    <a:pt x="2406" y="23"/>
                  </a:lnTo>
                  <a:lnTo>
                    <a:pt x="2136" y="68"/>
                  </a:lnTo>
                  <a:lnTo>
                    <a:pt x="1889" y="135"/>
                  </a:lnTo>
                  <a:lnTo>
                    <a:pt x="1641" y="225"/>
                  </a:lnTo>
                  <a:lnTo>
                    <a:pt x="1394" y="338"/>
                  </a:lnTo>
                  <a:lnTo>
                    <a:pt x="1192" y="473"/>
                  </a:lnTo>
                  <a:lnTo>
                    <a:pt x="989" y="607"/>
                  </a:lnTo>
                  <a:lnTo>
                    <a:pt x="787" y="787"/>
                  </a:lnTo>
                  <a:lnTo>
                    <a:pt x="607" y="990"/>
                  </a:lnTo>
                  <a:lnTo>
                    <a:pt x="472" y="1192"/>
                  </a:lnTo>
                  <a:lnTo>
                    <a:pt x="337" y="1394"/>
                  </a:lnTo>
                  <a:lnTo>
                    <a:pt x="225" y="1641"/>
                  </a:lnTo>
                  <a:lnTo>
                    <a:pt x="135" y="1889"/>
                  </a:lnTo>
                  <a:lnTo>
                    <a:pt x="68" y="2136"/>
                  </a:lnTo>
                  <a:lnTo>
                    <a:pt x="23" y="2406"/>
                  </a:lnTo>
                  <a:lnTo>
                    <a:pt x="0" y="2676"/>
                  </a:lnTo>
                  <a:lnTo>
                    <a:pt x="23" y="2945"/>
                  </a:lnTo>
                  <a:lnTo>
                    <a:pt x="68" y="3215"/>
                  </a:lnTo>
                  <a:lnTo>
                    <a:pt x="135" y="3462"/>
                  </a:lnTo>
                  <a:lnTo>
                    <a:pt x="225" y="3710"/>
                  </a:lnTo>
                  <a:lnTo>
                    <a:pt x="337" y="3934"/>
                  </a:lnTo>
                  <a:lnTo>
                    <a:pt x="472" y="4159"/>
                  </a:lnTo>
                  <a:lnTo>
                    <a:pt x="607" y="4361"/>
                  </a:lnTo>
                  <a:lnTo>
                    <a:pt x="787" y="4564"/>
                  </a:lnTo>
                  <a:lnTo>
                    <a:pt x="989" y="4721"/>
                  </a:lnTo>
                  <a:lnTo>
                    <a:pt x="1192" y="4878"/>
                  </a:lnTo>
                  <a:lnTo>
                    <a:pt x="1394" y="5013"/>
                  </a:lnTo>
                  <a:lnTo>
                    <a:pt x="1641" y="5126"/>
                  </a:lnTo>
                  <a:lnTo>
                    <a:pt x="1889" y="5216"/>
                  </a:lnTo>
                  <a:lnTo>
                    <a:pt x="2136" y="5283"/>
                  </a:lnTo>
                  <a:lnTo>
                    <a:pt x="2406" y="5328"/>
                  </a:lnTo>
                  <a:lnTo>
                    <a:pt x="2945" y="5328"/>
                  </a:lnTo>
                  <a:lnTo>
                    <a:pt x="3215" y="5283"/>
                  </a:lnTo>
                  <a:lnTo>
                    <a:pt x="3462" y="5216"/>
                  </a:lnTo>
                  <a:lnTo>
                    <a:pt x="3709" y="5126"/>
                  </a:lnTo>
                  <a:lnTo>
                    <a:pt x="3934" y="5013"/>
                  </a:lnTo>
                  <a:lnTo>
                    <a:pt x="4159" y="4878"/>
                  </a:lnTo>
                  <a:lnTo>
                    <a:pt x="4361" y="4721"/>
                  </a:lnTo>
                  <a:lnTo>
                    <a:pt x="4564" y="4564"/>
                  </a:lnTo>
                  <a:lnTo>
                    <a:pt x="4721" y="4361"/>
                  </a:lnTo>
                  <a:lnTo>
                    <a:pt x="4878" y="4159"/>
                  </a:lnTo>
                  <a:lnTo>
                    <a:pt x="5013" y="3934"/>
                  </a:lnTo>
                  <a:lnTo>
                    <a:pt x="5125" y="3710"/>
                  </a:lnTo>
                  <a:lnTo>
                    <a:pt x="5215" y="3462"/>
                  </a:lnTo>
                  <a:lnTo>
                    <a:pt x="5283" y="3215"/>
                  </a:lnTo>
                  <a:lnTo>
                    <a:pt x="5328" y="2945"/>
                  </a:lnTo>
                  <a:lnTo>
                    <a:pt x="5328" y="2676"/>
                  </a:lnTo>
                  <a:lnTo>
                    <a:pt x="5328" y="2406"/>
                  </a:lnTo>
                  <a:lnTo>
                    <a:pt x="5283" y="2136"/>
                  </a:lnTo>
                  <a:lnTo>
                    <a:pt x="5215" y="1889"/>
                  </a:lnTo>
                  <a:lnTo>
                    <a:pt x="5125" y="1641"/>
                  </a:lnTo>
                  <a:lnTo>
                    <a:pt x="5013" y="1394"/>
                  </a:lnTo>
                  <a:lnTo>
                    <a:pt x="4878" y="1192"/>
                  </a:lnTo>
                  <a:lnTo>
                    <a:pt x="4721" y="990"/>
                  </a:lnTo>
                  <a:lnTo>
                    <a:pt x="4564" y="787"/>
                  </a:lnTo>
                  <a:lnTo>
                    <a:pt x="4361" y="607"/>
                  </a:lnTo>
                  <a:lnTo>
                    <a:pt x="4159" y="473"/>
                  </a:lnTo>
                  <a:lnTo>
                    <a:pt x="3934" y="338"/>
                  </a:lnTo>
                  <a:lnTo>
                    <a:pt x="3709" y="225"/>
                  </a:lnTo>
                  <a:lnTo>
                    <a:pt x="3462" y="135"/>
                  </a:lnTo>
                  <a:lnTo>
                    <a:pt x="3215" y="68"/>
                  </a:lnTo>
                  <a:lnTo>
                    <a:pt x="2945" y="23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4319675" y="2022950"/>
              <a:ext cx="143900" cy="832875"/>
            </a:xfrm>
            <a:custGeom>
              <a:avLst/>
              <a:gdLst/>
              <a:ahLst/>
              <a:cxnLst/>
              <a:rect l="l" t="t" r="r" b="b"/>
              <a:pathLst>
                <a:path w="5756" h="33315" extrusionOk="0">
                  <a:moveTo>
                    <a:pt x="1799" y="1"/>
                  </a:moveTo>
                  <a:lnTo>
                    <a:pt x="1" y="33315"/>
                  </a:lnTo>
                  <a:lnTo>
                    <a:pt x="5756" y="33315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5262125" y="2486025"/>
              <a:ext cx="201775" cy="369800"/>
            </a:xfrm>
            <a:custGeom>
              <a:avLst/>
              <a:gdLst/>
              <a:ahLst/>
              <a:cxnLst/>
              <a:rect l="l" t="t" r="r" b="b"/>
              <a:pathLst>
                <a:path w="8071" h="14792" extrusionOk="0">
                  <a:moveTo>
                    <a:pt x="922" y="0"/>
                  </a:moveTo>
                  <a:lnTo>
                    <a:pt x="0" y="14792"/>
                  </a:lnTo>
                  <a:lnTo>
                    <a:pt x="8070" y="14792"/>
                  </a:lnTo>
                  <a:lnTo>
                    <a:pt x="714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4910875" y="2003275"/>
              <a:ext cx="903700" cy="577750"/>
            </a:xfrm>
            <a:custGeom>
              <a:avLst/>
              <a:gdLst/>
              <a:ahLst/>
              <a:cxnLst/>
              <a:rect l="l" t="t" r="r" b="b"/>
              <a:pathLst>
                <a:path w="36148" h="23110" extrusionOk="0">
                  <a:moveTo>
                    <a:pt x="7441" y="1"/>
                  </a:moveTo>
                  <a:lnTo>
                    <a:pt x="6902" y="23"/>
                  </a:lnTo>
                  <a:lnTo>
                    <a:pt x="6362" y="91"/>
                  </a:lnTo>
                  <a:lnTo>
                    <a:pt x="5823" y="203"/>
                  </a:lnTo>
                  <a:lnTo>
                    <a:pt x="5328" y="338"/>
                  </a:lnTo>
                  <a:lnTo>
                    <a:pt x="4856" y="518"/>
                  </a:lnTo>
                  <a:lnTo>
                    <a:pt x="4384" y="743"/>
                  </a:lnTo>
                  <a:lnTo>
                    <a:pt x="3957" y="990"/>
                  </a:lnTo>
                  <a:lnTo>
                    <a:pt x="3553" y="1282"/>
                  </a:lnTo>
                  <a:lnTo>
                    <a:pt x="3170" y="1597"/>
                  </a:lnTo>
                  <a:lnTo>
                    <a:pt x="2833" y="1934"/>
                  </a:lnTo>
                  <a:lnTo>
                    <a:pt x="2541" y="2294"/>
                  </a:lnTo>
                  <a:lnTo>
                    <a:pt x="2271" y="2698"/>
                  </a:lnTo>
                  <a:lnTo>
                    <a:pt x="2046" y="3103"/>
                  </a:lnTo>
                  <a:lnTo>
                    <a:pt x="1867" y="3530"/>
                  </a:lnTo>
                  <a:lnTo>
                    <a:pt x="1732" y="4002"/>
                  </a:lnTo>
                  <a:lnTo>
                    <a:pt x="1664" y="4452"/>
                  </a:lnTo>
                  <a:lnTo>
                    <a:pt x="46" y="17602"/>
                  </a:lnTo>
                  <a:lnTo>
                    <a:pt x="23" y="17872"/>
                  </a:lnTo>
                  <a:lnTo>
                    <a:pt x="1" y="18141"/>
                  </a:lnTo>
                  <a:lnTo>
                    <a:pt x="23" y="18389"/>
                  </a:lnTo>
                  <a:lnTo>
                    <a:pt x="46" y="18658"/>
                  </a:lnTo>
                  <a:lnTo>
                    <a:pt x="68" y="18906"/>
                  </a:lnTo>
                  <a:lnTo>
                    <a:pt x="136" y="19175"/>
                  </a:lnTo>
                  <a:lnTo>
                    <a:pt x="203" y="19423"/>
                  </a:lnTo>
                  <a:lnTo>
                    <a:pt x="293" y="19670"/>
                  </a:lnTo>
                  <a:lnTo>
                    <a:pt x="383" y="19917"/>
                  </a:lnTo>
                  <a:lnTo>
                    <a:pt x="518" y="20165"/>
                  </a:lnTo>
                  <a:lnTo>
                    <a:pt x="630" y="20389"/>
                  </a:lnTo>
                  <a:lnTo>
                    <a:pt x="788" y="20614"/>
                  </a:lnTo>
                  <a:lnTo>
                    <a:pt x="945" y="20839"/>
                  </a:lnTo>
                  <a:lnTo>
                    <a:pt x="1125" y="21064"/>
                  </a:lnTo>
                  <a:lnTo>
                    <a:pt x="1305" y="21266"/>
                  </a:lnTo>
                  <a:lnTo>
                    <a:pt x="1507" y="21468"/>
                  </a:lnTo>
                  <a:lnTo>
                    <a:pt x="1709" y="21648"/>
                  </a:lnTo>
                  <a:lnTo>
                    <a:pt x="1934" y="21828"/>
                  </a:lnTo>
                  <a:lnTo>
                    <a:pt x="2159" y="22008"/>
                  </a:lnTo>
                  <a:lnTo>
                    <a:pt x="2406" y="22165"/>
                  </a:lnTo>
                  <a:lnTo>
                    <a:pt x="2653" y="22323"/>
                  </a:lnTo>
                  <a:lnTo>
                    <a:pt x="2923" y="22457"/>
                  </a:lnTo>
                  <a:lnTo>
                    <a:pt x="3193" y="22570"/>
                  </a:lnTo>
                  <a:lnTo>
                    <a:pt x="3463" y="22682"/>
                  </a:lnTo>
                  <a:lnTo>
                    <a:pt x="3732" y="22795"/>
                  </a:lnTo>
                  <a:lnTo>
                    <a:pt x="4025" y="22862"/>
                  </a:lnTo>
                  <a:lnTo>
                    <a:pt x="4317" y="22952"/>
                  </a:lnTo>
                  <a:lnTo>
                    <a:pt x="4609" y="22997"/>
                  </a:lnTo>
                  <a:lnTo>
                    <a:pt x="4924" y="23064"/>
                  </a:lnTo>
                  <a:lnTo>
                    <a:pt x="5216" y="23087"/>
                  </a:lnTo>
                  <a:lnTo>
                    <a:pt x="5531" y="23109"/>
                  </a:lnTo>
                  <a:lnTo>
                    <a:pt x="30640" y="23109"/>
                  </a:lnTo>
                  <a:lnTo>
                    <a:pt x="30932" y="23087"/>
                  </a:lnTo>
                  <a:lnTo>
                    <a:pt x="31247" y="23064"/>
                  </a:lnTo>
                  <a:lnTo>
                    <a:pt x="31539" y="22997"/>
                  </a:lnTo>
                  <a:lnTo>
                    <a:pt x="31831" y="22952"/>
                  </a:lnTo>
                  <a:lnTo>
                    <a:pt x="32123" y="22862"/>
                  </a:lnTo>
                  <a:lnTo>
                    <a:pt x="32416" y="22795"/>
                  </a:lnTo>
                  <a:lnTo>
                    <a:pt x="32708" y="22682"/>
                  </a:lnTo>
                  <a:lnTo>
                    <a:pt x="32978" y="22570"/>
                  </a:lnTo>
                  <a:lnTo>
                    <a:pt x="33247" y="22457"/>
                  </a:lnTo>
                  <a:lnTo>
                    <a:pt x="33495" y="22323"/>
                  </a:lnTo>
                  <a:lnTo>
                    <a:pt x="33742" y="22165"/>
                  </a:lnTo>
                  <a:lnTo>
                    <a:pt x="33989" y="22008"/>
                  </a:lnTo>
                  <a:lnTo>
                    <a:pt x="34214" y="21828"/>
                  </a:lnTo>
                  <a:lnTo>
                    <a:pt x="34439" y="21648"/>
                  </a:lnTo>
                  <a:lnTo>
                    <a:pt x="34664" y="21468"/>
                  </a:lnTo>
                  <a:lnTo>
                    <a:pt x="34866" y="21266"/>
                  </a:lnTo>
                  <a:lnTo>
                    <a:pt x="35046" y="21064"/>
                  </a:lnTo>
                  <a:lnTo>
                    <a:pt x="35225" y="20839"/>
                  </a:lnTo>
                  <a:lnTo>
                    <a:pt x="35383" y="20614"/>
                  </a:lnTo>
                  <a:lnTo>
                    <a:pt x="35518" y="20389"/>
                  </a:lnTo>
                  <a:lnTo>
                    <a:pt x="35653" y="20165"/>
                  </a:lnTo>
                  <a:lnTo>
                    <a:pt x="35765" y="19917"/>
                  </a:lnTo>
                  <a:lnTo>
                    <a:pt x="35877" y="19670"/>
                  </a:lnTo>
                  <a:lnTo>
                    <a:pt x="35945" y="19423"/>
                  </a:lnTo>
                  <a:lnTo>
                    <a:pt x="36035" y="19175"/>
                  </a:lnTo>
                  <a:lnTo>
                    <a:pt x="36080" y="18906"/>
                  </a:lnTo>
                  <a:lnTo>
                    <a:pt x="36125" y="18658"/>
                  </a:lnTo>
                  <a:lnTo>
                    <a:pt x="36147" y="18389"/>
                  </a:lnTo>
                  <a:lnTo>
                    <a:pt x="36147" y="18141"/>
                  </a:lnTo>
                  <a:lnTo>
                    <a:pt x="36147" y="17872"/>
                  </a:lnTo>
                  <a:lnTo>
                    <a:pt x="36125" y="17602"/>
                  </a:lnTo>
                  <a:lnTo>
                    <a:pt x="34506" y="4452"/>
                  </a:lnTo>
                  <a:lnTo>
                    <a:pt x="34416" y="4002"/>
                  </a:lnTo>
                  <a:lnTo>
                    <a:pt x="34281" y="3530"/>
                  </a:lnTo>
                  <a:lnTo>
                    <a:pt x="34102" y="3103"/>
                  </a:lnTo>
                  <a:lnTo>
                    <a:pt x="33877" y="2698"/>
                  </a:lnTo>
                  <a:lnTo>
                    <a:pt x="33629" y="2294"/>
                  </a:lnTo>
                  <a:lnTo>
                    <a:pt x="33315" y="1934"/>
                  </a:lnTo>
                  <a:lnTo>
                    <a:pt x="32978" y="1597"/>
                  </a:lnTo>
                  <a:lnTo>
                    <a:pt x="32618" y="1282"/>
                  </a:lnTo>
                  <a:lnTo>
                    <a:pt x="32213" y="990"/>
                  </a:lnTo>
                  <a:lnTo>
                    <a:pt x="31764" y="743"/>
                  </a:lnTo>
                  <a:lnTo>
                    <a:pt x="31314" y="518"/>
                  </a:lnTo>
                  <a:lnTo>
                    <a:pt x="30820" y="338"/>
                  </a:lnTo>
                  <a:lnTo>
                    <a:pt x="30325" y="203"/>
                  </a:lnTo>
                  <a:lnTo>
                    <a:pt x="29808" y="91"/>
                  </a:lnTo>
                  <a:lnTo>
                    <a:pt x="29269" y="23"/>
                  </a:lnTo>
                  <a:lnTo>
                    <a:pt x="2870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964275" y="2048800"/>
              <a:ext cx="796900" cy="486700"/>
            </a:xfrm>
            <a:custGeom>
              <a:avLst/>
              <a:gdLst/>
              <a:ahLst/>
              <a:cxnLst/>
              <a:rect l="l" t="t" r="r" b="b"/>
              <a:pathLst>
                <a:path w="31876" h="19468" extrusionOk="0">
                  <a:moveTo>
                    <a:pt x="5305" y="1"/>
                  </a:moveTo>
                  <a:lnTo>
                    <a:pt x="4968" y="23"/>
                  </a:lnTo>
                  <a:lnTo>
                    <a:pt x="4631" y="68"/>
                  </a:lnTo>
                  <a:lnTo>
                    <a:pt x="4294" y="135"/>
                  </a:lnTo>
                  <a:lnTo>
                    <a:pt x="3979" y="225"/>
                  </a:lnTo>
                  <a:lnTo>
                    <a:pt x="3664" y="338"/>
                  </a:lnTo>
                  <a:lnTo>
                    <a:pt x="3372" y="473"/>
                  </a:lnTo>
                  <a:lnTo>
                    <a:pt x="3102" y="630"/>
                  </a:lnTo>
                  <a:lnTo>
                    <a:pt x="2855" y="810"/>
                  </a:lnTo>
                  <a:lnTo>
                    <a:pt x="2608" y="1012"/>
                  </a:lnTo>
                  <a:lnTo>
                    <a:pt x="2383" y="1237"/>
                  </a:lnTo>
                  <a:lnTo>
                    <a:pt x="2203" y="1462"/>
                  </a:lnTo>
                  <a:lnTo>
                    <a:pt x="2024" y="1709"/>
                  </a:lnTo>
                  <a:lnTo>
                    <a:pt x="1889" y="1979"/>
                  </a:lnTo>
                  <a:lnTo>
                    <a:pt x="1776" y="2249"/>
                  </a:lnTo>
                  <a:lnTo>
                    <a:pt x="1686" y="2541"/>
                  </a:lnTo>
                  <a:lnTo>
                    <a:pt x="1641" y="2833"/>
                  </a:lnTo>
                  <a:lnTo>
                    <a:pt x="23" y="15983"/>
                  </a:lnTo>
                  <a:lnTo>
                    <a:pt x="0" y="16320"/>
                  </a:lnTo>
                  <a:lnTo>
                    <a:pt x="23" y="16658"/>
                  </a:lnTo>
                  <a:lnTo>
                    <a:pt x="90" y="16995"/>
                  </a:lnTo>
                  <a:lnTo>
                    <a:pt x="180" y="17309"/>
                  </a:lnTo>
                  <a:lnTo>
                    <a:pt x="338" y="17624"/>
                  </a:lnTo>
                  <a:lnTo>
                    <a:pt x="495" y="17894"/>
                  </a:lnTo>
                  <a:lnTo>
                    <a:pt x="720" y="18164"/>
                  </a:lnTo>
                  <a:lnTo>
                    <a:pt x="945" y="18433"/>
                  </a:lnTo>
                  <a:lnTo>
                    <a:pt x="1214" y="18658"/>
                  </a:lnTo>
                  <a:lnTo>
                    <a:pt x="1506" y="18861"/>
                  </a:lnTo>
                  <a:lnTo>
                    <a:pt x="1821" y="19040"/>
                  </a:lnTo>
                  <a:lnTo>
                    <a:pt x="2158" y="19198"/>
                  </a:lnTo>
                  <a:lnTo>
                    <a:pt x="2518" y="19310"/>
                  </a:lnTo>
                  <a:lnTo>
                    <a:pt x="2900" y="19400"/>
                  </a:lnTo>
                  <a:lnTo>
                    <a:pt x="3282" y="19445"/>
                  </a:lnTo>
                  <a:lnTo>
                    <a:pt x="3687" y="19467"/>
                  </a:lnTo>
                  <a:lnTo>
                    <a:pt x="28189" y="19467"/>
                  </a:lnTo>
                  <a:lnTo>
                    <a:pt x="28594" y="19445"/>
                  </a:lnTo>
                  <a:lnTo>
                    <a:pt x="28998" y="19400"/>
                  </a:lnTo>
                  <a:lnTo>
                    <a:pt x="29358" y="19310"/>
                  </a:lnTo>
                  <a:lnTo>
                    <a:pt x="29718" y="19198"/>
                  </a:lnTo>
                  <a:lnTo>
                    <a:pt x="30055" y="19040"/>
                  </a:lnTo>
                  <a:lnTo>
                    <a:pt x="30370" y="18861"/>
                  </a:lnTo>
                  <a:lnTo>
                    <a:pt x="30662" y="18658"/>
                  </a:lnTo>
                  <a:lnTo>
                    <a:pt x="30932" y="18433"/>
                  </a:lnTo>
                  <a:lnTo>
                    <a:pt x="31179" y="18164"/>
                  </a:lnTo>
                  <a:lnTo>
                    <a:pt x="31381" y="17894"/>
                  </a:lnTo>
                  <a:lnTo>
                    <a:pt x="31561" y="17624"/>
                  </a:lnTo>
                  <a:lnTo>
                    <a:pt x="31696" y="17309"/>
                  </a:lnTo>
                  <a:lnTo>
                    <a:pt x="31808" y="16995"/>
                  </a:lnTo>
                  <a:lnTo>
                    <a:pt x="31853" y="16658"/>
                  </a:lnTo>
                  <a:lnTo>
                    <a:pt x="31876" y="16320"/>
                  </a:lnTo>
                  <a:lnTo>
                    <a:pt x="31876" y="15983"/>
                  </a:lnTo>
                  <a:lnTo>
                    <a:pt x="30235" y="2833"/>
                  </a:lnTo>
                  <a:lnTo>
                    <a:pt x="30190" y="2541"/>
                  </a:lnTo>
                  <a:lnTo>
                    <a:pt x="30100" y="2249"/>
                  </a:lnTo>
                  <a:lnTo>
                    <a:pt x="29987" y="1979"/>
                  </a:lnTo>
                  <a:lnTo>
                    <a:pt x="29853" y="1709"/>
                  </a:lnTo>
                  <a:lnTo>
                    <a:pt x="29695" y="1462"/>
                  </a:lnTo>
                  <a:lnTo>
                    <a:pt x="29493" y="1237"/>
                  </a:lnTo>
                  <a:lnTo>
                    <a:pt x="29268" y="1012"/>
                  </a:lnTo>
                  <a:lnTo>
                    <a:pt x="29043" y="810"/>
                  </a:lnTo>
                  <a:lnTo>
                    <a:pt x="28796" y="630"/>
                  </a:lnTo>
                  <a:lnTo>
                    <a:pt x="28504" y="473"/>
                  </a:lnTo>
                  <a:lnTo>
                    <a:pt x="28212" y="338"/>
                  </a:lnTo>
                  <a:lnTo>
                    <a:pt x="27919" y="225"/>
                  </a:lnTo>
                  <a:lnTo>
                    <a:pt x="27605" y="135"/>
                  </a:lnTo>
                  <a:lnTo>
                    <a:pt x="27267" y="68"/>
                  </a:lnTo>
                  <a:lnTo>
                    <a:pt x="26930" y="23"/>
                  </a:lnTo>
                  <a:lnTo>
                    <a:pt x="26571" y="1"/>
                  </a:ln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4996300" y="2167375"/>
              <a:ext cx="733400" cy="26450"/>
            </a:xfrm>
            <a:custGeom>
              <a:avLst/>
              <a:gdLst/>
              <a:ahLst/>
              <a:cxnLst/>
              <a:rect l="l" t="t" r="r" b="b"/>
              <a:pathLst>
                <a:path w="29336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29336" y="1057"/>
                  </a:lnTo>
                  <a:lnTo>
                    <a:pt x="29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4970450" y="2376425"/>
              <a:ext cx="785100" cy="26450"/>
            </a:xfrm>
            <a:custGeom>
              <a:avLst/>
              <a:gdLst/>
              <a:ahLst/>
              <a:cxnLst/>
              <a:rect l="l" t="t" r="r" b="b"/>
              <a:pathLst>
                <a:path w="31404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31404" y="1057"/>
                  </a:lnTo>
                  <a:lnTo>
                    <a:pt x="3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5489725" y="2048800"/>
              <a:ext cx="30925" cy="486700"/>
            </a:xfrm>
            <a:custGeom>
              <a:avLst/>
              <a:gdLst/>
              <a:ahLst/>
              <a:cxnLst/>
              <a:rect l="l" t="t" r="r" b="b"/>
              <a:pathLst>
                <a:path w="1237" h="19468" extrusionOk="0">
                  <a:moveTo>
                    <a:pt x="0" y="1"/>
                  </a:moveTo>
                  <a:lnTo>
                    <a:pt x="0" y="19467"/>
                  </a:lnTo>
                  <a:lnTo>
                    <a:pt x="1237" y="19467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5177250" y="2048800"/>
              <a:ext cx="31500" cy="486700"/>
            </a:xfrm>
            <a:custGeom>
              <a:avLst/>
              <a:gdLst/>
              <a:ahLst/>
              <a:cxnLst/>
              <a:rect l="l" t="t" r="r" b="b"/>
              <a:pathLst>
                <a:path w="1260" h="19468" extrusionOk="0">
                  <a:moveTo>
                    <a:pt x="1" y="1"/>
                  </a:moveTo>
                  <a:lnTo>
                    <a:pt x="1" y="19467"/>
                  </a:lnTo>
                  <a:lnTo>
                    <a:pt x="1260" y="19467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144025" y="2486025"/>
              <a:ext cx="201225" cy="369800"/>
            </a:xfrm>
            <a:custGeom>
              <a:avLst/>
              <a:gdLst/>
              <a:ahLst/>
              <a:cxnLst/>
              <a:rect l="l" t="t" r="r" b="b"/>
              <a:pathLst>
                <a:path w="8049" h="14792" extrusionOk="0">
                  <a:moveTo>
                    <a:pt x="900" y="0"/>
                  </a:moveTo>
                  <a:lnTo>
                    <a:pt x="1" y="14792"/>
                  </a:lnTo>
                  <a:lnTo>
                    <a:pt x="8048" y="14792"/>
                  </a:lnTo>
                  <a:lnTo>
                    <a:pt x="714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2792800" y="2003275"/>
              <a:ext cx="903675" cy="577750"/>
            </a:xfrm>
            <a:custGeom>
              <a:avLst/>
              <a:gdLst/>
              <a:ahLst/>
              <a:cxnLst/>
              <a:rect l="l" t="t" r="r" b="b"/>
              <a:pathLst>
                <a:path w="36147" h="23110" extrusionOk="0">
                  <a:moveTo>
                    <a:pt x="7441" y="1"/>
                  </a:moveTo>
                  <a:lnTo>
                    <a:pt x="6879" y="23"/>
                  </a:lnTo>
                  <a:lnTo>
                    <a:pt x="6340" y="91"/>
                  </a:lnTo>
                  <a:lnTo>
                    <a:pt x="5823" y="203"/>
                  </a:lnTo>
                  <a:lnTo>
                    <a:pt x="5328" y="338"/>
                  </a:lnTo>
                  <a:lnTo>
                    <a:pt x="4833" y="518"/>
                  </a:lnTo>
                  <a:lnTo>
                    <a:pt x="4384" y="743"/>
                  </a:lnTo>
                  <a:lnTo>
                    <a:pt x="3934" y="990"/>
                  </a:lnTo>
                  <a:lnTo>
                    <a:pt x="3552" y="1282"/>
                  </a:lnTo>
                  <a:lnTo>
                    <a:pt x="3170" y="1597"/>
                  </a:lnTo>
                  <a:lnTo>
                    <a:pt x="2833" y="1934"/>
                  </a:lnTo>
                  <a:lnTo>
                    <a:pt x="2518" y="2294"/>
                  </a:lnTo>
                  <a:lnTo>
                    <a:pt x="2271" y="2698"/>
                  </a:lnTo>
                  <a:lnTo>
                    <a:pt x="2046" y="3103"/>
                  </a:lnTo>
                  <a:lnTo>
                    <a:pt x="1866" y="3530"/>
                  </a:lnTo>
                  <a:lnTo>
                    <a:pt x="1731" y="4002"/>
                  </a:lnTo>
                  <a:lnTo>
                    <a:pt x="1641" y="4452"/>
                  </a:lnTo>
                  <a:lnTo>
                    <a:pt x="23" y="17602"/>
                  </a:lnTo>
                  <a:lnTo>
                    <a:pt x="0" y="17872"/>
                  </a:lnTo>
                  <a:lnTo>
                    <a:pt x="0" y="18141"/>
                  </a:lnTo>
                  <a:lnTo>
                    <a:pt x="0" y="18389"/>
                  </a:lnTo>
                  <a:lnTo>
                    <a:pt x="23" y="18658"/>
                  </a:lnTo>
                  <a:lnTo>
                    <a:pt x="68" y="18906"/>
                  </a:lnTo>
                  <a:lnTo>
                    <a:pt x="113" y="19175"/>
                  </a:lnTo>
                  <a:lnTo>
                    <a:pt x="203" y="19423"/>
                  </a:lnTo>
                  <a:lnTo>
                    <a:pt x="270" y="19670"/>
                  </a:lnTo>
                  <a:lnTo>
                    <a:pt x="383" y="19917"/>
                  </a:lnTo>
                  <a:lnTo>
                    <a:pt x="495" y="20165"/>
                  </a:lnTo>
                  <a:lnTo>
                    <a:pt x="630" y="20389"/>
                  </a:lnTo>
                  <a:lnTo>
                    <a:pt x="765" y="20614"/>
                  </a:lnTo>
                  <a:lnTo>
                    <a:pt x="922" y="20839"/>
                  </a:lnTo>
                  <a:lnTo>
                    <a:pt x="1102" y="21064"/>
                  </a:lnTo>
                  <a:lnTo>
                    <a:pt x="1282" y="21266"/>
                  </a:lnTo>
                  <a:lnTo>
                    <a:pt x="1484" y="21468"/>
                  </a:lnTo>
                  <a:lnTo>
                    <a:pt x="1709" y="21648"/>
                  </a:lnTo>
                  <a:lnTo>
                    <a:pt x="1934" y="21828"/>
                  </a:lnTo>
                  <a:lnTo>
                    <a:pt x="2158" y="22008"/>
                  </a:lnTo>
                  <a:lnTo>
                    <a:pt x="2406" y="22165"/>
                  </a:lnTo>
                  <a:lnTo>
                    <a:pt x="2653" y="22323"/>
                  </a:lnTo>
                  <a:lnTo>
                    <a:pt x="2900" y="22457"/>
                  </a:lnTo>
                  <a:lnTo>
                    <a:pt x="3170" y="22570"/>
                  </a:lnTo>
                  <a:lnTo>
                    <a:pt x="3440" y="22682"/>
                  </a:lnTo>
                  <a:lnTo>
                    <a:pt x="3732" y="22795"/>
                  </a:lnTo>
                  <a:lnTo>
                    <a:pt x="4024" y="22862"/>
                  </a:lnTo>
                  <a:lnTo>
                    <a:pt x="4316" y="22952"/>
                  </a:lnTo>
                  <a:lnTo>
                    <a:pt x="4609" y="22997"/>
                  </a:lnTo>
                  <a:lnTo>
                    <a:pt x="4901" y="23064"/>
                  </a:lnTo>
                  <a:lnTo>
                    <a:pt x="5216" y="23087"/>
                  </a:lnTo>
                  <a:lnTo>
                    <a:pt x="5508" y="23109"/>
                  </a:lnTo>
                  <a:lnTo>
                    <a:pt x="30617" y="23109"/>
                  </a:lnTo>
                  <a:lnTo>
                    <a:pt x="30932" y="23087"/>
                  </a:lnTo>
                  <a:lnTo>
                    <a:pt x="31246" y="23064"/>
                  </a:lnTo>
                  <a:lnTo>
                    <a:pt x="31539" y="22997"/>
                  </a:lnTo>
                  <a:lnTo>
                    <a:pt x="31831" y="22952"/>
                  </a:lnTo>
                  <a:lnTo>
                    <a:pt x="32123" y="22862"/>
                  </a:lnTo>
                  <a:lnTo>
                    <a:pt x="32415" y="22795"/>
                  </a:lnTo>
                  <a:lnTo>
                    <a:pt x="32685" y="22682"/>
                  </a:lnTo>
                  <a:lnTo>
                    <a:pt x="32955" y="22570"/>
                  </a:lnTo>
                  <a:lnTo>
                    <a:pt x="33224" y="22457"/>
                  </a:lnTo>
                  <a:lnTo>
                    <a:pt x="33494" y="22323"/>
                  </a:lnTo>
                  <a:lnTo>
                    <a:pt x="33741" y="22165"/>
                  </a:lnTo>
                  <a:lnTo>
                    <a:pt x="33989" y="22008"/>
                  </a:lnTo>
                  <a:lnTo>
                    <a:pt x="34214" y="21828"/>
                  </a:lnTo>
                  <a:lnTo>
                    <a:pt x="34438" y="21648"/>
                  </a:lnTo>
                  <a:lnTo>
                    <a:pt x="34641" y="21468"/>
                  </a:lnTo>
                  <a:lnTo>
                    <a:pt x="34843" y="21266"/>
                  </a:lnTo>
                  <a:lnTo>
                    <a:pt x="35045" y="21064"/>
                  </a:lnTo>
                  <a:lnTo>
                    <a:pt x="35203" y="20839"/>
                  </a:lnTo>
                  <a:lnTo>
                    <a:pt x="35360" y="20614"/>
                  </a:lnTo>
                  <a:lnTo>
                    <a:pt x="35517" y="20389"/>
                  </a:lnTo>
                  <a:lnTo>
                    <a:pt x="35652" y="20165"/>
                  </a:lnTo>
                  <a:lnTo>
                    <a:pt x="35765" y="19917"/>
                  </a:lnTo>
                  <a:lnTo>
                    <a:pt x="35855" y="19670"/>
                  </a:lnTo>
                  <a:lnTo>
                    <a:pt x="35944" y="19423"/>
                  </a:lnTo>
                  <a:lnTo>
                    <a:pt x="36012" y="19175"/>
                  </a:lnTo>
                  <a:lnTo>
                    <a:pt x="36079" y="18906"/>
                  </a:lnTo>
                  <a:lnTo>
                    <a:pt x="36102" y="18658"/>
                  </a:lnTo>
                  <a:lnTo>
                    <a:pt x="36147" y="18389"/>
                  </a:lnTo>
                  <a:lnTo>
                    <a:pt x="36147" y="18141"/>
                  </a:lnTo>
                  <a:lnTo>
                    <a:pt x="36147" y="17872"/>
                  </a:lnTo>
                  <a:lnTo>
                    <a:pt x="36102" y="17602"/>
                  </a:lnTo>
                  <a:lnTo>
                    <a:pt x="34483" y="4452"/>
                  </a:lnTo>
                  <a:lnTo>
                    <a:pt x="34416" y="4002"/>
                  </a:lnTo>
                  <a:lnTo>
                    <a:pt x="34281" y="3530"/>
                  </a:lnTo>
                  <a:lnTo>
                    <a:pt x="34101" y="3103"/>
                  </a:lnTo>
                  <a:lnTo>
                    <a:pt x="33876" y="2698"/>
                  </a:lnTo>
                  <a:lnTo>
                    <a:pt x="33607" y="2294"/>
                  </a:lnTo>
                  <a:lnTo>
                    <a:pt x="33314" y="1934"/>
                  </a:lnTo>
                  <a:lnTo>
                    <a:pt x="32977" y="1597"/>
                  </a:lnTo>
                  <a:lnTo>
                    <a:pt x="32595" y="1282"/>
                  </a:lnTo>
                  <a:lnTo>
                    <a:pt x="32190" y="990"/>
                  </a:lnTo>
                  <a:lnTo>
                    <a:pt x="31763" y="743"/>
                  </a:lnTo>
                  <a:lnTo>
                    <a:pt x="31314" y="518"/>
                  </a:lnTo>
                  <a:lnTo>
                    <a:pt x="30819" y="338"/>
                  </a:lnTo>
                  <a:lnTo>
                    <a:pt x="30325" y="203"/>
                  </a:lnTo>
                  <a:lnTo>
                    <a:pt x="29785" y="91"/>
                  </a:lnTo>
                  <a:lnTo>
                    <a:pt x="29246" y="23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2846200" y="2048800"/>
              <a:ext cx="796900" cy="486700"/>
            </a:xfrm>
            <a:custGeom>
              <a:avLst/>
              <a:gdLst/>
              <a:ahLst/>
              <a:cxnLst/>
              <a:rect l="l" t="t" r="r" b="b"/>
              <a:pathLst>
                <a:path w="31876" h="19468" extrusionOk="0">
                  <a:moveTo>
                    <a:pt x="5305" y="1"/>
                  </a:moveTo>
                  <a:lnTo>
                    <a:pt x="4945" y="23"/>
                  </a:lnTo>
                  <a:lnTo>
                    <a:pt x="4608" y="68"/>
                  </a:lnTo>
                  <a:lnTo>
                    <a:pt x="4271" y="135"/>
                  </a:lnTo>
                  <a:lnTo>
                    <a:pt x="3956" y="225"/>
                  </a:lnTo>
                  <a:lnTo>
                    <a:pt x="3664" y="338"/>
                  </a:lnTo>
                  <a:lnTo>
                    <a:pt x="3372" y="473"/>
                  </a:lnTo>
                  <a:lnTo>
                    <a:pt x="3080" y="630"/>
                  </a:lnTo>
                  <a:lnTo>
                    <a:pt x="2832" y="810"/>
                  </a:lnTo>
                  <a:lnTo>
                    <a:pt x="2608" y="1012"/>
                  </a:lnTo>
                  <a:lnTo>
                    <a:pt x="2383" y="1237"/>
                  </a:lnTo>
                  <a:lnTo>
                    <a:pt x="2203" y="1462"/>
                  </a:lnTo>
                  <a:lnTo>
                    <a:pt x="2023" y="1709"/>
                  </a:lnTo>
                  <a:lnTo>
                    <a:pt x="1888" y="1979"/>
                  </a:lnTo>
                  <a:lnTo>
                    <a:pt x="1776" y="2249"/>
                  </a:lnTo>
                  <a:lnTo>
                    <a:pt x="1686" y="2541"/>
                  </a:lnTo>
                  <a:lnTo>
                    <a:pt x="1641" y="2833"/>
                  </a:lnTo>
                  <a:lnTo>
                    <a:pt x="22" y="15983"/>
                  </a:lnTo>
                  <a:lnTo>
                    <a:pt x="0" y="16320"/>
                  </a:lnTo>
                  <a:lnTo>
                    <a:pt x="22" y="16658"/>
                  </a:lnTo>
                  <a:lnTo>
                    <a:pt x="67" y="16995"/>
                  </a:lnTo>
                  <a:lnTo>
                    <a:pt x="180" y="17309"/>
                  </a:lnTo>
                  <a:lnTo>
                    <a:pt x="315" y="17624"/>
                  </a:lnTo>
                  <a:lnTo>
                    <a:pt x="495" y="17894"/>
                  </a:lnTo>
                  <a:lnTo>
                    <a:pt x="697" y="18164"/>
                  </a:lnTo>
                  <a:lnTo>
                    <a:pt x="944" y="18433"/>
                  </a:lnTo>
                  <a:lnTo>
                    <a:pt x="1214" y="18658"/>
                  </a:lnTo>
                  <a:lnTo>
                    <a:pt x="1506" y="18861"/>
                  </a:lnTo>
                  <a:lnTo>
                    <a:pt x="1821" y="19040"/>
                  </a:lnTo>
                  <a:lnTo>
                    <a:pt x="2158" y="19198"/>
                  </a:lnTo>
                  <a:lnTo>
                    <a:pt x="2518" y="19310"/>
                  </a:lnTo>
                  <a:lnTo>
                    <a:pt x="2877" y="19400"/>
                  </a:lnTo>
                  <a:lnTo>
                    <a:pt x="3282" y="19445"/>
                  </a:lnTo>
                  <a:lnTo>
                    <a:pt x="3687" y="19467"/>
                  </a:lnTo>
                  <a:lnTo>
                    <a:pt x="28189" y="19467"/>
                  </a:lnTo>
                  <a:lnTo>
                    <a:pt x="28593" y="19445"/>
                  </a:lnTo>
                  <a:lnTo>
                    <a:pt x="28975" y="19400"/>
                  </a:lnTo>
                  <a:lnTo>
                    <a:pt x="29358" y="19310"/>
                  </a:lnTo>
                  <a:lnTo>
                    <a:pt x="29717" y="19198"/>
                  </a:lnTo>
                  <a:lnTo>
                    <a:pt x="30054" y="19040"/>
                  </a:lnTo>
                  <a:lnTo>
                    <a:pt x="30369" y="18861"/>
                  </a:lnTo>
                  <a:lnTo>
                    <a:pt x="30661" y="18658"/>
                  </a:lnTo>
                  <a:lnTo>
                    <a:pt x="30931" y="18433"/>
                  </a:lnTo>
                  <a:lnTo>
                    <a:pt x="31156" y="18164"/>
                  </a:lnTo>
                  <a:lnTo>
                    <a:pt x="31381" y="17894"/>
                  </a:lnTo>
                  <a:lnTo>
                    <a:pt x="31538" y="17624"/>
                  </a:lnTo>
                  <a:lnTo>
                    <a:pt x="31695" y="17309"/>
                  </a:lnTo>
                  <a:lnTo>
                    <a:pt x="31785" y="16995"/>
                  </a:lnTo>
                  <a:lnTo>
                    <a:pt x="31853" y="16658"/>
                  </a:lnTo>
                  <a:lnTo>
                    <a:pt x="31875" y="16320"/>
                  </a:lnTo>
                  <a:lnTo>
                    <a:pt x="31853" y="15983"/>
                  </a:lnTo>
                  <a:lnTo>
                    <a:pt x="30234" y="2833"/>
                  </a:lnTo>
                  <a:lnTo>
                    <a:pt x="30189" y="2541"/>
                  </a:lnTo>
                  <a:lnTo>
                    <a:pt x="30099" y="2249"/>
                  </a:lnTo>
                  <a:lnTo>
                    <a:pt x="29987" y="1979"/>
                  </a:lnTo>
                  <a:lnTo>
                    <a:pt x="29852" y="1709"/>
                  </a:lnTo>
                  <a:lnTo>
                    <a:pt x="29672" y="1462"/>
                  </a:lnTo>
                  <a:lnTo>
                    <a:pt x="29492" y="1237"/>
                  </a:lnTo>
                  <a:lnTo>
                    <a:pt x="29268" y="1012"/>
                  </a:lnTo>
                  <a:lnTo>
                    <a:pt x="29043" y="810"/>
                  </a:lnTo>
                  <a:lnTo>
                    <a:pt x="28773" y="630"/>
                  </a:lnTo>
                  <a:lnTo>
                    <a:pt x="28503" y="473"/>
                  </a:lnTo>
                  <a:lnTo>
                    <a:pt x="28211" y="338"/>
                  </a:lnTo>
                  <a:lnTo>
                    <a:pt x="27896" y="225"/>
                  </a:lnTo>
                  <a:lnTo>
                    <a:pt x="27582" y="135"/>
                  </a:lnTo>
                  <a:lnTo>
                    <a:pt x="27245" y="68"/>
                  </a:lnTo>
                  <a:lnTo>
                    <a:pt x="26907" y="23"/>
                  </a:lnTo>
                  <a:lnTo>
                    <a:pt x="26570" y="1"/>
                  </a:ln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2877650" y="2167375"/>
              <a:ext cx="733400" cy="26450"/>
            </a:xfrm>
            <a:custGeom>
              <a:avLst/>
              <a:gdLst/>
              <a:ahLst/>
              <a:cxnLst/>
              <a:rect l="l" t="t" r="r" b="b"/>
              <a:pathLst>
                <a:path w="29336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29336" y="1057"/>
                  </a:lnTo>
                  <a:lnTo>
                    <a:pt x="29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2851800" y="2376425"/>
              <a:ext cx="785100" cy="26450"/>
            </a:xfrm>
            <a:custGeom>
              <a:avLst/>
              <a:gdLst/>
              <a:ahLst/>
              <a:cxnLst/>
              <a:rect l="l" t="t" r="r" b="b"/>
              <a:pathLst>
                <a:path w="31404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31404" y="1057"/>
                  </a:lnTo>
                  <a:lnTo>
                    <a:pt x="3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3371075" y="2048800"/>
              <a:ext cx="31500" cy="486700"/>
            </a:xfrm>
            <a:custGeom>
              <a:avLst/>
              <a:gdLst/>
              <a:ahLst/>
              <a:cxnLst/>
              <a:rect l="l" t="t" r="r" b="b"/>
              <a:pathLst>
                <a:path w="1260" h="19468" extrusionOk="0">
                  <a:moveTo>
                    <a:pt x="0" y="1"/>
                  </a:moveTo>
                  <a:lnTo>
                    <a:pt x="0" y="19467"/>
                  </a:lnTo>
                  <a:lnTo>
                    <a:pt x="1259" y="19467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3059175" y="2048800"/>
              <a:ext cx="30925" cy="486700"/>
            </a:xfrm>
            <a:custGeom>
              <a:avLst/>
              <a:gdLst/>
              <a:ahLst/>
              <a:cxnLst/>
              <a:rect l="l" t="t" r="r" b="b"/>
              <a:pathLst>
                <a:path w="1237" h="19468" extrusionOk="0">
                  <a:moveTo>
                    <a:pt x="1" y="1"/>
                  </a:moveTo>
                  <a:lnTo>
                    <a:pt x="1" y="19467"/>
                  </a:lnTo>
                  <a:lnTo>
                    <a:pt x="1237" y="19467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3993750" y="264525"/>
              <a:ext cx="739575" cy="739025"/>
            </a:xfrm>
            <a:custGeom>
              <a:avLst/>
              <a:gdLst/>
              <a:ahLst/>
              <a:cxnLst/>
              <a:rect l="l" t="t" r="r" b="b"/>
              <a:pathLst>
                <a:path w="29583" h="29561" extrusionOk="0">
                  <a:moveTo>
                    <a:pt x="14027" y="1"/>
                  </a:moveTo>
                  <a:lnTo>
                    <a:pt x="13285" y="68"/>
                  </a:lnTo>
                  <a:lnTo>
                    <a:pt x="12543" y="158"/>
                  </a:lnTo>
                  <a:lnTo>
                    <a:pt x="11802" y="293"/>
                  </a:lnTo>
                  <a:lnTo>
                    <a:pt x="11082" y="450"/>
                  </a:lnTo>
                  <a:lnTo>
                    <a:pt x="10385" y="652"/>
                  </a:lnTo>
                  <a:lnTo>
                    <a:pt x="9711" y="877"/>
                  </a:lnTo>
                  <a:lnTo>
                    <a:pt x="9037" y="1147"/>
                  </a:lnTo>
                  <a:lnTo>
                    <a:pt x="8385" y="1439"/>
                  </a:lnTo>
                  <a:lnTo>
                    <a:pt x="7733" y="1776"/>
                  </a:lnTo>
                  <a:lnTo>
                    <a:pt x="7126" y="2136"/>
                  </a:lnTo>
                  <a:lnTo>
                    <a:pt x="6519" y="2518"/>
                  </a:lnTo>
                  <a:lnTo>
                    <a:pt x="5935" y="2923"/>
                  </a:lnTo>
                  <a:lnTo>
                    <a:pt x="5373" y="3372"/>
                  </a:lnTo>
                  <a:lnTo>
                    <a:pt x="4833" y="3822"/>
                  </a:lnTo>
                  <a:lnTo>
                    <a:pt x="4339" y="4317"/>
                  </a:lnTo>
                  <a:lnTo>
                    <a:pt x="3844" y="4834"/>
                  </a:lnTo>
                  <a:lnTo>
                    <a:pt x="3372" y="5373"/>
                  </a:lnTo>
                  <a:lnTo>
                    <a:pt x="2945" y="5935"/>
                  </a:lnTo>
                  <a:lnTo>
                    <a:pt x="2518" y="6519"/>
                  </a:lnTo>
                  <a:lnTo>
                    <a:pt x="2136" y="7104"/>
                  </a:lnTo>
                  <a:lnTo>
                    <a:pt x="1776" y="7733"/>
                  </a:lnTo>
                  <a:lnTo>
                    <a:pt x="1461" y="8363"/>
                  </a:lnTo>
                  <a:lnTo>
                    <a:pt x="1169" y="9015"/>
                  </a:lnTo>
                  <a:lnTo>
                    <a:pt x="899" y="9689"/>
                  </a:lnTo>
                  <a:lnTo>
                    <a:pt x="675" y="10386"/>
                  </a:lnTo>
                  <a:lnTo>
                    <a:pt x="472" y="11083"/>
                  </a:lnTo>
                  <a:lnTo>
                    <a:pt x="292" y="11802"/>
                  </a:lnTo>
                  <a:lnTo>
                    <a:pt x="180" y="12521"/>
                  </a:lnTo>
                  <a:lnTo>
                    <a:pt x="68" y="13263"/>
                  </a:lnTo>
                  <a:lnTo>
                    <a:pt x="23" y="14027"/>
                  </a:lnTo>
                  <a:lnTo>
                    <a:pt x="0" y="14769"/>
                  </a:lnTo>
                  <a:lnTo>
                    <a:pt x="23" y="15534"/>
                  </a:lnTo>
                  <a:lnTo>
                    <a:pt x="68" y="16298"/>
                  </a:lnTo>
                  <a:lnTo>
                    <a:pt x="180" y="17040"/>
                  </a:lnTo>
                  <a:lnTo>
                    <a:pt x="292" y="17759"/>
                  </a:lnTo>
                  <a:lnTo>
                    <a:pt x="472" y="18478"/>
                  </a:lnTo>
                  <a:lnTo>
                    <a:pt x="675" y="19175"/>
                  </a:lnTo>
                  <a:lnTo>
                    <a:pt x="899" y="19872"/>
                  </a:lnTo>
                  <a:lnTo>
                    <a:pt x="1169" y="20524"/>
                  </a:lnTo>
                  <a:lnTo>
                    <a:pt x="1461" y="21198"/>
                  </a:lnTo>
                  <a:lnTo>
                    <a:pt x="1776" y="21828"/>
                  </a:lnTo>
                  <a:lnTo>
                    <a:pt x="2136" y="22435"/>
                  </a:lnTo>
                  <a:lnTo>
                    <a:pt x="2518" y="23042"/>
                  </a:lnTo>
                  <a:lnTo>
                    <a:pt x="2945" y="23626"/>
                  </a:lnTo>
                  <a:lnTo>
                    <a:pt x="3372" y="24188"/>
                  </a:lnTo>
                  <a:lnTo>
                    <a:pt x="3844" y="24728"/>
                  </a:lnTo>
                  <a:lnTo>
                    <a:pt x="4339" y="25245"/>
                  </a:lnTo>
                  <a:lnTo>
                    <a:pt x="4833" y="25717"/>
                  </a:lnTo>
                  <a:lnTo>
                    <a:pt x="5373" y="26189"/>
                  </a:lnTo>
                  <a:lnTo>
                    <a:pt x="5935" y="26638"/>
                  </a:lnTo>
                  <a:lnTo>
                    <a:pt x="6519" y="27043"/>
                  </a:lnTo>
                  <a:lnTo>
                    <a:pt x="7126" y="27425"/>
                  </a:lnTo>
                  <a:lnTo>
                    <a:pt x="7733" y="27785"/>
                  </a:lnTo>
                  <a:lnTo>
                    <a:pt x="8385" y="28099"/>
                  </a:lnTo>
                  <a:lnTo>
                    <a:pt x="9037" y="28414"/>
                  </a:lnTo>
                  <a:lnTo>
                    <a:pt x="9711" y="28661"/>
                  </a:lnTo>
                  <a:lnTo>
                    <a:pt x="10385" y="28909"/>
                  </a:lnTo>
                  <a:lnTo>
                    <a:pt x="11082" y="29088"/>
                  </a:lnTo>
                  <a:lnTo>
                    <a:pt x="11802" y="29268"/>
                  </a:lnTo>
                  <a:lnTo>
                    <a:pt x="12543" y="29403"/>
                  </a:lnTo>
                  <a:lnTo>
                    <a:pt x="13285" y="29493"/>
                  </a:lnTo>
                  <a:lnTo>
                    <a:pt x="14027" y="29538"/>
                  </a:lnTo>
                  <a:lnTo>
                    <a:pt x="14791" y="29561"/>
                  </a:lnTo>
                  <a:lnTo>
                    <a:pt x="15556" y="29538"/>
                  </a:lnTo>
                  <a:lnTo>
                    <a:pt x="16297" y="29493"/>
                  </a:lnTo>
                  <a:lnTo>
                    <a:pt x="17039" y="29403"/>
                  </a:lnTo>
                  <a:lnTo>
                    <a:pt x="17759" y="29268"/>
                  </a:lnTo>
                  <a:lnTo>
                    <a:pt x="18478" y="29088"/>
                  </a:lnTo>
                  <a:lnTo>
                    <a:pt x="19175" y="28909"/>
                  </a:lnTo>
                  <a:lnTo>
                    <a:pt x="19872" y="28661"/>
                  </a:lnTo>
                  <a:lnTo>
                    <a:pt x="20546" y="28414"/>
                  </a:lnTo>
                  <a:lnTo>
                    <a:pt x="21198" y="28099"/>
                  </a:lnTo>
                  <a:lnTo>
                    <a:pt x="21827" y="27785"/>
                  </a:lnTo>
                  <a:lnTo>
                    <a:pt x="22457" y="27425"/>
                  </a:lnTo>
                  <a:lnTo>
                    <a:pt x="23064" y="27043"/>
                  </a:lnTo>
                  <a:lnTo>
                    <a:pt x="23626" y="26638"/>
                  </a:lnTo>
                  <a:lnTo>
                    <a:pt x="24188" y="26189"/>
                  </a:lnTo>
                  <a:lnTo>
                    <a:pt x="24727" y="25717"/>
                  </a:lnTo>
                  <a:lnTo>
                    <a:pt x="25244" y="25245"/>
                  </a:lnTo>
                  <a:lnTo>
                    <a:pt x="25739" y="24728"/>
                  </a:lnTo>
                  <a:lnTo>
                    <a:pt x="26188" y="24188"/>
                  </a:lnTo>
                  <a:lnTo>
                    <a:pt x="26638" y="23626"/>
                  </a:lnTo>
                  <a:lnTo>
                    <a:pt x="27042" y="23042"/>
                  </a:lnTo>
                  <a:lnTo>
                    <a:pt x="27425" y="22435"/>
                  </a:lnTo>
                  <a:lnTo>
                    <a:pt x="27784" y="21828"/>
                  </a:lnTo>
                  <a:lnTo>
                    <a:pt x="28121" y="21198"/>
                  </a:lnTo>
                  <a:lnTo>
                    <a:pt x="28414" y="20524"/>
                  </a:lnTo>
                  <a:lnTo>
                    <a:pt x="28683" y="19872"/>
                  </a:lnTo>
                  <a:lnTo>
                    <a:pt x="28908" y="19175"/>
                  </a:lnTo>
                  <a:lnTo>
                    <a:pt x="29110" y="18478"/>
                  </a:lnTo>
                  <a:lnTo>
                    <a:pt x="29268" y="17759"/>
                  </a:lnTo>
                  <a:lnTo>
                    <a:pt x="29403" y="17040"/>
                  </a:lnTo>
                  <a:lnTo>
                    <a:pt x="29493" y="16298"/>
                  </a:lnTo>
                  <a:lnTo>
                    <a:pt x="29560" y="15534"/>
                  </a:lnTo>
                  <a:lnTo>
                    <a:pt x="29583" y="14769"/>
                  </a:lnTo>
                  <a:lnTo>
                    <a:pt x="29560" y="14027"/>
                  </a:lnTo>
                  <a:lnTo>
                    <a:pt x="29493" y="13263"/>
                  </a:lnTo>
                  <a:lnTo>
                    <a:pt x="29403" y="12521"/>
                  </a:lnTo>
                  <a:lnTo>
                    <a:pt x="29268" y="11802"/>
                  </a:lnTo>
                  <a:lnTo>
                    <a:pt x="29110" y="11083"/>
                  </a:lnTo>
                  <a:lnTo>
                    <a:pt x="28908" y="10386"/>
                  </a:lnTo>
                  <a:lnTo>
                    <a:pt x="28683" y="9689"/>
                  </a:lnTo>
                  <a:lnTo>
                    <a:pt x="28414" y="9015"/>
                  </a:lnTo>
                  <a:lnTo>
                    <a:pt x="28121" y="8363"/>
                  </a:lnTo>
                  <a:lnTo>
                    <a:pt x="27784" y="7733"/>
                  </a:lnTo>
                  <a:lnTo>
                    <a:pt x="27425" y="7104"/>
                  </a:lnTo>
                  <a:lnTo>
                    <a:pt x="27042" y="6519"/>
                  </a:lnTo>
                  <a:lnTo>
                    <a:pt x="26638" y="5935"/>
                  </a:lnTo>
                  <a:lnTo>
                    <a:pt x="26188" y="5373"/>
                  </a:lnTo>
                  <a:lnTo>
                    <a:pt x="25739" y="4834"/>
                  </a:lnTo>
                  <a:lnTo>
                    <a:pt x="25244" y="4317"/>
                  </a:lnTo>
                  <a:lnTo>
                    <a:pt x="24727" y="3822"/>
                  </a:lnTo>
                  <a:lnTo>
                    <a:pt x="24188" y="3372"/>
                  </a:lnTo>
                  <a:lnTo>
                    <a:pt x="23626" y="2923"/>
                  </a:lnTo>
                  <a:lnTo>
                    <a:pt x="23064" y="2518"/>
                  </a:lnTo>
                  <a:lnTo>
                    <a:pt x="22457" y="2136"/>
                  </a:lnTo>
                  <a:lnTo>
                    <a:pt x="21827" y="1776"/>
                  </a:lnTo>
                  <a:lnTo>
                    <a:pt x="21198" y="1439"/>
                  </a:lnTo>
                  <a:lnTo>
                    <a:pt x="20546" y="1147"/>
                  </a:lnTo>
                  <a:lnTo>
                    <a:pt x="19872" y="877"/>
                  </a:lnTo>
                  <a:lnTo>
                    <a:pt x="19175" y="652"/>
                  </a:lnTo>
                  <a:lnTo>
                    <a:pt x="18478" y="450"/>
                  </a:lnTo>
                  <a:lnTo>
                    <a:pt x="17759" y="293"/>
                  </a:lnTo>
                  <a:lnTo>
                    <a:pt x="17039" y="158"/>
                  </a:lnTo>
                  <a:lnTo>
                    <a:pt x="16297" y="68"/>
                  </a:lnTo>
                  <a:lnTo>
                    <a:pt x="155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48" y="1597"/>
                  </a:lnTo>
                  <a:lnTo>
                    <a:pt x="540" y="3170"/>
                  </a:lnTo>
                  <a:lnTo>
                    <a:pt x="855" y="4766"/>
                  </a:lnTo>
                  <a:lnTo>
                    <a:pt x="1192" y="6340"/>
                  </a:lnTo>
                  <a:lnTo>
                    <a:pt x="1551" y="7913"/>
                  </a:lnTo>
                  <a:lnTo>
                    <a:pt x="1956" y="9464"/>
                  </a:lnTo>
                  <a:lnTo>
                    <a:pt x="2361" y="11015"/>
                  </a:lnTo>
                  <a:lnTo>
                    <a:pt x="2810" y="12544"/>
                  </a:lnTo>
                  <a:lnTo>
                    <a:pt x="3282" y="14095"/>
                  </a:lnTo>
                  <a:lnTo>
                    <a:pt x="3799" y="15601"/>
                  </a:lnTo>
                  <a:lnTo>
                    <a:pt x="4316" y="17107"/>
                  </a:lnTo>
                  <a:lnTo>
                    <a:pt x="4878" y="18613"/>
                  </a:lnTo>
                  <a:lnTo>
                    <a:pt x="5463" y="20097"/>
                  </a:lnTo>
                  <a:lnTo>
                    <a:pt x="6070" y="21581"/>
                  </a:lnTo>
                  <a:lnTo>
                    <a:pt x="6699" y="23042"/>
                  </a:lnTo>
                  <a:lnTo>
                    <a:pt x="7374" y="24503"/>
                  </a:lnTo>
                  <a:lnTo>
                    <a:pt x="8048" y="25941"/>
                  </a:lnTo>
                  <a:lnTo>
                    <a:pt x="8767" y="27380"/>
                  </a:lnTo>
                  <a:lnTo>
                    <a:pt x="9509" y="28796"/>
                  </a:lnTo>
                  <a:lnTo>
                    <a:pt x="10251" y="30190"/>
                  </a:lnTo>
                  <a:lnTo>
                    <a:pt x="11038" y="31584"/>
                  </a:lnTo>
                  <a:lnTo>
                    <a:pt x="11847" y="32955"/>
                  </a:lnTo>
                  <a:lnTo>
                    <a:pt x="12701" y="34326"/>
                  </a:lnTo>
                  <a:lnTo>
                    <a:pt x="13555" y="35675"/>
                  </a:lnTo>
                  <a:lnTo>
                    <a:pt x="14432" y="37001"/>
                  </a:lnTo>
                  <a:lnTo>
                    <a:pt x="15331" y="38305"/>
                  </a:lnTo>
                  <a:lnTo>
                    <a:pt x="16275" y="39609"/>
                  </a:lnTo>
                  <a:lnTo>
                    <a:pt x="17219" y="40890"/>
                  </a:lnTo>
                  <a:lnTo>
                    <a:pt x="18208" y="42149"/>
                  </a:lnTo>
                  <a:lnTo>
                    <a:pt x="19198" y="43408"/>
                  </a:lnTo>
                  <a:lnTo>
                    <a:pt x="20209" y="44644"/>
                  </a:lnTo>
                  <a:lnTo>
                    <a:pt x="21266" y="45858"/>
                  </a:lnTo>
                  <a:lnTo>
                    <a:pt x="22322" y="47049"/>
                  </a:lnTo>
                  <a:lnTo>
                    <a:pt x="23424" y="48218"/>
                  </a:lnTo>
                  <a:lnTo>
                    <a:pt x="24525" y="49387"/>
                  </a:lnTo>
                  <a:lnTo>
                    <a:pt x="25649" y="50534"/>
                  </a:lnTo>
                  <a:lnTo>
                    <a:pt x="26818" y="51658"/>
                  </a:lnTo>
                  <a:lnTo>
                    <a:pt x="27987" y="52759"/>
                  </a:lnTo>
                  <a:lnTo>
                    <a:pt x="29178" y="53838"/>
                  </a:lnTo>
                  <a:lnTo>
                    <a:pt x="30392" y="54895"/>
                  </a:lnTo>
                  <a:lnTo>
                    <a:pt x="31628" y="55929"/>
                  </a:lnTo>
                  <a:lnTo>
                    <a:pt x="32887" y="56940"/>
                  </a:lnTo>
                  <a:lnTo>
                    <a:pt x="34169" y="57952"/>
                  </a:lnTo>
                  <a:lnTo>
                    <a:pt x="35472" y="58918"/>
                  </a:lnTo>
                  <a:lnTo>
                    <a:pt x="36776" y="59862"/>
                  </a:lnTo>
                  <a:lnTo>
                    <a:pt x="38125" y="60807"/>
                  </a:lnTo>
                  <a:lnTo>
                    <a:pt x="39474" y="61706"/>
                  </a:lnTo>
                  <a:lnTo>
                    <a:pt x="40845" y="62582"/>
                  </a:lnTo>
                  <a:lnTo>
                    <a:pt x="42238" y="63459"/>
                  </a:lnTo>
                  <a:lnTo>
                    <a:pt x="43655" y="64291"/>
                  </a:lnTo>
                  <a:lnTo>
                    <a:pt x="45093" y="65100"/>
                  </a:lnTo>
                  <a:lnTo>
                    <a:pt x="46532" y="65887"/>
                  </a:lnTo>
                  <a:lnTo>
                    <a:pt x="48016" y="66651"/>
                  </a:lnTo>
                  <a:lnTo>
                    <a:pt x="49499" y="67370"/>
                  </a:lnTo>
                  <a:lnTo>
                    <a:pt x="51005" y="68090"/>
                  </a:lnTo>
                  <a:lnTo>
                    <a:pt x="52511" y="68764"/>
                  </a:lnTo>
                  <a:lnTo>
                    <a:pt x="54062" y="69438"/>
                  </a:lnTo>
                  <a:lnTo>
                    <a:pt x="55614" y="70068"/>
                  </a:lnTo>
                  <a:lnTo>
                    <a:pt x="57187" y="70675"/>
                  </a:lnTo>
                  <a:lnTo>
                    <a:pt x="58783" y="71237"/>
                  </a:lnTo>
                  <a:lnTo>
                    <a:pt x="60379" y="71799"/>
                  </a:lnTo>
                  <a:lnTo>
                    <a:pt x="61998" y="72316"/>
                  </a:lnTo>
                  <a:lnTo>
                    <a:pt x="63639" y="72810"/>
                  </a:lnTo>
                  <a:lnTo>
                    <a:pt x="65302" y="73260"/>
                  </a:lnTo>
                  <a:lnTo>
                    <a:pt x="66426" y="73552"/>
                  </a:lnTo>
                  <a:lnTo>
                    <a:pt x="67550" y="73844"/>
                  </a:lnTo>
                  <a:lnTo>
                    <a:pt x="68651" y="74092"/>
                  </a:lnTo>
                  <a:lnTo>
                    <a:pt x="69775" y="74339"/>
                  </a:lnTo>
                  <a:lnTo>
                    <a:pt x="70899" y="74586"/>
                  </a:lnTo>
                  <a:lnTo>
                    <a:pt x="72023" y="74811"/>
                  </a:lnTo>
                  <a:lnTo>
                    <a:pt x="73147" y="75013"/>
                  </a:lnTo>
                  <a:lnTo>
                    <a:pt x="74249" y="75193"/>
                  </a:lnTo>
                  <a:lnTo>
                    <a:pt x="75373" y="75373"/>
                  </a:lnTo>
                  <a:lnTo>
                    <a:pt x="76497" y="75530"/>
                  </a:lnTo>
                  <a:lnTo>
                    <a:pt x="77620" y="75688"/>
                  </a:lnTo>
                  <a:lnTo>
                    <a:pt x="78722" y="75800"/>
                  </a:lnTo>
                  <a:lnTo>
                    <a:pt x="79846" y="75935"/>
                  </a:lnTo>
                  <a:lnTo>
                    <a:pt x="80970" y="76025"/>
                  </a:lnTo>
                  <a:lnTo>
                    <a:pt x="82071" y="76115"/>
                  </a:lnTo>
                  <a:lnTo>
                    <a:pt x="83195" y="76205"/>
                  </a:lnTo>
                  <a:lnTo>
                    <a:pt x="84297" y="76250"/>
                  </a:lnTo>
                  <a:lnTo>
                    <a:pt x="85421" y="76295"/>
                  </a:lnTo>
                  <a:lnTo>
                    <a:pt x="86522" y="76340"/>
                  </a:lnTo>
                  <a:lnTo>
                    <a:pt x="87624" y="76362"/>
                  </a:lnTo>
                  <a:lnTo>
                    <a:pt x="88748" y="76362"/>
                  </a:lnTo>
                  <a:lnTo>
                    <a:pt x="89849" y="76340"/>
                  </a:lnTo>
                  <a:lnTo>
                    <a:pt x="90951" y="76340"/>
                  </a:lnTo>
                  <a:lnTo>
                    <a:pt x="92052" y="76295"/>
                  </a:lnTo>
                  <a:lnTo>
                    <a:pt x="93153" y="76250"/>
                  </a:lnTo>
                  <a:lnTo>
                    <a:pt x="94232" y="76182"/>
                  </a:lnTo>
                  <a:lnTo>
                    <a:pt x="95334" y="76115"/>
                  </a:lnTo>
                  <a:lnTo>
                    <a:pt x="96435" y="76025"/>
                  </a:lnTo>
                  <a:lnTo>
                    <a:pt x="98593" y="75800"/>
                  </a:lnTo>
                  <a:lnTo>
                    <a:pt x="100774" y="75530"/>
                  </a:lnTo>
                  <a:lnTo>
                    <a:pt x="102932" y="75193"/>
                  </a:lnTo>
                  <a:lnTo>
                    <a:pt x="105067" y="74811"/>
                  </a:lnTo>
                  <a:lnTo>
                    <a:pt x="107180" y="74384"/>
                  </a:lnTo>
                  <a:lnTo>
                    <a:pt x="109293" y="73912"/>
                  </a:lnTo>
                  <a:lnTo>
                    <a:pt x="111406" y="73395"/>
                  </a:lnTo>
                  <a:lnTo>
                    <a:pt x="113474" y="72810"/>
                  </a:lnTo>
                  <a:lnTo>
                    <a:pt x="115543" y="72181"/>
                  </a:lnTo>
                  <a:lnTo>
                    <a:pt x="117588" y="71507"/>
                  </a:lnTo>
                  <a:lnTo>
                    <a:pt x="119611" y="70787"/>
                  </a:lnTo>
                  <a:lnTo>
                    <a:pt x="121634" y="70000"/>
                  </a:lnTo>
                  <a:lnTo>
                    <a:pt x="123613" y="69191"/>
                  </a:lnTo>
                  <a:lnTo>
                    <a:pt x="125591" y="68315"/>
                  </a:lnTo>
                  <a:lnTo>
                    <a:pt x="127524" y="67393"/>
                  </a:lnTo>
                  <a:lnTo>
                    <a:pt x="129457" y="66449"/>
                  </a:lnTo>
                  <a:lnTo>
                    <a:pt x="131345" y="65437"/>
                  </a:lnTo>
                  <a:lnTo>
                    <a:pt x="133211" y="64381"/>
                  </a:lnTo>
                  <a:lnTo>
                    <a:pt x="135077" y="63302"/>
                  </a:lnTo>
                  <a:lnTo>
                    <a:pt x="136898" y="62155"/>
                  </a:lnTo>
                  <a:lnTo>
                    <a:pt x="138696" y="60986"/>
                  </a:lnTo>
                  <a:lnTo>
                    <a:pt x="140449" y="59750"/>
                  </a:lnTo>
                  <a:lnTo>
                    <a:pt x="142180" y="58491"/>
                  </a:lnTo>
                  <a:lnTo>
                    <a:pt x="143889" y="57187"/>
                  </a:lnTo>
                  <a:lnTo>
                    <a:pt x="145575" y="55839"/>
                  </a:lnTo>
                  <a:lnTo>
                    <a:pt x="147215" y="54445"/>
                  </a:lnTo>
                  <a:lnTo>
                    <a:pt x="148834" y="53006"/>
                  </a:lnTo>
                  <a:lnTo>
                    <a:pt x="150407" y="51545"/>
                  </a:lnTo>
                  <a:lnTo>
                    <a:pt x="151959" y="50017"/>
                  </a:lnTo>
                  <a:lnTo>
                    <a:pt x="153465" y="48488"/>
                  </a:lnTo>
                  <a:lnTo>
                    <a:pt x="154926" y="46892"/>
                  </a:lnTo>
                  <a:lnTo>
                    <a:pt x="156364" y="45273"/>
                  </a:lnTo>
                  <a:lnTo>
                    <a:pt x="157781" y="43610"/>
                  </a:lnTo>
                  <a:lnTo>
                    <a:pt x="159129" y="41902"/>
                  </a:lnTo>
                  <a:lnTo>
                    <a:pt x="160456" y="40171"/>
                  </a:lnTo>
                  <a:lnTo>
                    <a:pt x="161107" y="39294"/>
                  </a:lnTo>
                  <a:lnTo>
                    <a:pt x="161737" y="38395"/>
                  </a:lnTo>
                  <a:lnTo>
                    <a:pt x="162366" y="37496"/>
                  </a:lnTo>
                  <a:lnTo>
                    <a:pt x="162973" y="36597"/>
                  </a:lnTo>
                  <a:lnTo>
                    <a:pt x="163580" y="35675"/>
                  </a:lnTo>
                  <a:lnTo>
                    <a:pt x="164187" y="34753"/>
                  </a:lnTo>
                  <a:lnTo>
                    <a:pt x="164749" y="33809"/>
                  </a:lnTo>
                  <a:lnTo>
                    <a:pt x="165334" y="32865"/>
                  </a:lnTo>
                  <a:lnTo>
                    <a:pt x="165896" y="31921"/>
                  </a:lnTo>
                  <a:lnTo>
                    <a:pt x="166435" y="30954"/>
                  </a:lnTo>
                  <a:lnTo>
                    <a:pt x="166975" y="29988"/>
                  </a:lnTo>
                  <a:lnTo>
                    <a:pt x="167514" y="29021"/>
                  </a:lnTo>
                  <a:lnTo>
                    <a:pt x="168031" y="28032"/>
                  </a:lnTo>
                  <a:lnTo>
                    <a:pt x="168526" y="27043"/>
                  </a:lnTo>
                  <a:lnTo>
                    <a:pt x="169020" y="26031"/>
                  </a:lnTo>
                  <a:lnTo>
                    <a:pt x="169515" y="25020"/>
                  </a:lnTo>
                  <a:lnTo>
                    <a:pt x="169987" y="24008"/>
                  </a:lnTo>
                  <a:lnTo>
                    <a:pt x="170436" y="22974"/>
                  </a:lnTo>
                  <a:lnTo>
                    <a:pt x="170886" y="21940"/>
                  </a:lnTo>
                  <a:lnTo>
                    <a:pt x="171313" y="20906"/>
                  </a:lnTo>
                  <a:lnTo>
                    <a:pt x="171740" y="19872"/>
                  </a:lnTo>
                  <a:lnTo>
                    <a:pt x="172145" y="18816"/>
                  </a:lnTo>
                  <a:lnTo>
                    <a:pt x="172549" y="17737"/>
                  </a:lnTo>
                  <a:lnTo>
                    <a:pt x="172931" y="16680"/>
                  </a:lnTo>
                  <a:lnTo>
                    <a:pt x="173314" y="15601"/>
                  </a:lnTo>
                  <a:lnTo>
                    <a:pt x="173673" y="14500"/>
                  </a:lnTo>
                  <a:lnTo>
                    <a:pt x="174010" y="13421"/>
                  </a:lnTo>
                  <a:lnTo>
                    <a:pt x="174348" y="12319"/>
                  </a:lnTo>
                  <a:lnTo>
                    <a:pt x="174662" y="11195"/>
                  </a:lnTo>
                  <a:lnTo>
                    <a:pt x="174977" y="10094"/>
                  </a:lnTo>
                  <a:lnTo>
                    <a:pt x="175314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91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48" y="1597"/>
                  </a:lnTo>
                  <a:lnTo>
                    <a:pt x="540" y="3170"/>
                  </a:lnTo>
                  <a:lnTo>
                    <a:pt x="855" y="4766"/>
                  </a:lnTo>
                  <a:lnTo>
                    <a:pt x="1192" y="6340"/>
                  </a:lnTo>
                  <a:lnTo>
                    <a:pt x="1551" y="7913"/>
                  </a:lnTo>
                  <a:lnTo>
                    <a:pt x="1956" y="9464"/>
                  </a:lnTo>
                  <a:lnTo>
                    <a:pt x="2361" y="11015"/>
                  </a:lnTo>
                  <a:lnTo>
                    <a:pt x="2810" y="12544"/>
                  </a:lnTo>
                  <a:lnTo>
                    <a:pt x="3282" y="14095"/>
                  </a:lnTo>
                  <a:lnTo>
                    <a:pt x="3799" y="15601"/>
                  </a:lnTo>
                  <a:lnTo>
                    <a:pt x="4316" y="17107"/>
                  </a:lnTo>
                  <a:lnTo>
                    <a:pt x="4878" y="18613"/>
                  </a:lnTo>
                  <a:lnTo>
                    <a:pt x="5463" y="20097"/>
                  </a:lnTo>
                  <a:lnTo>
                    <a:pt x="6070" y="21581"/>
                  </a:lnTo>
                  <a:lnTo>
                    <a:pt x="6699" y="23042"/>
                  </a:lnTo>
                  <a:lnTo>
                    <a:pt x="7374" y="24503"/>
                  </a:lnTo>
                  <a:lnTo>
                    <a:pt x="8048" y="25941"/>
                  </a:lnTo>
                  <a:lnTo>
                    <a:pt x="8767" y="27380"/>
                  </a:lnTo>
                  <a:lnTo>
                    <a:pt x="9509" y="28796"/>
                  </a:lnTo>
                  <a:lnTo>
                    <a:pt x="10251" y="30190"/>
                  </a:lnTo>
                  <a:lnTo>
                    <a:pt x="11038" y="31584"/>
                  </a:lnTo>
                  <a:lnTo>
                    <a:pt x="11847" y="32955"/>
                  </a:lnTo>
                  <a:lnTo>
                    <a:pt x="12701" y="34326"/>
                  </a:lnTo>
                  <a:lnTo>
                    <a:pt x="13555" y="35675"/>
                  </a:lnTo>
                  <a:lnTo>
                    <a:pt x="14432" y="37001"/>
                  </a:lnTo>
                  <a:lnTo>
                    <a:pt x="15331" y="38305"/>
                  </a:lnTo>
                  <a:lnTo>
                    <a:pt x="16275" y="39609"/>
                  </a:lnTo>
                  <a:lnTo>
                    <a:pt x="17219" y="40890"/>
                  </a:lnTo>
                  <a:lnTo>
                    <a:pt x="18186" y="42149"/>
                  </a:lnTo>
                  <a:lnTo>
                    <a:pt x="19198" y="43408"/>
                  </a:lnTo>
                  <a:lnTo>
                    <a:pt x="20209" y="44644"/>
                  </a:lnTo>
                  <a:lnTo>
                    <a:pt x="21266" y="45858"/>
                  </a:lnTo>
                  <a:lnTo>
                    <a:pt x="22322" y="47049"/>
                  </a:lnTo>
                  <a:lnTo>
                    <a:pt x="23424" y="48218"/>
                  </a:lnTo>
                  <a:lnTo>
                    <a:pt x="24525" y="49387"/>
                  </a:lnTo>
                  <a:lnTo>
                    <a:pt x="25649" y="50534"/>
                  </a:lnTo>
                  <a:lnTo>
                    <a:pt x="26818" y="51658"/>
                  </a:lnTo>
                  <a:lnTo>
                    <a:pt x="27987" y="52759"/>
                  </a:lnTo>
                  <a:lnTo>
                    <a:pt x="29178" y="53838"/>
                  </a:lnTo>
                  <a:lnTo>
                    <a:pt x="30392" y="54895"/>
                  </a:lnTo>
                  <a:lnTo>
                    <a:pt x="31628" y="55929"/>
                  </a:lnTo>
                  <a:lnTo>
                    <a:pt x="32887" y="56940"/>
                  </a:lnTo>
                  <a:lnTo>
                    <a:pt x="34169" y="57952"/>
                  </a:lnTo>
                  <a:lnTo>
                    <a:pt x="35472" y="58918"/>
                  </a:lnTo>
                  <a:lnTo>
                    <a:pt x="36776" y="59862"/>
                  </a:lnTo>
                  <a:lnTo>
                    <a:pt x="38125" y="60807"/>
                  </a:lnTo>
                  <a:lnTo>
                    <a:pt x="39474" y="61706"/>
                  </a:lnTo>
                  <a:lnTo>
                    <a:pt x="40845" y="62582"/>
                  </a:lnTo>
                  <a:lnTo>
                    <a:pt x="42238" y="63459"/>
                  </a:lnTo>
                  <a:lnTo>
                    <a:pt x="43655" y="64291"/>
                  </a:lnTo>
                  <a:lnTo>
                    <a:pt x="45093" y="65100"/>
                  </a:lnTo>
                  <a:lnTo>
                    <a:pt x="46532" y="65887"/>
                  </a:lnTo>
                  <a:lnTo>
                    <a:pt x="48016" y="66651"/>
                  </a:lnTo>
                  <a:lnTo>
                    <a:pt x="49499" y="67370"/>
                  </a:lnTo>
                  <a:lnTo>
                    <a:pt x="51005" y="68090"/>
                  </a:lnTo>
                  <a:lnTo>
                    <a:pt x="52511" y="68764"/>
                  </a:lnTo>
                  <a:lnTo>
                    <a:pt x="54062" y="69438"/>
                  </a:lnTo>
                  <a:lnTo>
                    <a:pt x="55614" y="70068"/>
                  </a:lnTo>
                  <a:lnTo>
                    <a:pt x="57187" y="70675"/>
                  </a:lnTo>
                  <a:lnTo>
                    <a:pt x="58783" y="71237"/>
                  </a:lnTo>
                  <a:lnTo>
                    <a:pt x="60379" y="71799"/>
                  </a:lnTo>
                  <a:lnTo>
                    <a:pt x="61998" y="72316"/>
                  </a:lnTo>
                  <a:lnTo>
                    <a:pt x="63639" y="72810"/>
                  </a:lnTo>
                  <a:lnTo>
                    <a:pt x="65302" y="73260"/>
                  </a:lnTo>
                  <a:lnTo>
                    <a:pt x="66426" y="73552"/>
                  </a:lnTo>
                  <a:lnTo>
                    <a:pt x="67527" y="73844"/>
                  </a:lnTo>
                  <a:lnTo>
                    <a:pt x="68651" y="74092"/>
                  </a:lnTo>
                  <a:lnTo>
                    <a:pt x="69775" y="74339"/>
                  </a:lnTo>
                  <a:lnTo>
                    <a:pt x="70899" y="74586"/>
                  </a:lnTo>
                  <a:lnTo>
                    <a:pt x="72023" y="74811"/>
                  </a:lnTo>
                  <a:lnTo>
                    <a:pt x="73147" y="75013"/>
                  </a:lnTo>
                  <a:lnTo>
                    <a:pt x="74249" y="75193"/>
                  </a:lnTo>
                  <a:lnTo>
                    <a:pt x="75373" y="75373"/>
                  </a:lnTo>
                  <a:lnTo>
                    <a:pt x="76497" y="75530"/>
                  </a:lnTo>
                  <a:lnTo>
                    <a:pt x="77620" y="75688"/>
                  </a:lnTo>
                  <a:lnTo>
                    <a:pt x="78722" y="75800"/>
                  </a:lnTo>
                  <a:lnTo>
                    <a:pt x="79846" y="75935"/>
                  </a:lnTo>
                  <a:lnTo>
                    <a:pt x="80970" y="76025"/>
                  </a:lnTo>
                  <a:lnTo>
                    <a:pt x="82071" y="76115"/>
                  </a:lnTo>
                  <a:lnTo>
                    <a:pt x="83195" y="76205"/>
                  </a:lnTo>
                  <a:lnTo>
                    <a:pt x="84297" y="76250"/>
                  </a:lnTo>
                  <a:lnTo>
                    <a:pt x="85421" y="76295"/>
                  </a:lnTo>
                  <a:lnTo>
                    <a:pt x="86522" y="76340"/>
                  </a:lnTo>
                  <a:lnTo>
                    <a:pt x="87624" y="76362"/>
                  </a:lnTo>
                  <a:lnTo>
                    <a:pt x="88748" y="76362"/>
                  </a:lnTo>
                  <a:lnTo>
                    <a:pt x="89849" y="76340"/>
                  </a:lnTo>
                  <a:lnTo>
                    <a:pt x="90951" y="76340"/>
                  </a:lnTo>
                  <a:lnTo>
                    <a:pt x="92052" y="76295"/>
                  </a:lnTo>
                  <a:lnTo>
                    <a:pt x="93153" y="76250"/>
                  </a:lnTo>
                  <a:lnTo>
                    <a:pt x="94232" y="76182"/>
                  </a:lnTo>
                  <a:lnTo>
                    <a:pt x="95334" y="76115"/>
                  </a:lnTo>
                  <a:lnTo>
                    <a:pt x="96435" y="76025"/>
                  </a:lnTo>
                  <a:lnTo>
                    <a:pt x="98593" y="75800"/>
                  </a:lnTo>
                  <a:lnTo>
                    <a:pt x="100774" y="75530"/>
                  </a:lnTo>
                  <a:lnTo>
                    <a:pt x="102909" y="75193"/>
                  </a:lnTo>
                  <a:lnTo>
                    <a:pt x="105067" y="74811"/>
                  </a:lnTo>
                  <a:lnTo>
                    <a:pt x="107180" y="74384"/>
                  </a:lnTo>
                  <a:lnTo>
                    <a:pt x="109293" y="73912"/>
                  </a:lnTo>
                  <a:lnTo>
                    <a:pt x="111406" y="73395"/>
                  </a:lnTo>
                  <a:lnTo>
                    <a:pt x="113474" y="72810"/>
                  </a:lnTo>
                  <a:lnTo>
                    <a:pt x="115543" y="72181"/>
                  </a:lnTo>
                  <a:lnTo>
                    <a:pt x="117588" y="71507"/>
                  </a:lnTo>
                  <a:lnTo>
                    <a:pt x="119611" y="70787"/>
                  </a:lnTo>
                  <a:lnTo>
                    <a:pt x="121634" y="70000"/>
                  </a:lnTo>
                  <a:lnTo>
                    <a:pt x="123613" y="69191"/>
                  </a:lnTo>
                  <a:lnTo>
                    <a:pt x="125591" y="68315"/>
                  </a:lnTo>
                  <a:lnTo>
                    <a:pt x="127524" y="67393"/>
                  </a:lnTo>
                  <a:lnTo>
                    <a:pt x="129457" y="66449"/>
                  </a:lnTo>
                  <a:lnTo>
                    <a:pt x="131345" y="65437"/>
                  </a:lnTo>
                  <a:lnTo>
                    <a:pt x="133211" y="64381"/>
                  </a:lnTo>
                  <a:lnTo>
                    <a:pt x="135077" y="63302"/>
                  </a:lnTo>
                  <a:lnTo>
                    <a:pt x="136898" y="62155"/>
                  </a:lnTo>
                  <a:lnTo>
                    <a:pt x="138673" y="60986"/>
                  </a:lnTo>
                  <a:lnTo>
                    <a:pt x="140449" y="59750"/>
                  </a:lnTo>
                  <a:lnTo>
                    <a:pt x="142180" y="58491"/>
                  </a:lnTo>
                  <a:lnTo>
                    <a:pt x="143889" y="57187"/>
                  </a:lnTo>
                  <a:lnTo>
                    <a:pt x="145575" y="55839"/>
                  </a:lnTo>
                  <a:lnTo>
                    <a:pt x="147215" y="54445"/>
                  </a:lnTo>
                  <a:lnTo>
                    <a:pt x="148834" y="53006"/>
                  </a:lnTo>
                  <a:lnTo>
                    <a:pt x="150407" y="51545"/>
                  </a:lnTo>
                  <a:lnTo>
                    <a:pt x="151959" y="50017"/>
                  </a:lnTo>
                  <a:lnTo>
                    <a:pt x="153465" y="48488"/>
                  </a:lnTo>
                  <a:lnTo>
                    <a:pt x="154926" y="46892"/>
                  </a:lnTo>
                  <a:lnTo>
                    <a:pt x="156364" y="45273"/>
                  </a:lnTo>
                  <a:lnTo>
                    <a:pt x="157781" y="43610"/>
                  </a:lnTo>
                  <a:lnTo>
                    <a:pt x="159129" y="41902"/>
                  </a:lnTo>
                  <a:lnTo>
                    <a:pt x="160456" y="40171"/>
                  </a:lnTo>
                  <a:lnTo>
                    <a:pt x="161107" y="39294"/>
                  </a:lnTo>
                  <a:lnTo>
                    <a:pt x="161737" y="38395"/>
                  </a:lnTo>
                  <a:lnTo>
                    <a:pt x="162366" y="37496"/>
                  </a:lnTo>
                  <a:lnTo>
                    <a:pt x="162973" y="36597"/>
                  </a:lnTo>
                  <a:lnTo>
                    <a:pt x="163580" y="35675"/>
                  </a:lnTo>
                  <a:lnTo>
                    <a:pt x="164165" y="34753"/>
                  </a:lnTo>
                  <a:lnTo>
                    <a:pt x="164749" y="33809"/>
                  </a:lnTo>
                  <a:lnTo>
                    <a:pt x="165334" y="32865"/>
                  </a:lnTo>
                  <a:lnTo>
                    <a:pt x="165896" y="31921"/>
                  </a:lnTo>
                  <a:lnTo>
                    <a:pt x="166435" y="30954"/>
                  </a:lnTo>
                  <a:lnTo>
                    <a:pt x="166975" y="29988"/>
                  </a:lnTo>
                  <a:lnTo>
                    <a:pt x="167514" y="29021"/>
                  </a:lnTo>
                  <a:lnTo>
                    <a:pt x="168031" y="28032"/>
                  </a:lnTo>
                  <a:lnTo>
                    <a:pt x="168526" y="27043"/>
                  </a:lnTo>
                  <a:lnTo>
                    <a:pt x="169020" y="26031"/>
                  </a:lnTo>
                  <a:lnTo>
                    <a:pt x="169515" y="25020"/>
                  </a:lnTo>
                  <a:lnTo>
                    <a:pt x="169987" y="24008"/>
                  </a:lnTo>
                  <a:lnTo>
                    <a:pt x="170436" y="22974"/>
                  </a:lnTo>
                  <a:lnTo>
                    <a:pt x="170886" y="21940"/>
                  </a:lnTo>
                  <a:lnTo>
                    <a:pt x="171313" y="20906"/>
                  </a:lnTo>
                  <a:lnTo>
                    <a:pt x="171740" y="19872"/>
                  </a:lnTo>
                  <a:lnTo>
                    <a:pt x="172145" y="18816"/>
                  </a:lnTo>
                  <a:lnTo>
                    <a:pt x="172549" y="17737"/>
                  </a:lnTo>
                  <a:lnTo>
                    <a:pt x="172931" y="16680"/>
                  </a:lnTo>
                  <a:lnTo>
                    <a:pt x="173314" y="15601"/>
                  </a:lnTo>
                  <a:lnTo>
                    <a:pt x="173673" y="14500"/>
                  </a:lnTo>
                  <a:lnTo>
                    <a:pt x="174010" y="13421"/>
                  </a:lnTo>
                  <a:lnTo>
                    <a:pt x="174348" y="12319"/>
                  </a:lnTo>
                  <a:lnTo>
                    <a:pt x="174662" y="11195"/>
                  </a:lnTo>
                  <a:lnTo>
                    <a:pt x="174977" y="10094"/>
                  </a:lnTo>
                  <a:lnTo>
                    <a:pt x="175292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68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lnTo>
                    <a:pt x="166188" y="1"/>
                  </a:lnTo>
                  <a:lnTo>
                    <a:pt x="166435" y="1192"/>
                  </a:lnTo>
                  <a:lnTo>
                    <a:pt x="166682" y="2406"/>
                  </a:lnTo>
                  <a:lnTo>
                    <a:pt x="166975" y="3597"/>
                  </a:lnTo>
                  <a:lnTo>
                    <a:pt x="167289" y="4766"/>
                  </a:lnTo>
                  <a:lnTo>
                    <a:pt x="167964" y="7216"/>
                  </a:lnTo>
                  <a:lnTo>
                    <a:pt x="168278" y="8475"/>
                  </a:lnTo>
                  <a:lnTo>
                    <a:pt x="168571" y="9734"/>
                  </a:lnTo>
                  <a:lnTo>
                    <a:pt x="168863" y="10993"/>
                  </a:lnTo>
                  <a:lnTo>
                    <a:pt x="169088" y="12274"/>
                  </a:lnTo>
                  <a:lnTo>
                    <a:pt x="169177" y="12904"/>
                  </a:lnTo>
                  <a:lnTo>
                    <a:pt x="169267" y="13533"/>
                  </a:lnTo>
                  <a:lnTo>
                    <a:pt x="169335" y="14162"/>
                  </a:lnTo>
                  <a:lnTo>
                    <a:pt x="169380" y="14792"/>
                  </a:lnTo>
                  <a:lnTo>
                    <a:pt x="169425" y="15399"/>
                  </a:lnTo>
                  <a:lnTo>
                    <a:pt x="169447" y="16028"/>
                  </a:lnTo>
                  <a:lnTo>
                    <a:pt x="169425" y="16635"/>
                  </a:lnTo>
                  <a:lnTo>
                    <a:pt x="169402" y="17242"/>
                  </a:lnTo>
                  <a:lnTo>
                    <a:pt x="169357" y="17849"/>
                  </a:lnTo>
                  <a:lnTo>
                    <a:pt x="169267" y="18433"/>
                  </a:lnTo>
                  <a:lnTo>
                    <a:pt x="169155" y="19018"/>
                  </a:lnTo>
                  <a:lnTo>
                    <a:pt x="169043" y="19602"/>
                  </a:lnTo>
                  <a:lnTo>
                    <a:pt x="168863" y="20187"/>
                  </a:lnTo>
                  <a:lnTo>
                    <a:pt x="168683" y="20749"/>
                  </a:lnTo>
                  <a:lnTo>
                    <a:pt x="168458" y="21288"/>
                  </a:lnTo>
                  <a:lnTo>
                    <a:pt x="168211" y="21828"/>
                  </a:lnTo>
                  <a:lnTo>
                    <a:pt x="167919" y="22367"/>
                  </a:lnTo>
                  <a:lnTo>
                    <a:pt x="167604" y="22884"/>
                  </a:lnTo>
                  <a:lnTo>
                    <a:pt x="167222" y="23401"/>
                  </a:lnTo>
                  <a:lnTo>
                    <a:pt x="166840" y="23896"/>
                  </a:lnTo>
                  <a:lnTo>
                    <a:pt x="166323" y="24458"/>
                  </a:lnTo>
                  <a:lnTo>
                    <a:pt x="165761" y="24975"/>
                  </a:lnTo>
                  <a:lnTo>
                    <a:pt x="165199" y="25447"/>
                  </a:lnTo>
                  <a:lnTo>
                    <a:pt x="164592" y="25874"/>
                  </a:lnTo>
                  <a:lnTo>
                    <a:pt x="163962" y="26279"/>
                  </a:lnTo>
                  <a:lnTo>
                    <a:pt x="163310" y="26638"/>
                  </a:lnTo>
                  <a:lnTo>
                    <a:pt x="162636" y="26976"/>
                  </a:lnTo>
                  <a:lnTo>
                    <a:pt x="161939" y="27290"/>
                  </a:lnTo>
                  <a:lnTo>
                    <a:pt x="161220" y="27560"/>
                  </a:lnTo>
                  <a:lnTo>
                    <a:pt x="160501" y="27807"/>
                  </a:lnTo>
                  <a:lnTo>
                    <a:pt x="159736" y="28032"/>
                  </a:lnTo>
                  <a:lnTo>
                    <a:pt x="158972" y="28234"/>
                  </a:lnTo>
                  <a:lnTo>
                    <a:pt x="158208" y="28414"/>
                  </a:lnTo>
                  <a:lnTo>
                    <a:pt x="157421" y="28572"/>
                  </a:lnTo>
                  <a:lnTo>
                    <a:pt x="156612" y="28729"/>
                  </a:lnTo>
                  <a:lnTo>
                    <a:pt x="155802" y="28886"/>
                  </a:lnTo>
                  <a:lnTo>
                    <a:pt x="154161" y="29134"/>
                  </a:lnTo>
                  <a:lnTo>
                    <a:pt x="152498" y="29381"/>
                  </a:lnTo>
                  <a:lnTo>
                    <a:pt x="150812" y="29628"/>
                  </a:lnTo>
                  <a:lnTo>
                    <a:pt x="149149" y="29875"/>
                  </a:lnTo>
                  <a:lnTo>
                    <a:pt x="147508" y="30190"/>
                  </a:lnTo>
                  <a:lnTo>
                    <a:pt x="146698" y="30347"/>
                  </a:lnTo>
                  <a:lnTo>
                    <a:pt x="145889" y="30527"/>
                  </a:lnTo>
                  <a:lnTo>
                    <a:pt x="145080" y="30752"/>
                  </a:lnTo>
                  <a:lnTo>
                    <a:pt x="144293" y="30977"/>
                  </a:lnTo>
                  <a:lnTo>
                    <a:pt x="143529" y="31224"/>
                  </a:lnTo>
                  <a:lnTo>
                    <a:pt x="142765" y="31494"/>
                  </a:lnTo>
                  <a:lnTo>
                    <a:pt x="142090" y="31764"/>
                  </a:lnTo>
                  <a:lnTo>
                    <a:pt x="141416" y="32056"/>
                  </a:lnTo>
                  <a:lnTo>
                    <a:pt x="140786" y="32393"/>
                  </a:lnTo>
                  <a:lnTo>
                    <a:pt x="140135" y="32730"/>
                  </a:lnTo>
                  <a:lnTo>
                    <a:pt x="139528" y="33067"/>
                  </a:lnTo>
                  <a:lnTo>
                    <a:pt x="138943" y="33449"/>
                  </a:lnTo>
                  <a:lnTo>
                    <a:pt x="138359" y="33832"/>
                  </a:lnTo>
                  <a:lnTo>
                    <a:pt x="137797" y="34236"/>
                  </a:lnTo>
                  <a:lnTo>
                    <a:pt x="137235" y="34663"/>
                  </a:lnTo>
                  <a:lnTo>
                    <a:pt x="136695" y="35113"/>
                  </a:lnTo>
                  <a:lnTo>
                    <a:pt x="136178" y="35563"/>
                  </a:lnTo>
                  <a:lnTo>
                    <a:pt x="135661" y="36035"/>
                  </a:lnTo>
                  <a:lnTo>
                    <a:pt x="135167" y="36507"/>
                  </a:lnTo>
                  <a:lnTo>
                    <a:pt x="134672" y="37001"/>
                  </a:lnTo>
                  <a:lnTo>
                    <a:pt x="134200" y="37518"/>
                  </a:lnTo>
                  <a:lnTo>
                    <a:pt x="133728" y="38035"/>
                  </a:lnTo>
                  <a:lnTo>
                    <a:pt x="133278" y="38575"/>
                  </a:lnTo>
                  <a:lnTo>
                    <a:pt x="132829" y="39114"/>
                  </a:lnTo>
                  <a:lnTo>
                    <a:pt x="131975" y="40216"/>
                  </a:lnTo>
                  <a:lnTo>
                    <a:pt x="131143" y="41362"/>
                  </a:lnTo>
                  <a:lnTo>
                    <a:pt x="130311" y="42554"/>
                  </a:lnTo>
                  <a:lnTo>
                    <a:pt x="129524" y="43745"/>
                  </a:lnTo>
                  <a:lnTo>
                    <a:pt x="128760" y="44959"/>
                  </a:lnTo>
                  <a:lnTo>
                    <a:pt x="127996" y="46195"/>
                  </a:lnTo>
                  <a:lnTo>
                    <a:pt x="127254" y="47454"/>
                  </a:lnTo>
                  <a:lnTo>
                    <a:pt x="125748" y="49949"/>
                  </a:lnTo>
                  <a:lnTo>
                    <a:pt x="124984" y="51208"/>
                  </a:lnTo>
                  <a:lnTo>
                    <a:pt x="124219" y="52444"/>
                  </a:lnTo>
                  <a:lnTo>
                    <a:pt x="123433" y="53658"/>
                  </a:lnTo>
                  <a:lnTo>
                    <a:pt x="122646" y="54872"/>
                  </a:lnTo>
                  <a:lnTo>
                    <a:pt x="121814" y="56041"/>
                  </a:lnTo>
                  <a:lnTo>
                    <a:pt x="120938" y="57187"/>
                  </a:lnTo>
                  <a:lnTo>
                    <a:pt x="120061" y="58311"/>
                  </a:lnTo>
                  <a:lnTo>
                    <a:pt x="119589" y="58851"/>
                  </a:lnTo>
                  <a:lnTo>
                    <a:pt x="119117" y="59390"/>
                  </a:lnTo>
                  <a:lnTo>
                    <a:pt x="118645" y="59907"/>
                  </a:lnTo>
                  <a:lnTo>
                    <a:pt x="118150" y="60402"/>
                  </a:lnTo>
                  <a:lnTo>
                    <a:pt x="117633" y="60896"/>
                  </a:lnTo>
                  <a:lnTo>
                    <a:pt x="117116" y="61391"/>
                  </a:lnTo>
                  <a:lnTo>
                    <a:pt x="116599" y="61863"/>
                  </a:lnTo>
                  <a:lnTo>
                    <a:pt x="116037" y="62313"/>
                  </a:lnTo>
                  <a:lnTo>
                    <a:pt x="115475" y="62762"/>
                  </a:lnTo>
                  <a:lnTo>
                    <a:pt x="114913" y="63189"/>
                  </a:lnTo>
                  <a:lnTo>
                    <a:pt x="114329" y="63594"/>
                  </a:lnTo>
                  <a:lnTo>
                    <a:pt x="113722" y="63999"/>
                  </a:lnTo>
                  <a:lnTo>
                    <a:pt x="113092" y="64358"/>
                  </a:lnTo>
                  <a:lnTo>
                    <a:pt x="112440" y="64718"/>
                  </a:lnTo>
                  <a:lnTo>
                    <a:pt x="111878" y="65010"/>
                  </a:lnTo>
                  <a:lnTo>
                    <a:pt x="111294" y="65302"/>
                  </a:lnTo>
                  <a:lnTo>
                    <a:pt x="110687" y="65572"/>
                  </a:lnTo>
                  <a:lnTo>
                    <a:pt x="110103" y="65819"/>
                  </a:lnTo>
                  <a:lnTo>
                    <a:pt x="109496" y="66044"/>
                  </a:lnTo>
                  <a:lnTo>
                    <a:pt x="108866" y="66269"/>
                  </a:lnTo>
                  <a:lnTo>
                    <a:pt x="108259" y="66449"/>
                  </a:lnTo>
                  <a:lnTo>
                    <a:pt x="107630" y="66651"/>
                  </a:lnTo>
                  <a:lnTo>
                    <a:pt x="107001" y="66808"/>
                  </a:lnTo>
                  <a:lnTo>
                    <a:pt x="106349" y="66966"/>
                  </a:lnTo>
                  <a:lnTo>
                    <a:pt x="105719" y="67101"/>
                  </a:lnTo>
                  <a:lnTo>
                    <a:pt x="105067" y="67236"/>
                  </a:lnTo>
                  <a:lnTo>
                    <a:pt x="104415" y="67348"/>
                  </a:lnTo>
                  <a:lnTo>
                    <a:pt x="103764" y="67438"/>
                  </a:lnTo>
                  <a:lnTo>
                    <a:pt x="102460" y="67618"/>
                  </a:lnTo>
                  <a:lnTo>
                    <a:pt x="101134" y="67730"/>
                  </a:lnTo>
                  <a:lnTo>
                    <a:pt x="99785" y="67798"/>
                  </a:lnTo>
                  <a:lnTo>
                    <a:pt x="98459" y="67842"/>
                  </a:lnTo>
                  <a:lnTo>
                    <a:pt x="97110" y="67820"/>
                  </a:lnTo>
                  <a:lnTo>
                    <a:pt x="95761" y="67798"/>
                  </a:lnTo>
                  <a:lnTo>
                    <a:pt x="94412" y="67730"/>
                  </a:lnTo>
                  <a:lnTo>
                    <a:pt x="93086" y="67618"/>
                  </a:lnTo>
                  <a:lnTo>
                    <a:pt x="91760" y="67505"/>
                  </a:lnTo>
                  <a:lnTo>
                    <a:pt x="90703" y="67393"/>
                  </a:lnTo>
                  <a:lnTo>
                    <a:pt x="89647" y="67258"/>
                  </a:lnTo>
                  <a:lnTo>
                    <a:pt x="88590" y="67101"/>
                  </a:lnTo>
                  <a:lnTo>
                    <a:pt x="87511" y="66921"/>
                  </a:lnTo>
                  <a:lnTo>
                    <a:pt x="86455" y="66719"/>
                  </a:lnTo>
                  <a:lnTo>
                    <a:pt x="85398" y="66494"/>
                  </a:lnTo>
                  <a:lnTo>
                    <a:pt x="84342" y="66269"/>
                  </a:lnTo>
                  <a:lnTo>
                    <a:pt x="83285" y="65999"/>
                  </a:lnTo>
                  <a:lnTo>
                    <a:pt x="82251" y="65729"/>
                  </a:lnTo>
                  <a:lnTo>
                    <a:pt x="81217" y="65415"/>
                  </a:lnTo>
                  <a:lnTo>
                    <a:pt x="80206" y="65078"/>
                  </a:lnTo>
                  <a:lnTo>
                    <a:pt x="79194" y="64740"/>
                  </a:lnTo>
                  <a:lnTo>
                    <a:pt x="78205" y="64358"/>
                  </a:lnTo>
                  <a:lnTo>
                    <a:pt x="77216" y="63954"/>
                  </a:lnTo>
                  <a:lnTo>
                    <a:pt x="76249" y="63526"/>
                  </a:lnTo>
                  <a:lnTo>
                    <a:pt x="75328" y="63077"/>
                  </a:lnTo>
                  <a:lnTo>
                    <a:pt x="74406" y="62605"/>
                  </a:lnTo>
                  <a:lnTo>
                    <a:pt x="73507" y="62110"/>
                  </a:lnTo>
                  <a:lnTo>
                    <a:pt x="72653" y="61571"/>
                  </a:lnTo>
                  <a:lnTo>
                    <a:pt x="71798" y="61031"/>
                  </a:lnTo>
                  <a:lnTo>
                    <a:pt x="70989" y="60447"/>
                  </a:lnTo>
                  <a:lnTo>
                    <a:pt x="70225" y="59840"/>
                  </a:lnTo>
                  <a:lnTo>
                    <a:pt x="69461" y="59211"/>
                  </a:lnTo>
                  <a:lnTo>
                    <a:pt x="68764" y="58536"/>
                  </a:lnTo>
                  <a:lnTo>
                    <a:pt x="68089" y="57839"/>
                  </a:lnTo>
                  <a:lnTo>
                    <a:pt x="67460" y="57120"/>
                  </a:lnTo>
                  <a:lnTo>
                    <a:pt x="66853" y="56378"/>
                  </a:lnTo>
                  <a:lnTo>
                    <a:pt x="66291" y="55614"/>
                  </a:lnTo>
                  <a:lnTo>
                    <a:pt x="66044" y="55209"/>
                  </a:lnTo>
                  <a:lnTo>
                    <a:pt x="65797" y="54805"/>
                  </a:lnTo>
                  <a:lnTo>
                    <a:pt x="65549" y="54378"/>
                  </a:lnTo>
                  <a:lnTo>
                    <a:pt x="65324" y="53973"/>
                  </a:lnTo>
                  <a:lnTo>
                    <a:pt x="65122" y="53546"/>
                  </a:lnTo>
                  <a:lnTo>
                    <a:pt x="64920" y="53096"/>
                  </a:lnTo>
                  <a:lnTo>
                    <a:pt x="64718" y="52647"/>
                  </a:lnTo>
                  <a:lnTo>
                    <a:pt x="64538" y="52197"/>
                  </a:lnTo>
                  <a:lnTo>
                    <a:pt x="64290" y="51478"/>
                  </a:lnTo>
                  <a:lnTo>
                    <a:pt x="64088" y="50758"/>
                  </a:lnTo>
                  <a:lnTo>
                    <a:pt x="63908" y="50039"/>
                  </a:lnTo>
                  <a:lnTo>
                    <a:pt x="63751" y="49320"/>
                  </a:lnTo>
                  <a:lnTo>
                    <a:pt x="63639" y="48578"/>
                  </a:lnTo>
                  <a:lnTo>
                    <a:pt x="63526" y="47859"/>
                  </a:lnTo>
                  <a:lnTo>
                    <a:pt x="63459" y="47117"/>
                  </a:lnTo>
                  <a:lnTo>
                    <a:pt x="63414" y="46375"/>
                  </a:lnTo>
                  <a:lnTo>
                    <a:pt x="63391" y="45633"/>
                  </a:lnTo>
                  <a:lnTo>
                    <a:pt x="63391" y="44891"/>
                  </a:lnTo>
                  <a:lnTo>
                    <a:pt x="63391" y="44127"/>
                  </a:lnTo>
                  <a:lnTo>
                    <a:pt x="63414" y="43385"/>
                  </a:lnTo>
                  <a:lnTo>
                    <a:pt x="63504" y="41879"/>
                  </a:lnTo>
                  <a:lnTo>
                    <a:pt x="63639" y="40351"/>
                  </a:lnTo>
                  <a:lnTo>
                    <a:pt x="63931" y="37316"/>
                  </a:lnTo>
                  <a:lnTo>
                    <a:pt x="64088" y="35787"/>
                  </a:lnTo>
                  <a:lnTo>
                    <a:pt x="64200" y="34281"/>
                  </a:lnTo>
                  <a:lnTo>
                    <a:pt x="64268" y="32753"/>
                  </a:lnTo>
                  <a:lnTo>
                    <a:pt x="64290" y="31988"/>
                  </a:lnTo>
                  <a:lnTo>
                    <a:pt x="64290" y="31247"/>
                  </a:lnTo>
                  <a:lnTo>
                    <a:pt x="64268" y="30482"/>
                  </a:lnTo>
                  <a:lnTo>
                    <a:pt x="64223" y="29740"/>
                  </a:lnTo>
                  <a:lnTo>
                    <a:pt x="64178" y="28976"/>
                  </a:lnTo>
                  <a:lnTo>
                    <a:pt x="64088" y="28234"/>
                  </a:lnTo>
                  <a:lnTo>
                    <a:pt x="63998" y="27672"/>
                  </a:lnTo>
                  <a:lnTo>
                    <a:pt x="63908" y="27110"/>
                  </a:lnTo>
                  <a:lnTo>
                    <a:pt x="63796" y="26548"/>
                  </a:lnTo>
                  <a:lnTo>
                    <a:pt x="63661" y="25986"/>
                  </a:lnTo>
                  <a:lnTo>
                    <a:pt x="63526" y="25447"/>
                  </a:lnTo>
                  <a:lnTo>
                    <a:pt x="63369" y="24907"/>
                  </a:lnTo>
                  <a:lnTo>
                    <a:pt x="63189" y="24345"/>
                  </a:lnTo>
                  <a:lnTo>
                    <a:pt x="63009" y="23806"/>
                  </a:lnTo>
                  <a:lnTo>
                    <a:pt x="62807" y="23289"/>
                  </a:lnTo>
                  <a:lnTo>
                    <a:pt x="62582" y="22749"/>
                  </a:lnTo>
                  <a:lnTo>
                    <a:pt x="62357" y="22232"/>
                  </a:lnTo>
                  <a:lnTo>
                    <a:pt x="62110" y="21693"/>
                  </a:lnTo>
                  <a:lnTo>
                    <a:pt x="61863" y="21176"/>
                  </a:lnTo>
                  <a:lnTo>
                    <a:pt x="61593" y="20681"/>
                  </a:lnTo>
                  <a:lnTo>
                    <a:pt x="61301" y="20164"/>
                  </a:lnTo>
                  <a:lnTo>
                    <a:pt x="61008" y="19670"/>
                  </a:lnTo>
                  <a:lnTo>
                    <a:pt x="60694" y="19175"/>
                  </a:lnTo>
                  <a:lnTo>
                    <a:pt x="60379" y="18703"/>
                  </a:lnTo>
                  <a:lnTo>
                    <a:pt x="60042" y="18209"/>
                  </a:lnTo>
                  <a:lnTo>
                    <a:pt x="59705" y="17759"/>
                  </a:lnTo>
                  <a:lnTo>
                    <a:pt x="59345" y="17287"/>
                  </a:lnTo>
                  <a:lnTo>
                    <a:pt x="58963" y="16837"/>
                  </a:lnTo>
                  <a:lnTo>
                    <a:pt x="58581" y="16388"/>
                  </a:lnTo>
                  <a:lnTo>
                    <a:pt x="58199" y="15938"/>
                  </a:lnTo>
                  <a:lnTo>
                    <a:pt x="57794" y="15511"/>
                  </a:lnTo>
                  <a:lnTo>
                    <a:pt x="57367" y="15107"/>
                  </a:lnTo>
                  <a:lnTo>
                    <a:pt x="56940" y="14679"/>
                  </a:lnTo>
                  <a:lnTo>
                    <a:pt x="56513" y="14297"/>
                  </a:lnTo>
                  <a:lnTo>
                    <a:pt x="56063" y="13893"/>
                  </a:lnTo>
                  <a:lnTo>
                    <a:pt x="55614" y="13511"/>
                  </a:lnTo>
                  <a:lnTo>
                    <a:pt x="55141" y="13151"/>
                  </a:lnTo>
                  <a:lnTo>
                    <a:pt x="54647" y="12791"/>
                  </a:lnTo>
                  <a:lnTo>
                    <a:pt x="54062" y="12364"/>
                  </a:lnTo>
                  <a:lnTo>
                    <a:pt x="53456" y="11959"/>
                  </a:lnTo>
                  <a:lnTo>
                    <a:pt x="52849" y="11577"/>
                  </a:lnTo>
                  <a:lnTo>
                    <a:pt x="52219" y="11195"/>
                  </a:lnTo>
                  <a:lnTo>
                    <a:pt x="51590" y="10836"/>
                  </a:lnTo>
                  <a:lnTo>
                    <a:pt x="50938" y="10498"/>
                  </a:lnTo>
                  <a:lnTo>
                    <a:pt x="49634" y="9824"/>
                  </a:lnTo>
                  <a:lnTo>
                    <a:pt x="48308" y="9195"/>
                  </a:lnTo>
                  <a:lnTo>
                    <a:pt x="46959" y="8588"/>
                  </a:lnTo>
                  <a:lnTo>
                    <a:pt x="45588" y="8003"/>
                  </a:lnTo>
                  <a:lnTo>
                    <a:pt x="44217" y="7441"/>
                  </a:lnTo>
                  <a:lnTo>
                    <a:pt x="41474" y="6295"/>
                  </a:lnTo>
                  <a:lnTo>
                    <a:pt x="40103" y="5710"/>
                  </a:lnTo>
                  <a:lnTo>
                    <a:pt x="38754" y="5103"/>
                  </a:lnTo>
                  <a:lnTo>
                    <a:pt x="37428" y="4451"/>
                  </a:lnTo>
                  <a:lnTo>
                    <a:pt x="36124" y="3777"/>
                  </a:lnTo>
                  <a:lnTo>
                    <a:pt x="35472" y="3440"/>
                  </a:lnTo>
                  <a:lnTo>
                    <a:pt x="34843" y="3058"/>
                  </a:lnTo>
                  <a:lnTo>
                    <a:pt x="34213" y="2698"/>
                  </a:lnTo>
                  <a:lnTo>
                    <a:pt x="33607" y="2293"/>
                  </a:lnTo>
                  <a:lnTo>
                    <a:pt x="32820" y="1754"/>
                  </a:lnTo>
                  <a:lnTo>
                    <a:pt x="32056" y="1192"/>
                  </a:lnTo>
                  <a:lnTo>
                    <a:pt x="31314" y="608"/>
                  </a:lnTo>
                  <a:lnTo>
                    <a:pt x="30594" y="1"/>
                  </a:lnTo>
                  <a:close/>
                </a:path>
              </a:pathLst>
            </a:custGeom>
            <a:solidFill>
              <a:srgbClr val="7CB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03" y="1304"/>
                  </a:lnTo>
                  <a:lnTo>
                    <a:pt x="428" y="2608"/>
                  </a:lnTo>
                  <a:lnTo>
                    <a:pt x="675" y="3912"/>
                  </a:lnTo>
                  <a:lnTo>
                    <a:pt x="945" y="5193"/>
                  </a:lnTo>
                  <a:lnTo>
                    <a:pt x="1214" y="6475"/>
                  </a:lnTo>
                  <a:lnTo>
                    <a:pt x="1507" y="7756"/>
                  </a:lnTo>
                  <a:lnTo>
                    <a:pt x="1844" y="9037"/>
                  </a:lnTo>
                  <a:lnTo>
                    <a:pt x="2158" y="10319"/>
                  </a:lnTo>
                  <a:lnTo>
                    <a:pt x="2518" y="11577"/>
                  </a:lnTo>
                  <a:lnTo>
                    <a:pt x="2900" y="12836"/>
                  </a:lnTo>
                  <a:lnTo>
                    <a:pt x="3282" y="14095"/>
                  </a:lnTo>
                  <a:lnTo>
                    <a:pt x="3709" y="15331"/>
                  </a:lnTo>
                  <a:lnTo>
                    <a:pt x="4137" y="16568"/>
                  </a:lnTo>
                  <a:lnTo>
                    <a:pt x="4564" y="17804"/>
                  </a:lnTo>
                  <a:lnTo>
                    <a:pt x="5036" y="19018"/>
                  </a:lnTo>
                  <a:lnTo>
                    <a:pt x="5508" y="20232"/>
                  </a:lnTo>
                  <a:lnTo>
                    <a:pt x="6002" y="21446"/>
                  </a:lnTo>
                  <a:lnTo>
                    <a:pt x="6519" y="22660"/>
                  </a:lnTo>
                  <a:lnTo>
                    <a:pt x="7059" y="23851"/>
                  </a:lnTo>
                  <a:lnTo>
                    <a:pt x="7621" y="25042"/>
                  </a:lnTo>
                  <a:lnTo>
                    <a:pt x="8183" y="26211"/>
                  </a:lnTo>
                  <a:lnTo>
                    <a:pt x="8767" y="27380"/>
                  </a:lnTo>
                  <a:lnTo>
                    <a:pt x="9352" y="28527"/>
                  </a:lnTo>
                  <a:lnTo>
                    <a:pt x="9981" y="29695"/>
                  </a:lnTo>
                  <a:lnTo>
                    <a:pt x="10611" y="30819"/>
                  </a:lnTo>
                  <a:lnTo>
                    <a:pt x="11262" y="31966"/>
                  </a:lnTo>
                  <a:lnTo>
                    <a:pt x="11937" y="33090"/>
                  </a:lnTo>
                  <a:lnTo>
                    <a:pt x="12611" y="34191"/>
                  </a:lnTo>
                  <a:lnTo>
                    <a:pt x="13308" y="35293"/>
                  </a:lnTo>
                  <a:lnTo>
                    <a:pt x="14027" y="36394"/>
                  </a:lnTo>
                  <a:lnTo>
                    <a:pt x="14747" y="37473"/>
                  </a:lnTo>
                  <a:lnTo>
                    <a:pt x="15511" y="38552"/>
                  </a:lnTo>
                  <a:lnTo>
                    <a:pt x="16410" y="39834"/>
                  </a:lnTo>
                  <a:lnTo>
                    <a:pt x="17354" y="41092"/>
                  </a:lnTo>
                  <a:lnTo>
                    <a:pt x="18321" y="42329"/>
                  </a:lnTo>
                  <a:lnTo>
                    <a:pt x="19310" y="43565"/>
                  </a:lnTo>
                  <a:lnTo>
                    <a:pt x="20209" y="44622"/>
                  </a:lnTo>
                  <a:lnTo>
                    <a:pt x="21513" y="46150"/>
                  </a:lnTo>
                  <a:lnTo>
                    <a:pt x="22862" y="47634"/>
                  </a:lnTo>
                  <a:lnTo>
                    <a:pt x="23918" y="48758"/>
                  </a:lnTo>
                  <a:lnTo>
                    <a:pt x="24975" y="49837"/>
                  </a:lnTo>
                  <a:lnTo>
                    <a:pt x="26054" y="50938"/>
                  </a:lnTo>
                  <a:lnTo>
                    <a:pt x="27178" y="51995"/>
                  </a:lnTo>
                  <a:lnTo>
                    <a:pt x="28302" y="53029"/>
                  </a:lnTo>
                  <a:lnTo>
                    <a:pt x="29448" y="54063"/>
                  </a:lnTo>
                  <a:lnTo>
                    <a:pt x="30594" y="55074"/>
                  </a:lnTo>
                  <a:lnTo>
                    <a:pt x="31786" y="56063"/>
                  </a:lnTo>
                  <a:lnTo>
                    <a:pt x="32977" y="57030"/>
                  </a:lnTo>
                  <a:lnTo>
                    <a:pt x="34213" y="57974"/>
                  </a:lnTo>
                  <a:lnTo>
                    <a:pt x="35450" y="58896"/>
                  </a:lnTo>
                  <a:lnTo>
                    <a:pt x="36686" y="59817"/>
                  </a:lnTo>
                  <a:lnTo>
                    <a:pt x="37967" y="60694"/>
                  </a:lnTo>
                  <a:lnTo>
                    <a:pt x="39249" y="61571"/>
                  </a:lnTo>
                  <a:lnTo>
                    <a:pt x="40575" y="62403"/>
                  </a:lnTo>
                  <a:lnTo>
                    <a:pt x="41901" y="63234"/>
                  </a:lnTo>
                  <a:lnTo>
                    <a:pt x="43228" y="64044"/>
                  </a:lnTo>
                  <a:lnTo>
                    <a:pt x="44599" y="64830"/>
                  </a:lnTo>
                  <a:lnTo>
                    <a:pt x="45970" y="65572"/>
                  </a:lnTo>
                  <a:lnTo>
                    <a:pt x="47364" y="66314"/>
                  </a:lnTo>
                  <a:lnTo>
                    <a:pt x="48780" y="67033"/>
                  </a:lnTo>
                  <a:lnTo>
                    <a:pt x="50196" y="67708"/>
                  </a:lnTo>
                  <a:lnTo>
                    <a:pt x="51635" y="68382"/>
                  </a:lnTo>
                  <a:lnTo>
                    <a:pt x="53096" y="69034"/>
                  </a:lnTo>
                  <a:lnTo>
                    <a:pt x="54557" y="69641"/>
                  </a:lnTo>
                  <a:lnTo>
                    <a:pt x="56063" y="70225"/>
                  </a:lnTo>
                  <a:lnTo>
                    <a:pt x="57547" y="70810"/>
                  </a:lnTo>
                  <a:lnTo>
                    <a:pt x="59075" y="71349"/>
                  </a:lnTo>
                  <a:lnTo>
                    <a:pt x="60604" y="71866"/>
                  </a:lnTo>
                  <a:lnTo>
                    <a:pt x="62155" y="72361"/>
                  </a:lnTo>
                  <a:lnTo>
                    <a:pt x="63728" y="72833"/>
                  </a:lnTo>
                  <a:lnTo>
                    <a:pt x="65302" y="73260"/>
                  </a:lnTo>
                  <a:lnTo>
                    <a:pt x="66920" y="73687"/>
                  </a:lnTo>
                  <a:lnTo>
                    <a:pt x="68561" y="74069"/>
                  </a:lnTo>
                  <a:lnTo>
                    <a:pt x="70180" y="74429"/>
                  </a:lnTo>
                  <a:lnTo>
                    <a:pt x="71821" y="74766"/>
                  </a:lnTo>
                  <a:lnTo>
                    <a:pt x="73439" y="75058"/>
                  </a:lnTo>
                  <a:lnTo>
                    <a:pt x="75080" y="75328"/>
                  </a:lnTo>
                  <a:lnTo>
                    <a:pt x="76699" y="75553"/>
                  </a:lnTo>
                  <a:lnTo>
                    <a:pt x="78340" y="75755"/>
                  </a:lnTo>
                  <a:lnTo>
                    <a:pt x="79958" y="75935"/>
                  </a:lnTo>
                  <a:lnTo>
                    <a:pt x="81577" y="76092"/>
                  </a:lnTo>
                  <a:lnTo>
                    <a:pt x="83195" y="76205"/>
                  </a:lnTo>
                  <a:lnTo>
                    <a:pt x="84814" y="76272"/>
                  </a:lnTo>
                  <a:lnTo>
                    <a:pt x="86432" y="76340"/>
                  </a:lnTo>
                  <a:lnTo>
                    <a:pt x="88051" y="76362"/>
                  </a:lnTo>
                  <a:lnTo>
                    <a:pt x="89669" y="76362"/>
                  </a:lnTo>
                  <a:lnTo>
                    <a:pt x="91265" y="76317"/>
                  </a:lnTo>
                  <a:lnTo>
                    <a:pt x="92861" y="76250"/>
                  </a:lnTo>
                  <a:lnTo>
                    <a:pt x="94457" y="76160"/>
                  </a:lnTo>
                  <a:lnTo>
                    <a:pt x="96053" y="76047"/>
                  </a:lnTo>
                  <a:lnTo>
                    <a:pt x="97649" y="75890"/>
                  </a:lnTo>
                  <a:lnTo>
                    <a:pt x="99223" y="75710"/>
                  </a:lnTo>
                  <a:lnTo>
                    <a:pt x="100796" y="75508"/>
                  </a:lnTo>
                  <a:lnTo>
                    <a:pt x="102370" y="75283"/>
                  </a:lnTo>
                  <a:lnTo>
                    <a:pt x="103921" y="75036"/>
                  </a:lnTo>
                  <a:lnTo>
                    <a:pt x="105472" y="74744"/>
                  </a:lnTo>
                  <a:lnTo>
                    <a:pt x="107023" y="74429"/>
                  </a:lnTo>
                  <a:lnTo>
                    <a:pt x="108574" y="74092"/>
                  </a:lnTo>
                  <a:lnTo>
                    <a:pt x="110103" y="73710"/>
                  </a:lnTo>
                  <a:lnTo>
                    <a:pt x="111631" y="73327"/>
                  </a:lnTo>
                  <a:lnTo>
                    <a:pt x="113137" y="72900"/>
                  </a:lnTo>
                  <a:lnTo>
                    <a:pt x="114643" y="72451"/>
                  </a:lnTo>
                  <a:lnTo>
                    <a:pt x="116149" y="71979"/>
                  </a:lnTo>
                  <a:lnTo>
                    <a:pt x="117633" y="71484"/>
                  </a:lnTo>
                  <a:lnTo>
                    <a:pt x="119094" y="70967"/>
                  </a:lnTo>
                  <a:lnTo>
                    <a:pt x="120578" y="70405"/>
                  </a:lnTo>
                  <a:lnTo>
                    <a:pt x="122039" y="69843"/>
                  </a:lnTo>
                  <a:lnTo>
                    <a:pt x="123478" y="69236"/>
                  </a:lnTo>
                  <a:lnTo>
                    <a:pt x="124916" y="68607"/>
                  </a:lnTo>
                  <a:lnTo>
                    <a:pt x="126332" y="67955"/>
                  </a:lnTo>
                  <a:lnTo>
                    <a:pt x="127749" y="67281"/>
                  </a:lnTo>
                  <a:lnTo>
                    <a:pt x="129142" y="66584"/>
                  </a:lnTo>
                  <a:lnTo>
                    <a:pt x="130536" y="65864"/>
                  </a:lnTo>
                  <a:lnTo>
                    <a:pt x="131907" y="65123"/>
                  </a:lnTo>
                  <a:lnTo>
                    <a:pt x="133256" y="64358"/>
                  </a:lnTo>
                  <a:lnTo>
                    <a:pt x="134605" y="63571"/>
                  </a:lnTo>
                  <a:lnTo>
                    <a:pt x="135931" y="62740"/>
                  </a:lnTo>
                  <a:lnTo>
                    <a:pt x="137257" y="61908"/>
                  </a:lnTo>
                  <a:lnTo>
                    <a:pt x="138561" y="61054"/>
                  </a:lnTo>
                  <a:lnTo>
                    <a:pt x="139842" y="60155"/>
                  </a:lnTo>
                  <a:lnTo>
                    <a:pt x="141124" y="59255"/>
                  </a:lnTo>
                  <a:lnTo>
                    <a:pt x="142382" y="58311"/>
                  </a:lnTo>
                  <a:lnTo>
                    <a:pt x="143619" y="57367"/>
                  </a:lnTo>
                  <a:lnTo>
                    <a:pt x="144855" y="56401"/>
                  </a:lnTo>
                  <a:lnTo>
                    <a:pt x="146069" y="55389"/>
                  </a:lnTo>
                  <a:lnTo>
                    <a:pt x="147260" y="54378"/>
                  </a:lnTo>
                  <a:lnTo>
                    <a:pt x="148429" y="53343"/>
                  </a:lnTo>
                  <a:lnTo>
                    <a:pt x="149598" y="52287"/>
                  </a:lnTo>
                  <a:lnTo>
                    <a:pt x="150722" y="51208"/>
                  </a:lnTo>
                  <a:lnTo>
                    <a:pt x="151846" y="50106"/>
                  </a:lnTo>
                  <a:lnTo>
                    <a:pt x="152948" y="48983"/>
                  </a:lnTo>
                  <a:lnTo>
                    <a:pt x="154049" y="47836"/>
                  </a:lnTo>
                  <a:lnTo>
                    <a:pt x="155106" y="46667"/>
                  </a:lnTo>
                  <a:lnTo>
                    <a:pt x="156140" y="45498"/>
                  </a:lnTo>
                  <a:lnTo>
                    <a:pt x="157174" y="44284"/>
                  </a:lnTo>
                  <a:lnTo>
                    <a:pt x="157938" y="43385"/>
                  </a:lnTo>
                  <a:lnTo>
                    <a:pt x="158680" y="42464"/>
                  </a:lnTo>
                  <a:lnTo>
                    <a:pt x="159422" y="41519"/>
                  </a:lnTo>
                  <a:lnTo>
                    <a:pt x="160141" y="40575"/>
                  </a:lnTo>
                  <a:lnTo>
                    <a:pt x="160838" y="39631"/>
                  </a:lnTo>
                  <a:lnTo>
                    <a:pt x="161894" y="38170"/>
                  </a:lnTo>
                  <a:lnTo>
                    <a:pt x="162906" y="36686"/>
                  </a:lnTo>
                  <a:lnTo>
                    <a:pt x="163535" y="35742"/>
                  </a:lnTo>
                  <a:lnTo>
                    <a:pt x="164142" y="34776"/>
                  </a:lnTo>
                  <a:lnTo>
                    <a:pt x="164210" y="34663"/>
                  </a:lnTo>
                  <a:lnTo>
                    <a:pt x="164794" y="33719"/>
                  </a:lnTo>
                  <a:lnTo>
                    <a:pt x="165468" y="32640"/>
                  </a:lnTo>
                  <a:lnTo>
                    <a:pt x="165873" y="31921"/>
                  </a:lnTo>
                  <a:lnTo>
                    <a:pt x="166278" y="31224"/>
                  </a:lnTo>
                  <a:lnTo>
                    <a:pt x="166885" y="30168"/>
                  </a:lnTo>
                  <a:lnTo>
                    <a:pt x="167447" y="29111"/>
                  </a:lnTo>
                  <a:lnTo>
                    <a:pt x="167806" y="28437"/>
                  </a:lnTo>
                  <a:lnTo>
                    <a:pt x="168166" y="27762"/>
                  </a:lnTo>
                  <a:lnTo>
                    <a:pt x="168526" y="27020"/>
                  </a:lnTo>
                  <a:lnTo>
                    <a:pt x="168908" y="26279"/>
                  </a:lnTo>
                  <a:lnTo>
                    <a:pt x="169447" y="25132"/>
                  </a:lnTo>
                  <a:lnTo>
                    <a:pt x="169987" y="23963"/>
                  </a:lnTo>
                  <a:lnTo>
                    <a:pt x="170526" y="22794"/>
                  </a:lnTo>
                  <a:lnTo>
                    <a:pt x="171021" y="21603"/>
                  </a:lnTo>
                  <a:lnTo>
                    <a:pt x="171403" y="20704"/>
                  </a:lnTo>
                  <a:lnTo>
                    <a:pt x="171875" y="19535"/>
                  </a:lnTo>
                  <a:lnTo>
                    <a:pt x="172190" y="18681"/>
                  </a:lnTo>
                  <a:lnTo>
                    <a:pt x="172684" y="17377"/>
                  </a:lnTo>
                  <a:lnTo>
                    <a:pt x="173134" y="16073"/>
                  </a:lnTo>
                  <a:lnTo>
                    <a:pt x="173538" y="14904"/>
                  </a:lnTo>
                  <a:lnTo>
                    <a:pt x="173921" y="13713"/>
                  </a:lnTo>
                  <a:lnTo>
                    <a:pt x="174280" y="12499"/>
                  </a:lnTo>
                  <a:lnTo>
                    <a:pt x="174640" y="11308"/>
                  </a:lnTo>
                  <a:lnTo>
                    <a:pt x="174977" y="10094"/>
                  </a:lnTo>
                  <a:lnTo>
                    <a:pt x="175292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68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lnTo>
                    <a:pt x="166188" y="1"/>
                  </a:lnTo>
                  <a:lnTo>
                    <a:pt x="166435" y="1192"/>
                  </a:lnTo>
                  <a:lnTo>
                    <a:pt x="166682" y="2406"/>
                  </a:lnTo>
                  <a:lnTo>
                    <a:pt x="166975" y="3597"/>
                  </a:lnTo>
                  <a:lnTo>
                    <a:pt x="167289" y="4766"/>
                  </a:lnTo>
                  <a:lnTo>
                    <a:pt x="167964" y="7216"/>
                  </a:lnTo>
                  <a:lnTo>
                    <a:pt x="168278" y="8475"/>
                  </a:lnTo>
                  <a:lnTo>
                    <a:pt x="168571" y="9734"/>
                  </a:lnTo>
                  <a:lnTo>
                    <a:pt x="168863" y="10993"/>
                  </a:lnTo>
                  <a:lnTo>
                    <a:pt x="169088" y="12274"/>
                  </a:lnTo>
                  <a:lnTo>
                    <a:pt x="169177" y="12904"/>
                  </a:lnTo>
                  <a:lnTo>
                    <a:pt x="169267" y="13533"/>
                  </a:lnTo>
                  <a:lnTo>
                    <a:pt x="169335" y="14162"/>
                  </a:lnTo>
                  <a:lnTo>
                    <a:pt x="169380" y="14792"/>
                  </a:lnTo>
                  <a:lnTo>
                    <a:pt x="169425" y="15399"/>
                  </a:lnTo>
                  <a:lnTo>
                    <a:pt x="169447" y="16028"/>
                  </a:lnTo>
                  <a:lnTo>
                    <a:pt x="169425" y="16635"/>
                  </a:lnTo>
                  <a:lnTo>
                    <a:pt x="169402" y="17242"/>
                  </a:lnTo>
                  <a:lnTo>
                    <a:pt x="169357" y="17849"/>
                  </a:lnTo>
                  <a:lnTo>
                    <a:pt x="169267" y="18433"/>
                  </a:lnTo>
                  <a:lnTo>
                    <a:pt x="169155" y="19018"/>
                  </a:lnTo>
                  <a:lnTo>
                    <a:pt x="169043" y="19602"/>
                  </a:lnTo>
                  <a:lnTo>
                    <a:pt x="168863" y="20187"/>
                  </a:lnTo>
                  <a:lnTo>
                    <a:pt x="168683" y="20749"/>
                  </a:lnTo>
                  <a:lnTo>
                    <a:pt x="168458" y="21288"/>
                  </a:lnTo>
                  <a:lnTo>
                    <a:pt x="168211" y="21828"/>
                  </a:lnTo>
                  <a:lnTo>
                    <a:pt x="167919" y="22367"/>
                  </a:lnTo>
                  <a:lnTo>
                    <a:pt x="167604" y="22884"/>
                  </a:lnTo>
                  <a:lnTo>
                    <a:pt x="167222" y="23401"/>
                  </a:lnTo>
                  <a:lnTo>
                    <a:pt x="166840" y="23896"/>
                  </a:lnTo>
                  <a:lnTo>
                    <a:pt x="166390" y="24368"/>
                  </a:lnTo>
                  <a:lnTo>
                    <a:pt x="165940" y="24818"/>
                  </a:lnTo>
                  <a:lnTo>
                    <a:pt x="165468" y="25222"/>
                  </a:lnTo>
                  <a:lnTo>
                    <a:pt x="164974" y="25627"/>
                  </a:lnTo>
                  <a:lnTo>
                    <a:pt x="164457" y="25986"/>
                  </a:lnTo>
                  <a:lnTo>
                    <a:pt x="163917" y="26301"/>
                  </a:lnTo>
                  <a:lnTo>
                    <a:pt x="163378" y="26616"/>
                  </a:lnTo>
                  <a:lnTo>
                    <a:pt x="162816" y="26908"/>
                  </a:lnTo>
                  <a:lnTo>
                    <a:pt x="162231" y="27155"/>
                  </a:lnTo>
                  <a:lnTo>
                    <a:pt x="161625" y="27403"/>
                  </a:lnTo>
                  <a:lnTo>
                    <a:pt x="161018" y="27627"/>
                  </a:lnTo>
                  <a:lnTo>
                    <a:pt x="160388" y="27830"/>
                  </a:lnTo>
                  <a:lnTo>
                    <a:pt x="159759" y="28032"/>
                  </a:lnTo>
                  <a:lnTo>
                    <a:pt x="159107" y="28189"/>
                  </a:lnTo>
                  <a:lnTo>
                    <a:pt x="158455" y="28347"/>
                  </a:lnTo>
                  <a:lnTo>
                    <a:pt x="157803" y="28504"/>
                  </a:lnTo>
                  <a:lnTo>
                    <a:pt x="156454" y="28774"/>
                  </a:lnTo>
                  <a:lnTo>
                    <a:pt x="155061" y="28999"/>
                  </a:lnTo>
                  <a:lnTo>
                    <a:pt x="153667" y="29201"/>
                  </a:lnTo>
                  <a:lnTo>
                    <a:pt x="152273" y="29426"/>
                  </a:lnTo>
                  <a:lnTo>
                    <a:pt x="150857" y="29628"/>
                  </a:lnTo>
                  <a:lnTo>
                    <a:pt x="149441" y="29830"/>
                  </a:lnTo>
                  <a:lnTo>
                    <a:pt x="148047" y="30078"/>
                  </a:lnTo>
                  <a:lnTo>
                    <a:pt x="146653" y="30347"/>
                  </a:lnTo>
                  <a:lnTo>
                    <a:pt x="145664" y="30595"/>
                  </a:lnTo>
                  <a:lnTo>
                    <a:pt x="144675" y="30864"/>
                  </a:lnTo>
                  <a:lnTo>
                    <a:pt x="143709" y="31157"/>
                  </a:lnTo>
                  <a:lnTo>
                    <a:pt x="142765" y="31494"/>
                  </a:lnTo>
                  <a:lnTo>
                    <a:pt x="142090" y="31764"/>
                  </a:lnTo>
                  <a:lnTo>
                    <a:pt x="141416" y="32056"/>
                  </a:lnTo>
                  <a:lnTo>
                    <a:pt x="140786" y="32393"/>
                  </a:lnTo>
                  <a:lnTo>
                    <a:pt x="140135" y="32730"/>
                  </a:lnTo>
                  <a:lnTo>
                    <a:pt x="139528" y="33067"/>
                  </a:lnTo>
                  <a:lnTo>
                    <a:pt x="138943" y="33449"/>
                  </a:lnTo>
                  <a:lnTo>
                    <a:pt x="138359" y="33832"/>
                  </a:lnTo>
                  <a:lnTo>
                    <a:pt x="137797" y="34236"/>
                  </a:lnTo>
                  <a:lnTo>
                    <a:pt x="137235" y="34663"/>
                  </a:lnTo>
                  <a:lnTo>
                    <a:pt x="136695" y="35113"/>
                  </a:lnTo>
                  <a:lnTo>
                    <a:pt x="136178" y="35563"/>
                  </a:lnTo>
                  <a:lnTo>
                    <a:pt x="135661" y="36035"/>
                  </a:lnTo>
                  <a:lnTo>
                    <a:pt x="135167" y="36507"/>
                  </a:lnTo>
                  <a:lnTo>
                    <a:pt x="134672" y="37001"/>
                  </a:lnTo>
                  <a:lnTo>
                    <a:pt x="134200" y="37518"/>
                  </a:lnTo>
                  <a:lnTo>
                    <a:pt x="133728" y="38035"/>
                  </a:lnTo>
                  <a:lnTo>
                    <a:pt x="133278" y="38575"/>
                  </a:lnTo>
                  <a:lnTo>
                    <a:pt x="132829" y="39114"/>
                  </a:lnTo>
                  <a:lnTo>
                    <a:pt x="131975" y="40216"/>
                  </a:lnTo>
                  <a:lnTo>
                    <a:pt x="131143" y="41362"/>
                  </a:lnTo>
                  <a:lnTo>
                    <a:pt x="130311" y="42554"/>
                  </a:lnTo>
                  <a:lnTo>
                    <a:pt x="129524" y="43745"/>
                  </a:lnTo>
                  <a:lnTo>
                    <a:pt x="128760" y="44959"/>
                  </a:lnTo>
                  <a:lnTo>
                    <a:pt x="127996" y="46195"/>
                  </a:lnTo>
                  <a:lnTo>
                    <a:pt x="127254" y="47454"/>
                  </a:lnTo>
                  <a:lnTo>
                    <a:pt x="125748" y="49949"/>
                  </a:lnTo>
                  <a:lnTo>
                    <a:pt x="124984" y="51208"/>
                  </a:lnTo>
                  <a:lnTo>
                    <a:pt x="124219" y="52444"/>
                  </a:lnTo>
                  <a:lnTo>
                    <a:pt x="123433" y="53658"/>
                  </a:lnTo>
                  <a:lnTo>
                    <a:pt x="122646" y="54872"/>
                  </a:lnTo>
                  <a:lnTo>
                    <a:pt x="121814" y="56041"/>
                  </a:lnTo>
                  <a:lnTo>
                    <a:pt x="120938" y="57187"/>
                  </a:lnTo>
                  <a:lnTo>
                    <a:pt x="120061" y="58311"/>
                  </a:lnTo>
                  <a:lnTo>
                    <a:pt x="119589" y="58851"/>
                  </a:lnTo>
                  <a:lnTo>
                    <a:pt x="119117" y="59390"/>
                  </a:lnTo>
                  <a:lnTo>
                    <a:pt x="118645" y="59907"/>
                  </a:lnTo>
                  <a:lnTo>
                    <a:pt x="118150" y="60402"/>
                  </a:lnTo>
                  <a:lnTo>
                    <a:pt x="117633" y="60896"/>
                  </a:lnTo>
                  <a:lnTo>
                    <a:pt x="117116" y="61391"/>
                  </a:lnTo>
                  <a:lnTo>
                    <a:pt x="116599" y="61863"/>
                  </a:lnTo>
                  <a:lnTo>
                    <a:pt x="116037" y="62313"/>
                  </a:lnTo>
                  <a:lnTo>
                    <a:pt x="115475" y="62762"/>
                  </a:lnTo>
                  <a:lnTo>
                    <a:pt x="114913" y="63189"/>
                  </a:lnTo>
                  <a:lnTo>
                    <a:pt x="114329" y="63594"/>
                  </a:lnTo>
                  <a:lnTo>
                    <a:pt x="113722" y="63999"/>
                  </a:lnTo>
                  <a:lnTo>
                    <a:pt x="113092" y="64358"/>
                  </a:lnTo>
                  <a:lnTo>
                    <a:pt x="112440" y="64718"/>
                  </a:lnTo>
                  <a:lnTo>
                    <a:pt x="111878" y="65010"/>
                  </a:lnTo>
                  <a:lnTo>
                    <a:pt x="111294" y="65302"/>
                  </a:lnTo>
                  <a:lnTo>
                    <a:pt x="110687" y="65572"/>
                  </a:lnTo>
                  <a:lnTo>
                    <a:pt x="110103" y="65819"/>
                  </a:lnTo>
                  <a:lnTo>
                    <a:pt x="109496" y="66044"/>
                  </a:lnTo>
                  <a:lnTo>
                    <a:pt x="108866" y="66269"/>
                  </a:lnTo>
                  <a:lnTo>
                    <a:pt x="108259" y="66449"/>
                  </a:lnTo>
                  <a:lnTo>
                    <a:pt x="107630" y="66651"/>
                  </a:lnTo>
                  <a:lnTo>
                    <a:pt x="107001" y="66808"/>
                  </a:lnTo>
                  <a:lnTo>
                    <a:pt x="106349" y="66966"/>
                  </a:lnTo>
                  <a:lnTo>
                    <a:pt x="105719" y="67101"/>
                  </a:lnTo>
                  <a:lnTo>
                    <a:pt x="105067" y="67236"/>
                  </a:lnTo>
                  <a:lnTo>
                    <a:pt x="104415" y="67348"/>
                  </a:lnTo>
                  <a:lnTo>
                    <a:pt x="103764" y="67438"/>
                  </a:lnTo>
                  <a:lnTo>
                    <a:pt x="102460" y="67618"/>
                  </a:lnTo>
                  <a:lnTo>
                    <a:pt x="101134" y="67730"/>
                  </a:lnTo>
                  <a:lnTo>
                    <a:pt x="99785" y="67798"/>
                  </a:lnTo>
                  <a:lnTo>
                    <a:pt x="98459" y="67842"/>
                  </a:lnTo>
                  <a:lnTo>
                    <a:pt x="97110" y="67820"/>
                  </a:lnTo>
                  <a:lnTo>
                    <a:pt x="95761" y="67798"/>
                  </a:lnTo>
                  <a:lnTo>
                    <a:pt x="94412" y="67730"/>
                  </a:lnTo>
                  <a:lnTo>
                    <a:pt x="93086" y="67618"/>
                  </a:lnTo>
                  <a:lnTo>
                    <a:pt x="91760" y="67505"/>
                  </a:lnTo>
                  <a:lnTo>
                    <a:pt x="90703" y="67393"/>
                  </a:lnTo>
                  <a:lnTo>
                    <a:pt x="89647" y="67258"/>
                  </a:lnTo>
                  <a:lnTo>
                    <a:pt x="88590" y="67101"/>
                  </a:lnTo>
                  <a:lnTo>
                    <a:pt x="87511" y="66921"/>
                  </a:lnTo>
                  <a:lnTo>
                    <a:pt x="86455" y="66719"/>
                  </a:lnTo>
                  <a:lnTo>
                    <a:pt x="85398" y="66494"/>
                  </a:lnTo>
                  <a:lnTo>
                    <a:pt x="84342" y="66269"/>
                  </a:lnTo>
                  <a:lnTo>
                    <a:pt x="83285" y="65999"/>
                  </a:lnTo>
                  <a:lnTo>
                    <a:pt x="82251" y="65729"/>
                  </a:lnTo>
                  <a:lnTo>
                    <a:pt x="81217" y="65415"/>
                  </a:lnTo>
                  <a:lnTo>
                    <a:pt x="80206" y="65078"/>
                  </a:lnTo>
                  <a:lnTo>
                    <a:pt x="79194" y="64740"/>
                  </a:lnTo>
                  <a:lnTo>
                    <a:pt x="78205" y="64358"/>
                  </a:lnTo>
                  <a:lnTo>
                    <a:pt x="77216" y="63954"/>
                  </a:lnTo>
                  <a:lnTo>
                    <a:pt x="76249" y="63526"/>
                  </a:lnTo>
                  <a:lnTo>
                    <a:pt x="75328" y="63077"/>
                  </a:lnTo>
                  <a:lnTo>
                    <a:pt x="74406" y="62605"/>
                  </a:lnTo>
                  <a:lnTo>
                    <a:pt x="73507" y="62110"/>
                  </a:lnTo>
                  <a:lnTo>
                    <a:pt x="72653" y="61571"/>
                  </a:lnTo>
                  <a:lnTo>
                    <a:pt x="71798" y="61031"/>
                  </a:lnTo>
                  <a:lnTo>
                    <a:pt x="70989" y="60447"/>
                  </a:lnTo>
                  <a:lnTo>
                    <a:pt x="70225" y="59840"/>
                  </a:lnTo>
                  <a:lnTo>
                    <a:pt x="69461" y="59211"/>
                  </a:lnTo>
                  <a:lnTo>
                    <a:pt x="68764" y="58536"/>
                  </a:lnTo>
                  <a:lnTo>
                    <a:pt x="68089" y="57839"/>
                  </a:lnTo>
                  <a:lnTo>
                    <a:pt x="67460" y="57120"/>
                  </a:lnTo>
                  <a:lnTo>
                    <a:pt x="66853" y="56378"/>
                  </a:lnTo>
                  <a:lnTo>
                    <a:pt x="66291" y="55614"/>
                  </a:lnTo>
                  <a:lnTo>
                    <a:pt x="66044" y="55209"/>
                  </a:lnTo>
                  <a:lnTo>
                    <a:pt x="65797" y="54805"/>
                  </a:lnTo>
                  <a:lnTo>
                    <a:pt x="65549" y="54378"/>
                  </a:lnTo>
                  <a:lnTo>
                    <a:pt x="65324" y="53973"/>
                  </a:lnTo>
                  <a:lnTo>
                    <a:pt x="65122" y="53546"/>
                  </a:lnTo>
                  <a:lnTo>
                    <a:pt x="64920" y="53096"/>
                  </a:lnTo>
                  <a:lnTo>
                    <a:pt x="64718" y="52647"/>
                  </a:lnTo>
                  <a:lnTo>
                    <a:pt x="64538" y="52197"/>
                  </a:lnTo>
                  <a:lnTo>
                    <a:pt x="64290" y="51478"/>
                  </a:lnTo>
                  <a:lnTo>
                    <a:pt x="64088" y="50758"/>
                  </a:lnTo>
                  <a:lnTo>
                    <a:pt x="63908" y="50039"/>
                  </a:lnTo>
                  <a:lnTo>
                    <a:pt x="63751" y="49320"/>
                  </a:lnTo>
                  <a:lnTo>
                    <a:pt x="63639" y="48578"/>
                  </a:lnTo>
                  <a:lnTo>
                    <a:pt x="63526" y="47859"/>
                  </a:lnTo>
                  <a:lnTo>
                    <a:pt x="63459" y="47117"/>
                  </a:lnTo>
                  <a:lnTo>
                    <a:pt x="63414" y="46375"/>
                  </a:lnTo>
                  <a:lnTo>
                    <a:pt x="63391" y="45633"/>
                  </a:lnTo>
                  <a:lnTo>
                    <a:pt x="63391" y="44891"/>
                  </a:lnTo>
                  <a:lnTo>
                    <a:pt x="63391" y="44127"/>
                  </a:lnTo>
                  <a:lnTo>
                    <a:pt x="63414" y="43385"/>
                  </a:lnTo>
                  <a:lnTo>
                    <a:pt x="63504" y="41879"/>
                  </a:lnTo>
                  <a:lnTo>
                    <a:pt x="63639" y="40351"/>
                  </a:lnTo>
                  <a:lnTo>
                    <a:pt x="63931" y="37316"/>
                  </a:lnTo>
                  <a:lnTo>
                    <a:pt x="64088" y="35787"/>
                  </a:lnTo>
                  <a:lnTo>
                    <a:pt x="64200" y="34281"/>
                  </a:lnTo>
                  <a:lnTo>
                    <a:pt x="64268" y="32753"/>
                  </a:lnTo>
                  <a:lnTo>
                    <a:pt x="64290" y="31988"/>
                  </a:lnTo>
                  <a:lnTo>
                    <a:pt x="64290" y="31247"/>
                  </a:lnTo>
                  <a:lnTo>
                    <a:pt x="64268" y="30482"/>
                  </a:lnTo>
                  <a:lnTo>
                    <a:pt x="64223" y="29740"/>
                  </a:lnTo>
                  <a:lnTo>
                    <a:pt x="64178" y="28976"/>
                  </a:lnTo>
                  <a:lnTo>
                    <a:pt x="64088" y="28234"/>
                  </a:lnTo>
                  <a:lnTo>
                    <a:pt x="63998" y="27672"/>
                  </a:lnTo>
                  <a:lnTo>
                    <a:pt x="63908" y="27110"/>
                  </a:lnTo>
                  <a:lnTo>
                    <a:pt x="63796" y="26548"/>
                  </a:lnTo>
                  <a:lnTo>
                    <a:pt x="63661" y="25986"/>
                  </a:lnTo>
                  <a:lnTo>
                    <a:pt x="63526" y="25447"/>
                  </a:lnTo>
                  <a:lnTo>
                    <a:pt x="63369" y="24907"/>
                  </a:lnTo>
                  <a:lnTo>
                    <a:pt x="63189" y="24345"/>
                  </a:lnTo>
                  <a:lnTo>
                    <a:pt x="63009" y="23806"/>
                  </a:lnTo>
                  <a:lnTo>
                    <a:pt x="62807" y="23289"/>
                  </a:lnTo>
                  <a:lnTo>
                    <a:pt x="62582" y="22749"/>
                  </a:lnTo>
                  <a:lnTo>
                    <a:pt x="62357" y="22232"/>
                  </a:lnTo>
                  <a:lnTo>
                    <a:pt x="62110" y="21693"/>
                  </a:lnTo>
                  <a:lnTo>
                    <a:pt x="61863" y="21176"/>
                  </a:lnTo>
                  <a:lnTo>
                    <a:pt x="61593" y="20681"/>
                  </a:lnTo>
                  <a:lnTo>
                    <a:pt x="61301" y="20164"/>
                  </a:lnTo>
                  <a:lnTo>
                    <a:pt x="61008" y="19670"/>
                  </a:lnTo>
                  <a:lnTo>
                    <a:pt x="60694" y="19175"/>
                  </a:lnTo>
                  <a:lnTo>
                    <a:pt x="60379" y="18703"/>
                  </a:lnTo>
                  <a:lnTo>
                    <a:pt x="60042" y="18209"/>
                  </a:lnTo>
                  <a:lnTo>
                    <a:pt x="59705" y="17759"/>
                  </a:lnTo>
                  <a:lnTo>
                    <a:pt x="59345" y="17287"/>
                  </a:lnTo>
                  <a:lnTo>
                    <a:pt x="58963" y="16837"/>
                  </a:lnTo>
                  <a:lnTo>
                    <a:pt x="58581" y="16388"/>
                  </a:lnTo>
                  <a:lnTo>
                    <a:pt x="58199" y="15938"/>
                  </a:lnTo>
                  <a:lnTo>
                    <a:pt x="57794" y="15511"/>
                  </a:lnTo>
                  <a:lnTo>
                    <a:pt x="57367" y="15107"/>
                  </a:lnTo>
                  <a:lnTo>
                    <a:pt x="56940" y="14679"/>
                  </a:lnTo>
                  <a:lnTo>
                    <a:pt x="56513" y="14297"/>
                  </a:lnTo>
                  <a:lnTo>
                    <a:pt x="56063" y="13893"/>
                  </a:lnTo>
                  <a:lnTo>
                    <a:pt x="55614" y="13511"/>
                  </a:lnTo>
                  <a:lnTo>
                    <a:pt x="55141" y="13151"/>
                  </a:lnTo>
                  <a:lnTo>
                    <a:pt x="54647" y="12791"/>
                  </a:lnTo>
                  <a:lnTo>
                    <a:pt x="54085" y="12387"/>
                  </a:lnTo>
                  <a:lnTo>
                    <a:pt x="53500" y="12004"/>
                  </a:lnTo>
                  <a:lnTo>
                    <a:pt x="52916" y="11622"/>
                  </a:lnTo>
                  <a:lnTo>
                    <a:pt x="52309" y="11263"/>
                  </a:lnTo>
                  <a:lnTo>
                    <a:pt x="51702" y="10903"/>
                  </a:lnTo>
                  <a:lnTo>
                    <a:pt x="51095" y="10566"/>
                  </a:lnTo>
                  <a:lnTo>
                    <a:pt x="49836" y="9914"/>
                  </a:lnTo>
                  <a:lnTo>
                    <a:pt x="48555" y="9307"/>
                  </a:lnTo>
                  <a:lnTo>
                    <a:pt x="47274" y="8722"/>
                  </a:lnTo>
                  <a:lnTo>
                    <a:pt x="45948" y="8161"/>
                  </a:lnTo>
                  <a:lnTo>
                    <a:pt x="44644" y="7599"/>
                  </a:lnTo>
                  <a:lnTo>
                    <a:pt x="41789" y="6407"/>
                  </a:lnTo>
                  <a:lnTo>
                    <a:pt x="40373" y="5800"/>
                  </a:lnTo>
                  <a:lnTo>
                    <a:pt x="38957" y="5193"/>
                  </a:lnTo>
                  <a:lnTo>
                    <a:pt x="37585" y="4519"/>
                  </a:lnTo>
                  <a:lnTo>
                    <a:pt x="36214" y="3845"/>
                  </a:lnTo>
                  <a:lnTo>
                    <a:pt x="35562" y="3462"/>
                  </a:lnTo>
                  <a:lnTo>
                    <a:pt x="34888" y="3103"/>
                  </a:lnTo>
                  <a:lnTo>
                    <a:pt x="34236" y="2698"/>
                  </a:lnTo>
                  <a:lnTo>
                    <a:pt x="33607" y="2293"/>
                  </a:lnTo>
                  <a:lnTo>
                    <a:pt x="32887" y="1821"/>
                  </a:lnTo>
                  <a:lnTo>
                    <a:pt x="32213" y="1304"/>
                  </a:lnTo>
                  <a:lnTo>
                    <a:pt x="31538" y="787"/>
                  </a:lnTo>
                  <a:lnTo>
                    <a:pt x="30887" y="225"/>
                  </a:lnTo>
                  <a:lnTo>
                    <a:pt x="305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5336300" y="2854675"/>
              <a:ext cx="760950" cy="1107125"/>
            </a:xfrm>
            <a:custGeom>
              <a:avLst/>
              <a:gdLst/>
              <a:ahLst/>
              <a:cxnLst/>
              <a:rect l="l" t="t" r="r" b="b"/>
              <a:pathLst>
                <a:path w="30438" h="44285" extrusionOk="0">
                  <a:moveTo>
                    <a:pt x="19535" y="1"/>
                  </a:moveTo>
                  <a:lnTo>
                    <a:pt x="19782" y="1192"/>
                  </a:lnTo>
                  <a:lnTo>
                    <a:pt x="20029" y="2406"/>
                  </a:lnTo>
                  <a:lnTo>
                    <a:pt x="20322" y="3597"/>
                  </a:lnTo>
                  <a:lnTo>
                    <a:pt x="20636" y="4766"/>
                  </a:lnTo>
                  <a:lnTo>
                    <a:pt x="21311" y="7216"/>
                  </a:lnTo>
                  <a:lnTo>
                    <a:pt x="21625" y="8475"/>
                  </a:lnTo>
                  <a:lnTo>
                    <a:pt x="21918" y="9734"/>
                  </a:lnTo>
                  <a:lnTo>
                    <a:pt x="22210" y="10993"/>
                  </a:lnTo>
                  <a:lnTo>
                    <a:pt x="22435" y="12274"/>
                  </a:lnTo>
                  <a:lnTo>
                    <a:pt x="22524" y="12904"/>
                  </a:lnTo>
                  <a:lnTo>
                    <a:pt x="22614" y="13533"/>
                  </a:lnTo>
                  <a:lnTo>
                    <a:pt x="22682" y="14162"/>
                  </a:lnTo>
                  <a:lnTo>
                    <a:pt x="22727" y="14792"/>
                  </a:lnTo>
                  <a:lnTo>
                    <a:pt x="22772" y="15399"/>
                  </a:lnTo>
                  <a:lnTo>
                    <a:pt x="22794" y="16028"/>
                  </a:lnTo>
                  <a:lnTo>
                    <a:pt x="22772" y="16635"/>
                  </a:lnTo>
                  <a:lnTo>
                    <a:pt x="22749" y="17242"/>
                  </a:lnTo>
                  <a:lnTo>
                    <a:pt x="22704" y="17849"/>
                  </a:lnTo>
                  <a:lnTo>
                    <a:pt x="22614" y="18433"/>
                  </a:lnTo>
                  <a:lnTo>
                    <a:pt x="22502" y="19018"/>
                  </a:lnTo>
                  <a:lnTo>
                    <a:pt x="22390" y="19602"/>
                  </a:lnTo>
                  <a:lnTo>
                    <a:pt x="22210" y="20187"/>
                  </a:lnTo>
                  <a:lnTo>
                    <a:pt x="22030" y="20749"/>
                  </a:lnTo>
                  <a:lnTo>
                    <a:pt x="21805" y="21288"/>
                  </a:lnTo>
                  <a:lnTo>
                    <a:pt x="21558" y="21828"/>
                  </a:lnTo>
                  <a:lnTo>
                    <a:pt x="21266" y="22367"/>
                  </a:lnTo>
                  <a:lnTo>
                    <a:pt x="20951" y="22884"/>
                  </a:lnTo>
                  <a:lnTo>
                    <a:pt x="20569" y="23401"/>
                  </a:lnTo>
                  <a:lnTo>
                    <a:pt x="20187" y="23896"/>
                  </a:lnTo>
                  <a:lnTo>
                    <a:pt x="19737" y="24368"/>
                  </a:lnTo>
                  <a:lnTo>
                    <a:pt x="19287" y="24818"/>
                  </a:lnTo>
                  <a:lnTo>
                    <a:pt x="18815" y="25222"/>
                  </a:lnTo>
                  <a:lnTo>
                    <a:pt x="18321" y="25627"/>
                  </a:lnTo>
                  <a:lnTo>
                    <a:pt x="17804" y="25986"/>
                  </a:lnTo>
                  <a:lnTo>
                    <a:pt x="17264" y="26301"/>
                  </a:lnTo>
                  <a:lnTo>
                    <a:pt x="16725" y="26616"/>
                  </a:lnTo>
                  <a:lnTo>
                    <a:pt x="16163" y="26908"/>
                  </a:lnTo>
                  <a:lnTo>
                    <a:pt x="15578" y="27155"/>
                  </a:lnTo>
                  <a:lnTo>
                    <a:pt x="14972" y="27403"/>
                  </a:lnTo>
                  <a:lnTo>
                    <a:pt x="14365" y="27627"/>
                  </a:lnTo>
                  <a:lnTo>
                    <a:pt x="13735" y="27830"/>
                  </a:lnTo>
                  <a:lnTo>
                    <a:pt x="13106" y="28032"/>
                  </a:lnTo>
                  <a:lnTo>
                    <a:pt x="12454" y="28189"/>
                  </a:lnTo>
                  <a:lnTo>
                    <a:pt x="11802" y="28347"/>
                  </a:lnTo>
                  <a:lnTo>
                    <a:pt x="11150" y="28504"/>
                  </a:lnTo>
                  <a:lnTo>
                    <a:pt x="9801" y="28774"/>
                  </a:lnTo>
                  <a:lnTo>
                    <a:pt x="8408" y="28999"/>
                  </a:lnTo>
                  <a:lnTo>
                    <a:pt x="7014" y="29201"/>
                  </a:lnTo>
                  <a:lnTo>
                    <a:pt x="5620" y="29426"/>
                  </a:lnTo>
                  <a:lnTo>
                    <a:pt x="4204" y="29628"/>
                  </a:lnTo>
                  <a:lnTo>
                    <a:pt x="2788" y="29830"/>
                  </a:lnTo>
                  <a:lnTo>
                    <a:pt x="1394" y="30078"/>
                  </a:lnTo>
                  <a:lnTo>
                    <a:pt x="0" y="30347"/>
                  </a:lnTo>
                  <a:lnTo>
                    <a:pt x="270" y="31044"/>
                  </a:lnTo>
                  <a:lnTo>
                    <a:pt x="562" y="31696"/>
                  </a:lnTo>
                  <a:lnTo>
                    <a:pt x="720" y="32011"/>
                  </a:lnTo>
                  <a:lnTo>
                    <a:pt x="877" y="32326"/>
                  </a:lnTo>
                  <a:lnTo>
                    <a:pt x="1057" y="32618"/>
                  </a:lnTo>
                  <a:lnTo>
                    <a:pt x="1259" y="32888"/>
                  </a:lnTo>
                  <a:lnTo>
                    <a:pt x="1462" y="33157"/>
                  </a:lnTo>
                  <a:lnTo>
                    <a:pt x="1686" y="33427"/>
                  </a:lnTo>
                  <a:lnTo>
                    <a:pt x="1911" y="33652"/>
                  </a:lnTo>
                  <a:lnTo>
                    <a:pt x="2158" y="33877"/>
                  </a:lnTo>
                  <a:lnTo>
                    <a:pt x="2428" y="34079"/>
                  </a:lnTo>
                  <a:lnTo>
                    <a:pt x="2720" y="34259"/>
                  </a:lnTo>
                  <a:lnTo>
                    <a:pt x="3013" y="34416"/>
                  </a:lnTo>
                  <a:lnTo>
                    <a:pt x="3350" y="34551"/>
                  </a:lnTo>
                  <a:lnTo>
                    <a:pt x="3687" y="34663"/>
                  </a:lnTo>
                  <a:lnTo>
                    <a:pt x="4024" y="34776"/>
                  </a:lnTo>
                  <a:lnTo>
                    <a:pt x="4699" y="34956"/>
                  </a:lnTo>
                  <a:lnTo>
                    <a:pt x="5013" y="35090"/>
                  </a:lnTo>
                  <a:lnTo>
                    <a:pt x="5328" y="35225"/>
                  </a:lnTo>
                  <a:lnTo>
                    <a:pt x="5620" y="35405"/>
                  </a:lnTo>
                  <a:lnTo>
                    <a:pt x="5755" y="35495"/>
                  </a:lnTo>
                  <a:lnTo>
                    <a:pt x="5868" y="35630"/>
                  </a:lnTo>
                  <a:lnTo>
                    <a:pt x="6070" y="35855"/>
                  </a:lnTo>
                  <a:lnTo>
                    <a:pt x="6227" y="36124"/>
                  </a:lnTo>
                  <a:lnTo>
                    <a:pt x="6362" y="36417"/>
                  </a:lnTo>
                  <a:lnTo>
                    <a:pt x="6452" y="36709"/>
                  </a:lnTo>
                  <a:lnTo>
                    <a:pt x="6542" y="37024"/>
                  </a:lnTo>
                  <a:lnTo>
                    <a:pt x="6609" y="37338"/>
                  </a:lnTo>
                  <a:lnTo>
                    <a:pt x="6722" y="37968"/>
                  </a:lnTo>
                  <a:lnTo>
                    <a:pt x="6834" y="38417"/>
                  </a:lnTo>
                  <a:lnTo>
                    <a:pt x="6947" y="38867"/>
                  </a:lnTo>
                  <a:lnTo>
                    <a:pt x="7104" y="39317"/>
                  </a:lnTo>
                  <a:lnTo>
                    <a:pt x="7261" y="39744"/>
                  </a:lnTo>
                  <a:lnTo>
                    <a:pt x="7441" y="40171"/>
                  </a:lnTo>
                  <a:lnTo>
                    <a:pt x="7643" y="40598"/>
                  </a:lnTo>
                  <a:lnTo>
                    <a:pt x="7868" y="41002"/>
                  </a:lnTo>
                  <a:lnTo>
                    <a:pt x="8115" y="41407"/>
                  </a:lnTo>
                  <a:lnTo>
                    <a:pt x="8363" y="41812"/>
                  </a:lnTo>
                  <a:lnTo>
                    <a:pt x="8632" y="42194"/>
                  </a:lnTo>
                  <a:lnTo>
                    <a:pt x="8902" y="42554"/>
                  </a:lnTo>
                  <a:lnTo>
                    <a:pt x="9194" y="42936"/>
                  </a:lnTo>
                  <a:lnTo>
                    <a:pt x="9509" y="43273"/>
                  </a:lnTo>
                  <a:lnTo>
                    <a:pt x="9846" y="43633"/>
                  </a:lnTo>
                  <a:lnTo>
                    <a:pt x="10183" y="43970"/>
                  </a:lnTo>
                  <a:lnTo>
                    <a:pt x="10521" y="44284"/>
                  </a:lnTo>
                  <a:lnTo>
                    <a:pt x="11285" y="43385"/>
                  </a:lnTo>
                  <a:lnTo>
                    <a:pt x="12027" y="42464"/>
                  </a:lnTo>
                  <a:lnTo>
                    <a:pt x="12769" y="41519"/>
                  </a:lnTo>
                  <a:lnTo>
                    <a:pt x="13488" y="40575"/>
                  </a:lnTo>
                  <a:lnTo>
                    <a:pt x="14185" y="39631"/>
                  </a:lnTo>
                  <a:lnTo>
                    <a:pt x="14882" y="38665"/>
                  </a:lnTo>
                  <a:lnTo>
                    <a:pt x="15556" y="37676"/>
                  </a:lnTo>
                  <a:lnTo>
                    <a:pt x="16253" y="36686"/>
                  </a:lnTo>
                  <a:lnTo>
                    <a:pt x="16792" y="35855"/>
                  </a:lnTo>
                  <a:lnTo>
                    <a:pt x="17354" y="35001"/>
                  </a:lnTo>
                  <a:lnTo>
                    <a:pt x="18119" y="33764"/>
                  </a:lnTo>
                  <a:lnTo>
                    <a:pt x="18883" y="32505"/>
                  </a:lnTo>
                  <a:lnTo>
                    <a:pt x="19602" y="31247"/>
                  </a:lnTo>
                  <a:lnTo>
                    <a:pt x="20322" y="29988"/>
                  </a:lnTo>
                  <a:lnTo>
                    <a:pt x="20794" y="29111"/>
                  </a:lnTo>
                  <a:lnTo>
                    <a:pt x="21513" y="27762"/>
                  </a:lnTo>
                  <a:lnTo>
                    <a:pt x="21873" y="27020"/>
                  </a:lnTo>
                  <a:lnTo>
                    <a:pt x="22614" y="25492"/>
                  </a:lnTo>
                  <a:lnTo>
                    <a:pt x="23334" y="23963"/>
                  </a:lnTo>
                  <a:lnTo>
                    <a:pt x="23873" y="22794"/>
                  </a:lnTo>
                  <a:lnTo>
                    <a:pt x="24458" y="21401"/>
                  </a:lnTo>
                  <a:lnTo>
                    <a:pt x="25020" y="20007"/>
                  </a:lnTo>
                  <a:lnTo>
                    <a:pt x="25582" y="18591"/>
                  </a:lnTo>
                  <a:lnTo>
                    <a:pt x="26099" y="17152"/>
                  </a:lnTo>
                  <a:lnTo>
                    <a:pt x="26616" y="15713"/>
                  </a:lnTo>
                  <a:lnTo>
                    <a:pt x="27088" y="14252"/>
                  </a:lnTo>
                  <a:lnTo>
                    <a:pt x="27537" y="12791"/>
                  </a:lnTo>
                  <a:lnTo>
                    <a:pt x="27987" y="11308"/>
                  </a:lnTo>
                  <a:lnTo>
                    <a:pt x="28324" y="10094"/>
                  </a:lnTo>
                  <a:lnTo>
                    <a:pt x="28639" y="8835"/>
                  </a:lnTo>
                  <a:lnTo>
                    <a:pt x="28953" y="7576"/>
                  </a:lnTo>
                  <a:lnTo>
                    <a:pt x="29246" y="6295"/>
                  </a:lnTo>
                  <a:lnTo>
                    <a:pt x="29515" y="5036"/>
                  </a:lnTo>
                  <a:lnTo>
                    <a:pt x="29785" y="3777"/>
                  </a:lnTo>
                  <a:lnTo>
                    <a:pt x="30010" y="2518"/>
                  </a:lnTo>
                  <a:lnTo>
                    <a:pt x="30235" y="1259"/>
                  </a:lnTo>
                  <a:lnTo>
                    <a:pt x="30437" y="1"/>
                  </a:lnTo>
                  <a:close/>
                </a:path>
              </a:pathLst>
            </a:custGeom>
            <a:solidFill>
              <a:srgbClr val="7CB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057725" y="2854675"/>
              <a:ext cx="971700" cy="1190850"/>
            </a:xfrm>
            <a:custGeom>
              <a:avLst/>
              <a:gdLst/>
              <a:ahLst/>
              <a:cxnLst/>
              <a:rect l="l" t="t" r="r" b="b"/>
              <a:pathLst>
                <a:path w="38868" h="47634" extrusionOk="0">
                  <a:moveTo>
                    <a:pt x="4879" y="1"/>
                  </a:moveTo>
                  <a:lnTo>
                    <a:pt x="5149" y="180"/>
                  </a:lnTo>
                  <a:lnTo>
                    <a:pt x="5418" y="338"/>
                  </a:lnTo>
                  <a:lnTo>
                    <a:pt x="5688" y="495"/>
                  </a:lnTo>
                  <a:lnTo>
                    <a:pt x="5980" y="630"/>
                  </a:lnTo>
                  <a:lnTo>
                    <a:pt x="6610" y="877"/>
                  </a:lnTo>
                  <a:lnTo>
                    <a:pt x="7239" y="1102"/>
                  </a:lnTo>
                  <a:lnTo>
                    <a:pt x="7891" y="1282"/>
                  </a:lnTo>
                  <a:lnTo>
                    <a:pt x="8565" y="1417"/>
                  </a:lnTo>
                  <a:lnTo>
                    <a:pt x="9240" y="1529"/>
                  </a:lnTo>
                  <a:lnTo>
                    <a:pt x="9892" y="1642"/>
                  </a:lnTo>
                  <a:lnTo>
                    <a:pt x="8835" y="2833"/>
                  </a:lnTo>
                  <a:lnTo>
                    <a:pt x="7801" y="4024"/>
                  </a:lnTo>
                  <a:lnTo>
                    <a:pt x="6790" y="5238"/>
                  </a:lnTo>
                  <a:lnTo>
                    <a:pt x="6295" y="5868"/>
                  </a:lnTo>
                  <a:lnTo>
                    <a:pt x="5823" y="6497"/>
                  </a:lnTo>
                  <a:lnTo>
                    <a:pt x="5351" y="7126"/>
                  </a:lnTo>
                  <a:lnTo>
                    <a:pt x="4901" y="7778"/>
                  </a:lnTo>
                  <a:lnTo>
                    <a:pt x="4474" y="8430"/>
                  </a:lnTo>
                  <a:lnTo>
                    <a:pt x="4047" y="9105"/>
                  </a:lnTo>
                  <a:lnTo>
                    <a:pt x="3665" y="9779"/>
                  </a:lnTo>
                  <a:lnTo>
                    <a:pt x="3283" y="10476"/>
                  </a:lnTo>
                  <a:lnTo>
                    <a:pt x="2946" y="11173"/>
                  </a:lnTo>
                  <a:lnTo>
                    <a:pt x="2609" y="11892"/>
                  </a:lnTo>
                  <a:lnTo>
                    <a:pt x="2316" y="12634"/>
                  </a:lnTo>
                  <a:lnTo>
                    <a:pt x="2069" y="13398"/>
                  </a:lnTo>
                  <a:lnTo>
                    <a:pt x="1844" y="14162"/>
                  </a:lnTo>
                  <a:lnTo>
                    <a:pt x="1664" y="14927"/>
                  </a:lnTo>
                  <a:lnTo>
                    <a:pt x="1530" y="15713"/>
                  </a:lnTo>
                  <a:lnTo>
                    <a:pt x="1417" y="16523"/>
                  </a:lnTo>
                  <a:lnTo>
                    <a:pt x="1372" y="17310"/>
                  </a:lnTo>
                  <a:lnTo>
                    <a:pt x="1350" y="18096"/>
                  </a:lnTo>
                  <a:lnTo>
                    <a:pt x="1395" y="18883"/>
                  </a:lnTo>
                  <a:lnTo>
                    <a:pt x="1462" y="19670"/>
                  </a:lnTo>
                  <a:lnTo>
                    <a:pt x="1597" y="20434"/>
                  </a:lnTo>
                  <a:lnTo>
                    <a:pt x="1687" y="20816"/>
                  </a:lnTo>
                  <a:lnTo>
                    <a:pt x="1777" y="21198"/>
                  </a:lnTo>
                  <a:lnTo>
                    <a:pt x="1889" y="21558"/>
                  </a:lnTo>
                  <a:lnTo>
                    <a:pt x="2024" y="21918"/>
                  </a:lnTo>
                  <a:lnTo>
                    <a:pt x="2159" y="22300"/>
                  </a:lnTo>
                  <a:lnTo>
                    <a:pt x="2316" y="22637"/>
                  </a:lnTo>
                  <a:lnTo>
                    <a:pt x="2474" y="22997"/>
                  </a:lnTo>
                  <a:lnTo>
                    <a:pt x="2653" y="23356"/>
                  </a:lnTo>
                  <a:lnTo>
                    <a:pt x="2856" y="23694"/>
                  </a:lnTo>
                  <a:lnTo>
                    <a:pt x="3058" y="24008"/>
                  </a:lnTo>
                  <a:lnTo>
                    <a:pt x="3508" y="24638"/>
                  </a:lnTo>
                  <a:lnTo>
                    <a:pt x="3935" y="25267"/>
                  </a:lnTo>
                  <a:lnTo>
                    <a:pt x="4115" y="25582"/>
                  </a:lnTo>
                  <a:lnTo>
                    <a:pt x="4294" y="25919"/>
                  </a:lnTo>
                  <a:lnTo>
                    <a:pt x="4429" y="26256"/>
                  </a:lnTo>
                  <a:lnTo>
                    <a:pt x="4542" y="26616"/>
                  </a:lnTo>
                  <a:lnTo>
                    <a:pt x="4609" y="26998"/>
                  </a:lnTo>
                  <a:lnTo>
                    <a:pt x="4632" y="27380"/>
                  </a:lnTo>
                  <a:lnTo>
                    <a:pt x="4609" y="27762"/>
                  </a:lnTo>
                  <a:lnTo>
                    <a:pt x="4542" y="28144"/>
                  </a:lnTo>
                  <a:lnTo>
                    <a:pt x="4452" y="28527"/>
                  </a:lnTo>
                  <a:lnTo>
                    <a:pt x="4362" y="28909"/>
                  </a:lnTo>
                  <a:lnTo>
                    <a:pt x="4115" y="29651"/>
                  </a:lnTo>
                  <a:lnTo>
                    <a:pt x="3665" y="30797"/>
                  </a:lnTo>
                  <a:lnTo>
                    <a:pt x="3170" y="31921"/>
                  </a:lnTo>
                  <a:lnTo>
                    <a:pt x="2653" y="33022"/>
                  </a:lnTo>
                  <a:lnTo>
                    <a:pt x="2114" y="34124"/>
                  </a:lnTo>
                  <a:lnTo>
                    <a:pt x="1035" y="36327"/>
                  </a:lnTo>
                  <a:lnTo>
                    <a:pt x="518" y="37428"/>
                  </a:lnTo>
                  <a:lnTo>
                    <a:pt x="1" y="38552"/>
                  </a:lnTo>
                  <a:lnTo>
                    <a:pt x="855" y="39744"/>
                  </a:lnTo>
                  <a:lnTo>
                    <a:pt x="1709" y="40913"/>
                  </a:lnTo>
                  <a:lnTo>
                    <a:pt x="2609" y="42059"/>
                  </a:lnTo>
                  <a:lnTo>
                    <a:pt x="3530" y="43205"/>
                  </a:lnTo>
                  <a:lnTo>
                    <a:pt x="4452" y="44329"/>
                  </a:lnTo>
                  <a:lnTo>
                    <a:pt x="5396" y="45453"/>
                  </a:lnTo>
                  <a:lnTo>
                    <a:pt x="6363" y="46555"/>
                  </a:lnTo>
                  <a:lnTo>
                    <a:pt x="7352" y="47634"/>
                  </a:lnTo>
                  <a:lnTo>
                    <a:pt x="9982" y="43565"/>
                  </a:lnTo>
                  <a:lnTo>
                    <a:pt x="10678" y="42509"/>
                  </a:lnTo>
                  <a:lnTo>
                    <a:pt x="11038" y="41992"/>
                  </a:lnTo>
                  <a:lnTo>
                    <a:pt x="11420" y="41475"/>
                  </a:lnTo>
                  <a:lnTo>
                    <a:pt x="11825" y="41002"/>
                  </a:lnTo>
                  <a:lnTo>
                    <a:pt x="12252" y="40553"/>
                  </a:lnTo>
                  <a:lnTo>
                    <a:pt x="12724" y="40148"/>
                  </a:lnTo>
                  <a:lnTo>
                    <a:pt x="12971" y="39946"/>
                  </a:lnTo>
                  <a:lnTo>
                    <a:pt x="13219" y="39766"/>
                  </a:lnTo>
                  <a:lnTo>
                    <a:pt x="13488" y="39609"/>
                  </a:lnTo>
                  <a:lnTo>
                    <a:pt x="13758" y="39451"/>
                  </a:lnTo>
                  <a:lnTo>
                    <a:pt x="14320" y="39159"/>
                  </a:lnTo>
                  <a:lnTo>
                    <a:pt x="14905" y="38889"/>
                  </a:lnTo>
                  <a:lnTo>
                    <a:pt x="15534" y="38665"/>
                  </a:lnTo>
                  <a:lnTo>
                    <a:pt x="16770" y="38215"/>
                  </a:lnTo>
                  <a:lnTo>
                    <a:pt x="17400" y="38013"/>
                  </a:lnTo>
                  <a:lnTo>
                    <a:pt x="18007" y="37788"/>
                  </a:lnTo>
                  <a:lnTo>
                    <a:pt x="18591" y="37563"/>
                  </a:lnTo>
                  <a:lnTo>
                    <a:pt x="19153" y="37293"/>
                  </a:lnTo>
                  <a:lnTo>
                    <a:pt x="19670" y="37001"/>
                  </a:lnTo>
                  <a:lnTo>
                    <a:pt x="19917" y="36844"/>
                  </a:lnTo>
                  <a:lnTo>
                    <a:pt x="20165" y="36686"/>
                  </a:lnTo>
                  <a:lnTo>
                    <a:pt x="20389" y="36507"/>
                  </a:lnTo>
                  <a:lnTo>
                    <a:pt x="20592" y="36304"/>
                  </a:lnTo>
                  <a:lnTo>
                    <a:pt x="20794" y="36102"/>
                  </a:lnTo>
                  <a:lnTo>
                    <a:pt x="20974" y="35877"/>
                  </a:lnTo>
                  <a:lnTo>
                    <a:pt x="21131" y="35652"/>
                  </a:lnTo>
                  <a:lnTo>
                    <a:pt x="21289" y="35383"/>
                  </a:lnTo>
                  <a:lnTo>
                    <a:pt x="21401" y="35135"/>
                  </a:lnTo>
                  <a:lnTo>
                    <a:pt x="21513" y="34843"/>
                  </a:lnTo>
                  <a:lnTo>
                    <a:pt x="21603" y="34528"/>
                  </a:lnTo>
                  <a:lnTo>
                    <a:pt x="21693" y="34191"/>
                  </a:lnTo>
                  <a:lnTo>
                    <a:pt x="21828" y="33539"/>
                  </a:lnTo>
                  <a:lnTo>
                    <a:pt x="21918" y="33247"/>
                  </a:lnTo>
                  <a:lnTo>
                    <a:pt x="22053" y="32932"/>
                  </a:lnTo>
                  <a:lnTo>
                    <a:pt x="22188" y="32663"/>
                  </a:lnTo>
                  <a:lnTo>
                    <a:pt x="22278" y="32528"/>
                  </a:lnTo>
                  <a:lnTo>
                    <a:pt x="22390" y="32415"/>
                  </a:lnTo>
                  <a:lnTo>
                    <a:pt x="22547" y="32281"/>
                  </a:lnTo>
                  <a:lnTo>
                    <a:pt x="22682" y="32168"/>
                  </a:lnTo>
                  <a:lnTo>
                    <a:pt x="22840" y="32078"/>
                  </a:lnTo>
                  <a:lnTo>
                    <a:pt x="22997" y="32011"/>
                  </a:lnTo>
                  <a:lnTo>
                    <a:pt x="23177" y="31943"/>
                  </a:lnTo>
                  <a:lnTo>
                    <a:pt x="23334" y="31921"/>
                  </a:lnTo>
                  <a:lnTo>
                    <a:pt x="23514" y="31898"/>
                  </a:lnTo>
                  <a:lnTo>
                    <a:pt x="23694" y="31898"/>
                  </a:lnTo>
                  <a:lnTo>
                    <a:pt x="24076" y="31921"/>
                  </a:lnTo>
                  <a:lnTo>
                    <a:pt x="24458" y="32011"/>
                  </a:lnTo>
                  <a:lnTo>
                    <a:pt x="24840" y="32123"/>
                  </a:lnTo>
                  <a:lnTo>
                    <a:pt x="25245" y="32258"/>
                  </a:lnTo>
                  <a:lnTo>
                    <a:pt x="26077" y="32550"/>
                  </a:lnTo>
                  <a:lnTo>
                    <a:pt x="26504" y="32708"/>
                  </a:lnTo>
                  <a:lnTo>
                    <a:pt x="26931" y="32820"/>
                  </a:lnTo>
                  <a:lnTo>
                    <a:pt x="27358" y="32932"/>
                  </a:lnTo>
                  <a:lnTo>
                    <a:pt x="27763" y="32977"/>
                  </a:lnTo>
                  <a:lnTo>
                    <a:pt x="27965" y="33000"/>
                  </a:lnTo>
                  <a:lnTo>
                    <a:pt x="28167" y="33000"/>
                  </a:lnTo>
                  <a:lnTo>
                    <a:pt x="28392" y="32977"/>
                  </a:lnTo>
                  <a:lnTo>
                    <a:pt x="28594" y="32955"/>
                  </a:lnTo>
                  <a:lnTo>
                    <a:pt x="28864" y="32888"/>
                  </a:lnTo>
                  <a:lnTo>
                    <a:pt x="29111" y="32798"/>
                  </a:lnTo>
                  <a:lnTo>
                    <a:pt x="29336" y="32663"/>
                  </a:lnTo>
                  <a:lnTo>
                    <a:pt x="29538" y="32528"/>
                  </a:lnTo>
                  <a:lnTo>
                    <a:pt x="29718" y="32370"/>
                  </a:lnTo>
                  <a:lnTo>
                    <a:pt x="29898" y="32191"/>
                  </a:lnTo>
                  <a:lnTo>
                    <a:pt x="30055" y="31988"/>
                  </a:lnTo>
                  <a:lnTo>
                    <a:pt x="30190" y="31786"/>
                  </a:lnTo>
                  <a:lnTo>
                    <a:pt x="30325" y="31561"/>
                  </a:lnTo>
                  <a:lnTo>
                    <a:pt x="30438" y="31314"/>
                  </a:lnTo>
                  <a:lnTo>
                    <a:pt x="30640" y="30797"/>
                  </a:lnTo>
                  <a:lnTo>
                    <a:pt x="30797" y="30235"/>
                  </a:lnTo>
                  <a:lnTo>
                    <a:pt x="30955" y="29628"/>
                  </a:lnTo>
                  <a:lnTo>
                    <a:pt x="31224" y="28414"/>
                  </a:lnTo>
                  <a:lnTo>
                    <a:pt x="31382" y="27807"/>
                  </a:lnTo>
                  <a:lnTo>
                    <a:pt x="31561" y="27200"/>
                  </a:lnTo>
                  <a:lnTo>
                    <a:pt x="31764" y="26616"/>
                  </a:lnTo>
                  <a:lnTo>
                    <a:pt x="31876" y="26346"/>
                  </a:lnTo>
                  <a:lnTo>
                    <a:pt x="32011" y="26076"/>
                  </a:lnTo>
                  <a:lnTo>
                    <a:pt x="32168" y="25829"/>
                  </a:lnTo>
                  <a:lnTo>
                    <a:pt x="32326" y="25582"/>
                  </a:lnTo>
                  <a:lnTo>
                    <a:pt x="32506" y="25357"/>
                  </a:lnTo>
                  <a:lnTo>
                    <a:pt x="32685" y="25155"/>
                  </a:lnTo>
                  <a:lnTo>
                    <a:pt x="32865" y="24997"/>
                  </a:lnTo>
                  <a:lnTo>
                    <a:pt x="33023" y="24862"/>
                  </a:lnTo>
                  <a:lnTo>
                    <a:pt x="33405" y="24615"/>
                  </a:lnTo>
                  <a:lnTo>
                    <a:pt x="33787" y="24390"/>
                  </a:lnTo>
                  <a:lnTo>
                    <a:pt x="34214" y="24188"/>
                  </a:lnTo>
                  <a:lnTo>
                    <a:pt x="34641" y="24031"/>
                  </a:lnTo>
                  <a:lnTo>
                    <a:pt x="35091" y="23873"/>
                  </a:lnTo>
                  <a:lnTo>
                    <a:pt x="35967" y="23581"/>
                  </a:lnTo>
                  <a:lnTo>
                    <a:pt x="36394" y="23424"/>
                  </a:lnTo>
                  <a:lnTo>
                    <a:pt x="36822" y="23266"/>
                  </a:lnTo>
                  <a:lnTo>
                    <a:pt x="37204" y="23087"/>
                  </a:lnTo>
                  <a:lnTo>
                    <a:pt x="37586" y="22862"/>
                  </a:lnTo>
                  <a:lnTo>
                    <a:pt x="37923" y="22615"/>
                  </a:lnTo>
                  <a:lnTo>
                    <a:pt x="38080" y="22480"/>
                  </a:lnTo>
                  <a:lnTo>
                    <a:pt x="38215" y="22345"/>
                  </a:lnTo>
                  <a:lnTo>
                    <a:pt x="38350" y="22187"/>
                  </a:lnTo>
                  <a:lnTo>
                    <a:pt x="38485" y="22008"/>
                  </a:lnTo>
                  <a:lnTo>
                    <a:pt x="38575" y="21828"/>
                  </a:lnTo>
                  <a:lnTo>
                    <a:pt x="38687" y="21625"/>
                  </a:lnTo>
                  <a:lnTo>
                    <a:pt x="38755" y="21446"/>
                  </a:lnTo>
                  <a:lnTo>
                    <a:pt x="38800" y="21266"/>
                  </a:lnTo>
                  <a:lnTo>
                    <a:pt x="38845" y="21064"/>
                  </a:lnTo>
                  <a:lnTo>
                    <a:pt x="38867" y="20884"/>
                  </a:lnTo>
                  <a:lnTo>
                    <a:pt x="38867" y="20704"/>
                  </a:lnTo>
                  <a:lnTo>
                    <a:pt x="38867" y="20524"/>
                  </a:lnTo>
                  <a:lnTo>
                    <a:pt x="38822" y="20164"/>
                  </a:lnTo>
                  <a:lnTo>
                    <a:pt x="38710" y="19805"/>
                  </a:lnTo>
                  <a:lnTo>
                    <a:pt x="38575" y="19467"/>
                  </a:lnTo>
                  <a:lnTo>
                    <a:pt x="38395" y="19108"/>
                  </a:lnTo>
                  <a:lnTo>
                    <a:pt x="38170" y="18793"/>
                  </a:lnTo>
                  <a:lnTo>
                    <a:pt x="37901" y="18456"/>
                  </a:lnTo>
                  <a:lnTo>
                    <a:pt x="37631" y="18164"/>
                  </a:lnTo>
                  <a:lnTo>
                    <a:pt x="37316" y="17849"/>
                  </a:lnTo>
                  <a:lnTo>
                    <a:pt x="37001" y="17579"/>
                  </a:lnTo>
                  <a:lnTo>
                    <a:pt x="36664" y="17310"/>
                  </a:lnTo>
                  <a:lnTo>
                    <a:pt x="36327" y="17062"/>
                  </a:lnTo>
                  <a:lnTo>
                    <a:pt x="35967" y="16837"/>
                  </a:lnTo>
                  <a:lnTo>
                    <a:pt x="35608" y="16613"/>
                  </a:lnTo>
                  <a:lnTo>
                    <a:pt x="34619" y="16073"/>
                  </a:lnTo>
                  <a:lnTo>
                    <a:pt x="33585" y="15556"/>
                  </a:lnTo>
                  <a:lnTo>
                    <a:pt x="32551" y="15062"/>
                  </a:lnTo>
                  <a:lnTo>
                    <a:pt x="31517" y="14612"/>
                  </a:lnTo>
                  <a:lnTo>
                    <a:pt x="30438" y="14185"/>
                  </a:lnTo>
                  <a:lnTo>
                    <a:pt x="29381" y="13803"/>
                  </a:lnTo>
                  <a:lnTo>
                    <a:pt x="28280" y="13443"/>
                  </a:lnTo>
                  <a:lnTo>
                    <a:pt x="27201" y="13106"/>
                  </a:lnTo>
                  <a:lnTo>
                    <a:pt x="27425" y="12949"/>
                  </a:lnTo>
                  <a:lnTo>
                    <a:pt x="27650" y="12791"/>
                  </a:lnTo>
                  <a:lnTo>
                    <a:pt x="27875" y="12611"/>
                  </a:lnTo>
                  <a:lnTo>
                    <a:pt x="28055" y="12432"/>
                  </a:lnTo>
                  <a:lnTo>
                    <a:pt x="28235" y="12207"/>
                  </a:lnTo>
                  <a:lnTo>
                    <a:pt x="28392" y="12004"/>
                  </a:lnTo>
                  <a:lnTo>
                    <a:pt x="28549" y="11780"/>
                  </a:lnTo>
                  <a:lnTo>
                    <a:pt x="28684" y="11532"/>
                  </a:lnTo>
                  <a:lnTo>
                    <a:pt x="28819" y="11308"/>
                  </a:lnTo>
                  <a:lnTo>
                    <a:pt x="28909" y="11038"/>
                  </a:lnTo>
                  <a:lnTo>
                    <a:pt x="29021" y="10791"/>
                  </a:lnTo>
                  <a:lnTo>
                    <a:pt x="29089" y="10521"/>
                  </a:lnTo>
                  <a:lnTo>
                    <a:pt x="29156" y="10251"/>
                  </a:lnTo>
                  <a:lnTo>
                    <a:pt x="29201" y="9981"/>
                  </a:lnTo>
                  <a:lnTo>
                    <a:pt x="29246" y="9712"/>
                  </a:lnTo>
                  <a:lnTo>
                    <a:pt x="29269" y="9419"/>
                  </a:lnTo>
                  <a:lnTo>
                    <a:pt x="29291" y="8857"/>
                  </a:lnTo>
                  <a:lnTo>
                    <a:pt x="29246" y="8273"/>
                  </a:lnTo>
                  <a:lnTo>
                    <a:pt x="29156" y="7711"/>
                  </a:lnTo>
                  <a:lnTo>
                    <a:pt x="29021" y="7149"/>
                  </a:lnTo>
                  <a:lnTo>
                    <a:pt x="28819" y="6587"/>
                  </a:lnTo>
                  <a:lnTo>
                    <a:pt x="28707" y="6317"/>
                  </a:lnTo>
                  <a:lnTo>
                    <a:pt x="28594" y="6070"/>
                  </a:lnTo>
                  <a:lnTo>
                    <a:pt x="28459" y="5823"/>
                  </a:lnTo>
                  <a:lnTo>
                    <a:pt x="28302" y="5575"/>
                  </a:lnTo>
                  <a:lnTo>
                    <a:pt x="28145" y="5328"/>
                  </a:lnTo>
                  <a:lnTo>
                    <a:pt x="27965" y="5103"/>
                  </a:lnTo>
                  <a:lnTo>
                    <a:pt x="27605" y="4676"/>
                  </a:lnTo>
                  <a:lnTo>
                    <a:pt x="27201" y="4272"/>
                  </a:lnTo>
                  <a:lnTo>
                    <a:pt x="26773" y="3912"/>
                  </a:lnTo>
                  <a:lnTo>
                    <a:pt x="26346" y="3552"/>
                  </a:lnTo>
                  <a:lnTo>
                    <a:pt x="25874" y="3238"/>
                  </a:lnTo>
                  <a:lnTo>
                    <a:pt x="25380" y="2945"/>
                  </a:lnTo>
                  <a:lnTo>
                    <a:pt x="24885" y="2698"/>
                  </a:lnTo>
                  <a:lnTo>
                    <a:pt x="24368" y="2451"/>
                  </a:lnTo>
                  <a:lnTo>
                    <a:pt x="23851" y="2226"/>
                  </a:lnTo>
                  <a:lnTo>
                    <a:pt x="23312" y="2024"/>
                  </a:lnTo>
                  <a:lnTo>
                    <a:pt x="22750" y="1844"/>
                  </a:lnTo>
                  <a:lnTo>
                    <a:pt x="22210" y="1664"/>
                  </a:lnTo>
                  <a:lnTo>
                    <a:pt x="21648" y="1529"/>
                  </a:lnTo>
                  <a:lnTo>
                    <a:pt x="21086" y="1394"/>
                  </a:lnTo>
                  <a:lnTo>
                    <a:pt x="19962" y="1147"/>
                  </a:lnTo>
                  <a:lnTo>
                    <a:pt x="18614" y="922"/>
                  </a:lnTo>
                  <a:lnTo>
                    <a:pt x="17242" y="675"/>
                  </a:lnTo>
                  <a:lnTo>
                    <a:pt x="16568" y="540"/>
                  </a:lnTo>
                  <a:lnTo>
                    <a:pt x="15916" y="383"/>
                  </a:lnTo>
                  <a:lnTo>
                    <a:pt x="15242" y="203"/>
                  </a:lnTo>
                  <a:lnTo>
                    <a:pt x="1459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4343850" y="2854675"/>
              <a:ext cx="1753400" cy="1107125"/>
            </a:xfrm>
            <a:custGeom>
              <a:avLst/>
              <a:gdLst/>
              <a:ahLst/>
              <a:cxnLst/>
              <a:rect l="l" t="t" r="r" b="b"/>
              <a:pathLst>
                <a:path w="70136" h="44285" extrusionOk="0">
                  <a:moveTo>
                    <a:pt x="315" y="1"/>
                  </a:moveTo>
                  <a:lnTo>
                    <a:pt x="203" y="315"/>
                  </a:lnTo>
                  <a:lnTo>
                    <a:pt x="135" y="630"/>
                  </a:lnTo>
                  <a:lnTo>
                    <a:pt x="68" y="967"/>
                  </a:lnTo>
                  <a:lnTo>
                    <a:pt x="23" y="1304"/>
                  </a:lnTo>
                  <a:lnTo>
                    <a:pt x="1" y="1642"/>
                  </a:lnTo>
                  <a:lnTo>
                    <a:pt x="1" y="2001"/>
                  </a:lnTo>
                  <a:lnTo>
                    <a:pt x="1" y="2698"/>
                  </a:lnTo>
                  <a:lnTo>
                    <a:pt x="46" y="3417"/>
                  </a:lnTo>
                  <a:lnTo>
                    <a:pt x="135" y="4137"/>
                  </a:lnTo>
                  <a:lnTo>
                    <a:pt x="248" y="4834"/>
                  </a:lnTo>
                  <a:lnTo>
                    <a:pt x="383" y="5530"/>
                  </a:lnTo>
                  <a:lnTo>
                    <a:pt x="1484" y="11240"/>
                  </a:lnTo>
                  <a:lnTo>
                    <a:pt x="2608" y="16972"/>
                  </a:lnTo>
                  <a:lnTo>
                    <a:pt x="2676" y="17287"/>
                  </a:lnTo>
                  <a:lnTo>
                    <a:pt x="2765" y="17624"/>
                  </a:lnTo>
                  <a:lnTo>
                    <a:pt x="2878" y="17939"/>
                  </a:lnTo>
                  <a:lnTo>
                    <a:pt x="2968" y="18096"/>
                  </a:lnTo>
                  <a:lnTo>
                    <a:pt x="3058" y="18231"/>
                  </a:lnTo>
                  <a:lnTo>
                    <a:pt x="3170" y="18366"/>
                  </a:lnTo>
                  <a:lnTo>
                    <a:pt x="3283" y="18501"/>
                  </a:lnTo>
                  <a:lnTo>
                    <a:pt x="3417" y="18591"/>
                  </a:lnTo>
                  <a:lnTo>
                    <a:pt x="3530" y="18681"/>
                  </a:lnTo>
                  <a:lnTo>
                    <a:pt x="3687" y="18748"/>
                  </a:lnTo>
                  <a:lnTo>
                    <a:pt x="3822" y="18816"/>
                  </a:lnTo>
                  <a:lnTo>
                    <a:pt x="3957" y="18861"/>
                  </a:lnTo>
                  <a:lnTo>
                    <a:pt x="4114" y="18883"/>
                  </a:lnTo>
                  <a:lnTo>
                    <a:pt x="4429" y="18883"/>
                  </a:lnTo>
                  <a:lnTo>
                    <a:pt x="4766" y="18838"/>
                  </a:lnTo>
                  <a:lnTo>
                    <a:pt x="5081" y="18748"/>
                  </a:lnTo>
                  <a:lnTo>
                    <a:pt x="5418" y="18613"/>
                  </a:lnTo>
                  <a:lnTo>
                    <a:pt x="5755" y="18433"/>
                  </a:lnTo>
                  <a:lnTo>
                    <a:pt x="6070" y="18231"/>
                  </a:lnTo>
                  <a:lnTo>
                    <a:pt x="6385" y="17984"/>
                  </a:lnTo>
                  <a:lnTo>
                    <a:pt x="6699" y="17737"/>
                  </a:lnTo>
                  <a:lnTo>
                    <a:pt x="6969" y="17444"/>
                  </a:lnTo>
                  <a:lnTo>
                    <a:pt x="7239" y="17152"/>
                  </a:lnTo>
                  <a:lnTo>
                    <a:pt x="7464" y="16837"/>
                  </a:lnTo>
                  <a:lnTo>
                    <a:pt x="7666" y="16523"/>
                  </a:lnTo>
                  <a:lnTo>
                    <a:pt x="8048" y="15871"/>
                  </a:lnTo>
                  <a:lnTo>
                    <a:pt x="8498" y="15196"/>
                  </a:lnTo>
                  <a:lnTo>
                    <a:pt x="8745" y="14882"/>
                  </a:lnTo>
                  <a:lnTo>
                    <a:pt x="8992" y="14590"/>
                  </a:lnTo>
                  <a:lnTo>
                    <a:pt x="9239" y="14297"/>
                  </a:lnTo>
                  <a:lnTo>
                    <a:pt x="9509" y="14028"/>
                  </a:lnTo>
                  <a:lnTo>
                    <a:pt x="9801" y="13803"/>
                  </a:lnTo>
                  <a:lnTo>
                    <a:pt x="10094" y="13600"/>
                  </a:lnTo>
                  <a:lnTo>
                    <a:pt x="10386" y="13443"/>
                  </a:lnTo>
                  <a:lnTo>
                    <a:pt x="10701" y="13331"/>
                  </a:lnTo>
                  <a:lnTo>
                    <a:pt x="11015" y="13263"/>
                  </a:lnTo>
                  <a:lnTo>
                    <a:pt x="11173" y="13241"/>
                  </a:lnTo>
                  <a:lnTo>
                    <a:pt x="11487" y="13241"/>
                  </a:lnTo>
                  <a:lnTo>
                    <a:pt x="11667" y="13286"/>
                  </a:lnTo>
                  <a:lnTo>
                    <a:pt x="11825" y="13331"/>
                  </a:lnTo>
                  <a:lnTo>
                    <a:pt x="12004" y="13376"/>
                  </a:lnTo>
                  <a:lnTo>
                    <a:pt x="12252" y="13511"/>
                  </a:lnTo>
                  <a:lnTo>
                    <a:pt x="12476" y="13668"/>
                  </a:lnTo>
                  <a:lnTo>
                    <a:pt x="12701" y="13848"/>
                  </a:lnTo>
                  <a:lnTo>
                    <a:pt x="12926" y="14050"/>
                  </a:lnTo>
                  <a:lnTo>
                    <a:pt x="13331" y="14432"/>
                  </a:lnTo>
                  <a:lnTo>
                    <a:pt x="13555" y="14612"/>
                  </a:lnTo>
                  <a:lnTo>
                    <a:pt x="13780" y="14792"/>
                  </a:lnTo>
                  <a:lnTo>
                    <a:pt x="14117" y="14972"/>
                  </a:lnTo>
                  <a:lnTo>
                    <a:pt x="14455" y="15129"/>
                  </a:lnTo>
                  <a:lnTo>
                    <a:pt x="14814" y="15241"/>
                  </a:lnTo>
                  <a:lnTo>
                    <a:pt x="15174" y="15309"/>
                  </a:lnTo>
                  <a:lnTo>
                    <a:pt x="15534" y="15354"/>
                  </a:lnTo>
                  <a:lnTo>
                    <a:pt x="15916" y="15376"/>
                  </a:lnTo>
                  <a:lnTo>
                    <a:pt x="16702" y="15399"/>
                  </a:lnTo>
                  <a:lnTo>
                    <a:pt x="17489" y="15376"/>
                  </a:lnTo>
                  <a:lnTo>
                    <a:pt x="18276" y="15376"/>
                  </a:lnTo>
                  <a:lnTo>
                    <a:pt x="18658" y="15399"/>
                  </a:lnTo>
                  <a:lnTo>
                    <a:pt x="19040" y="15421"/>
                  </a:lnTo>
                  <a:lnTo>
                    <a:pt x="19422" y="15489"/>
                  </a:lnTo>
                  <a:lnTo>
                    <a:pt x="19805" y="15601"/>
                  </a:lnTo>
                  <a:lnTo>
                    <a:pt x="20232" y="15758"/>
                  </a:lnTo>
                  <a:lnTo>
                    <a:pt x="20614" y="15983"/>
                  </a:lnTo>
                  <a:lnTo>
                    <a:pt x="20973" y="16231"/>
                  </a:lnTo>
                  <a:lnTo>
                    <a:pt x="21311" y="16500"/>
                  </a:lnTo>
                  <a:lnTo>
                    <a:pt x="21625" y="16815"/>
                  </a:lnTo>
                  <a:lnTo>
                    <a:pt x="21918" y="17152"/>
                  </a:lnTo>
                  <a:lnTo>
                    <a:pt x="22210" y="17534"/>
                  </a:lnTo>
                  <a:lnTo>
                    <a:pt x="22457" y="17916"/>
                  </a:lnTo>
                  <a:lnTo>
                    <a:pt x="22682" y="18321"/>
                  </a:lnTo>
                  <a:lnTo>
                    <a:pt x="22907" y="18748"/>
                  </a:lnTo>
                  <a:lnTo>
                    <a:pt x="23334" y="19602"/>
                  </a:lnTo>
                  <a:lnTo>
                    <a:pt x="23716" y="20479"/>
                  </a:lnTo>
                  <a:lnTo>
                    <a:pt x="24076" y="21356"/>
                  </a:lnTo>
                  <a:lnTo>
                    <a:pt x="24278" y="21783"/>
                  </a:lnTo>
                  <a:lnTo>
                    <a:pt x="24503" y="22210"/>
                  </a:lnTo>
                  <a:lnTo>
                    <a:pt x="24750" y="22615"/>
                  </a:lnTo>
                  <a:lnTo>
                    <a:pt x="25020" y="23042"/>
                  </a:lnTo>
                  <a:lnTo>
                    <a:pt x="25312" y="23424"/>
                  </a:lnTo>
                  <a:lnTo>
                    <a:pt x="25627" y="23806"/>
                  </a:lnTo>
                  <a:lnTo>
                    <a:pt x="25941" y="24143"/>
                  </a:lnTo>
                  <a:lnTo>
                    <a:pt x="26301" y="24480"/>
                  </a:lnTo>
                  <a:lnTo>
                    <a:pt x="26661" y="24750"/>
                  </a:lnTo>
                  <a:lnTo>
                    <a:pt x="27020" y="24997"/>
                  </a:lnTo>
                  <a:lnTo>
                    <a:pt x="27425" y="25200"/>
                  </a:lnTo>
                  <a:lnTo>
                    <a:pt x="27830" y="25357"/>
                  </a:lnTo>
                  <a:lnTo>
                    <a:pt x="28032" y="25402"/>
                  </a:lnTo>
                  <a:lnTo>
                    <a:pt x="28234" y="25447"/>
                  </a:lnTo>
                  <a:lnTo>
                    <a:pt x="28437" y="25492"/>
                  </a:lnTo>
                  <a:lnTo>
                    <a:pt x="28886" y="25492"/>
                  </a:lnTo>
                  <a:lnTo>
                    <a:pt x="29088" y="25469"/>
                  </a:lnTo>
                  <a:lnTo>
                    <a:pt x="29313" y="25424"/>
                  </a:lnTo>
                  <a:lnTo>
                    <a:pt x="29538" y="25379"/>
                  </a:lnTo>
                  <a:lnTo>
                    <a:pt x="29875" y="25267"/>
                  </a:lnTo>
                  <a:lnTo>
                    <a:pt x="30212" y="25087"/>
                  </a:lnTo>
                  <a:lnTo>
                    <a:pt x="30550" y="24907"/>
                  </a:lnTo>
                  <a:lnTo>
                    <a:pt x="30842" y="24683"/>
                  </a:lnTo>
                  <a:lnTo>
                    <a:pt x="31156" y="24458"/>
                  </a:lnTo>
                  <a:lnTo>
                    <a:pt x="31449" y="24211"/>
                  </a:lnTo>
                  <a:lnTo>
                    <a:pt x="32033" y="23716"/>
                  </a:lnTo>
                  <a:lnTo>
                    <a:pt x="32325" y="23491"/>
                  </a:lnTo>
                  <a:lnTo>
                    <a:pt x="32640" y="23266"/>
                  </a:lnTo>
                  <a:lnTo>
                    <a:pt x="32932" y="23042"/>
                  </a:lnTo>
                  <a:lnTo>
                    <a:pt x="33247" y="22884"/>
                  </a:lnTo>
                  <a:lnTo>
                    <a:pt x="33562" y="22727"/>
                  </a:lnTo>
                  <a:lnTo>
                    <a:pt x="33899" y="22637"/>
                  </a:lnTo>
                  <a:lnTo>
                    <a:pt x="34236" y="22570"/>
                  </a:lnTo>
                  <a:lnTo>
                    <a:pt x="34596" y="22570"/>
                  </a:lnTo>
                  <a:lnTo>
                    <a:pt x="34843" y="22592"/>
                  </a:lnTo>
                  <a:lnTo>
                    <a:pt x="35068" y="22660"/>
                  </a:lnTo>
                  <a:lnTo>
                    <a:pt x="35293" y="22727"/>
                  </a:lnTo>
                  <a:lnTo>
                    <a:pt x="35517" y="22839"/>
                  </a:lnTo>
                  <a:lnTo>
                    <a:pt x="35742" y="22952"/>
                  </a:lnTo>
                  <a:lnTo>
                    <a:pt x="35944" y="23087"/>
                  </a:lnTo>
                  <a:lnTo>
                    <a:pt x="36147" y="23222"/>
                  </a:lnTo>
                  <a:lnTo>
                    <a:pt x="36327" y="23379"/>
                  </a:lnTo>
                  <a:lnTo>
                    <a:pt x="36641" y="23671"/>
                  </a:lnTo>
                  <a:lnTo>
                    <a:pt x="36911" y="23963"/>
                  </a:lnTo>
                  <a:lnTo>
                    <a:pt x="37181" y="24278"/>
                  </a:lnTo>
                  <a:lnTo>
                    <a:pt x="37428" y="24638"/>
                  </a:lnTo>
                  <a:lnTo>
                    <a:pt x="37653" y="24975"/>
                  </a:lnTo>
                  <a:lnTo>
                    <a:pt x="37855" y="25357"/>
                  </a:lnTo>
                  <a:lnTo>
                    <a:pt x="38058" y="25739"/>
                  </a:lnTo>
                  <a:lnTo>
                    <a:pt x="38237" y="26121"/>
                  </a:lnTo>
                  <a:lnTo>
                    <a:pt x="38552" y="26931"/>
                  </a:lnTo>
                  <a:lnTo>
                    <a:pt x="38844" y="27762"/>
                  </a:lnTo>
                  <a:lnTo>
                    <a:pt x="39406" y="29448"/>
                  </a:lnTo>
                  <a:lnTo>
                    <a:pt x="39676" y="30280"/>
                  </a:lnTo>
                  <a:lnTo>
                    <a:pt x="39991" y="31067"/>
                  </a:lnTo>
                  <a:lnTo>
                    <a:pt x="40148" y="31471"/>
                  </a:lnTo>
                  <a:lnTo>
                    <a:pt x="40328" y="31831"/>
                  </a:lnTo>
                  <a:lnTo>
                    <a:pt x="40508" y="32191"/>
                  </a:lnTo>
                  <a:lnTo>
                    <a:pt x="40710" y="32528"/>
                  </a:lnTo>
                  <a:lnTo>
                    <a:pt x="40935" y="32865"/>
                  </a:lnTo>
                  <a:lnTo>
                    <a:pt x="41182" y="33180"/>
                  </a:lnTo>
                  <a:lnTo>
                    <a:pt x="41429" y="33472"/>
                  </a:lnTo>
                  <a:lnTo>
                    <a:pt x="41699" y="33742"/>
                  </a:lnTo>
                  <a:lnTo>
                    <a:pt x="41991" y="33989"/>
                  </a:lnTo>
                  <a:lnTo>
                    <a:pt x="42329" y="34191"/>
                  </a:lnTo>
                  <a:lnTo>
                    <a:pt x="42666" y="34394"/>
                  </a:lnTo>
                  <a:lnTo>
                    <a:pt x="43048" y="34551"/>
                  </a:lnTo>
                  <a:lnTo>
                    <a:pt x="43385" y="34663"/>
                  </a:lnTo>
                  <a:lnTo>
                    <a:pt x="43722" y="34776"/>
                  </a:lnTo>
                  <a:lnTo>
                    <a:pt x="44397" y="34956"/>
                  </a:lnTo>
                  <a:lnTo>
                    <a:pt x="44711" y="35090"/>
                  </a:lnTo>
                  <a:lnTo>
                    <a:pt x="45026" y="35225"/>
                  </a:lnTo>
                  <a:lnTo>
                    <a:pt x="45318" y="35405"/>
                  </a:lnTo>
                  <a:lnTo>
                    <a:pt x="45453" y="35495"/>
                  </a:lnTo>
                  <a:lnTo>
                    <a:pt x="45566" y="35630"/>
                  </a:lnTo>
                  <a:lnTo>
                    <a:pt x="45768" y="35855"/>
                  </a:lnTo>
                  <a:lnTo>
                    <a:pt x="45925" y="36124"/>
                  </a:lnTo>
                  <a:lnTo>
                    <a:pt x="46060" y="36417"/>
                  </a:lnTo>
                  <a:lnTo>
                    <a:pt x="46150" y="36709"/>
                  </a:lnTo>
                  <a:lnTo>
                    <a:pt x="46240" y="37024"/>
                  </a:lnTo>
                  <a:lnTo>
                    <a:pt x="46307" y="37338"/>
                  </a:lnTo>
                  <a:lnTo>
                    <a:pt x="46420" y="37968"/>
                  </a:lnTo>
                  <a:lnTo>
                    <a:pt x="46532" y="38417"/>
                  </a:lnTo>
                  <a:lnTo>
                    <a:pt x="46667" y="38867"/>
                  </a:lnTo>
                  <a:lnTo>
                    <a:pt x="46802" y="39317"/>
                  </a:lnTo>
                  <a:lnTo>
                    <a:pt x="46959" y="39744"/>
                  </a:lnTo>
                  <a:lnTo>
                    <a:pt x="47162" y="40171"/>
                  </a:lnTo>
                  <a:lnTo>
                    <a:pt x="47341" y="40598"/>
                  </a:lnTo>
                  <a:lnTo>
                    <a:pt x="47566" y="41002"/>
                  </a:lnTo>
                  <a:lnTo>
                    <a:pt x="47813" y="41407"/>
                  </a:lnTo>
                  <a:lnTo>
                    <a:pt x="48061" y="41812"/>
                  </a:lnTo>
                  <a:lnTo>
                    <a:pt x="48330" y="42194"/>
                  </a:lnTo>
                  <a:lnTo>
                    <a:pt x="48600" y="42576"/>
                  </a:lnTo>
                  <a:lnTo>
                    <a:pt x="48915" y="42936"/>
                  </a:lnTo>
                  <a:lnTo>
                    <a:pt x="49230" y="43295"/>
                  </a:lnTo>
                  <a:lnTo>
                    <a:pt x="49544" y="43633"/>
                  </a:lnTo>
                  <a:lnTo>
                    <a:pt x="49881" y="43970"/>
                  </a:lnTo>
                  <a:lnTo>
                    <a:pt x="50219" y="44284"/>
                  </a:lnTo>
                  <a:lnTo>
                    <a:pt x="50983" y="43385"/>
                  </a:lnTo>
                  <a:lnTo>
                    <a:pt x="51725" y="42464"/>
                  </a:lnTo>
                  <a:lnTo>
                    <a:pt x="52467" y="41519"/>
                  </a:lnTo>
                  <a:lnTo>
                    <a:pt x="53186" y="40575"/>
                  </a:lnTo>
                  <a:lnTo>
                    <a:pt x="53883" y="39631"/>
                  </a:lnTo>
                  <a:lnTo>
                    <a:pt x="54580" y="38665"/>
                  </a:lnTo>
                  <a:lnTo>
                    <a:pt x="55276" y="37676"/>
                  </a:lnTo>
                  <a:lnTo>
                    <a:pt x="55951" y="36686"/>
                  </a:lnTo>
                  <a:lnTo>
                    <a:pt x="56603" y="35697"/>
                  </a:lnTo>
                  <a:lnTo>
                    <a:pt x="57255" y="34686"/>
                  </a:lnTo>
                  <a:lnTo>
                    <a:pt x="57884" y="33674"/>
                  </a:lnTo>
                  <a:lnTo>
                    <a:pt x="58491" y="32640"/>
                  </a:lnTo>
                  <a:lnTo>
                    <a:pt x="59120" y="31606"/>
                  </a:lnTo>
                  <a:lnTo>
                    <a:pt x="59705" y="30572"/>
                  </a:lnTo>
                  <a:lnTo>
                    <a:pt x="60289" y="29516"/>
                  </a:lnTo>
                  <a:lnTo>
                    <a:pt x="60851" y="28437"/>
                  </a:lnTo>
                  <a:lnTo>
                    <a:pt x="61413" y="27358"/>
                  </a:lnTo>
                  <a:lnTo>
                    <a:pt x="61953" y="26279"/>
                  </a:lnTo>
                  <a:lnTo>
                    <a:pt x="62470" y="25177"/>
                  </a:lnTo>
                  <a:lnTo>
                    <a:pt x="62987" y="24076"/>
                  </a:lnTo>
                  <a:lnTo>
                    <a:pt x="63481" y="22952"/>
                  </a:lnTo>
                  <a:lnTo>
                    <a:pt x="63976" y="21828"/>
                  </a:lnTo>
                  <a:lnTo>
                    <a:pt x="64448" y="20704"/>
                  </a:lnTo>
                  <a:lnTo>
                    <a:pt x="64897" y="19557"/>
                  </a:lnTo>
                  <a:lnTo>
                    <a:pt x="65347" y="18411"/>
                  </a:lnTo>
                  <a:lnTo>
                    <a:pt x="65774" y="17242"/>
                  </a:lnTo>
                  <a:lnTo>
                    <a:pt x="66179" y="16073"/>
                  </a:lnTo>
                  <a:lnTo>
                    <a:pt x="66583" y="14904"/>
                  </a:lnTo>
                  <a:lnTo>
                    <a:pt x="66966" y="13713"/>
                  </a:lnTo>
                  <a:lnTo>
                    <a:pt x="67325" y="12499"/>
                  </a:lnTo>
                  <a:lnTo>
                    <a:pt x="67685" y="11308"/>
                  </a:lnTo>
                  <a:lnTo>
                    <a:pt x="68022" y="10094"/>
                  </a:lnTo>
                  <a:lnTo>
                    <a:pt x="68337" y="8835"/>
                  </a:lnTo>
                  <a:lnTo>
                    <a:pt x="68651" y="7576"/>
                  </a:lnTo>
                  <a:lnTo>
                    <a:pt x="68944" y="6295"/>
                  </a:lnTo>
                  <a:lnTo>
                    <a:pt x="69213" y="5036"/>
                  </a:lnTo>
                  <a:lnTo>
                    <a:pt x="69483" y="3777"/>
                  </a:lnTo>
                  <a:lnTo>
                    <a:pt x="69708" y="2518"/>
                  </a:lnTo>
                  <a:lnTo>
                    <a:pt x="69933" y="1259"/>
                  </a:lnTo>
                  <a:lnTo>
                    <a:pt x="70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3340725" y="2854675"/>
              <a:ext cx="1164450" cy="1444300"/>
            </a:xfrm>
            <a:custGeom>
              <a:avLst/>
              <a:gdLst/>
              <a:ahLst/>
              <a:cxnLst/>
              <a:rect l="l" t="t" r="r" b="b"/>
              <a:pathLst>
                <a:path w="46578" h="57772" extrusionOk="0">
                  <a:moveTo>
                    <a:pt x="1214" y="1"/>
                  </a:moveTo>
                  <a:lnTo>
                    <a:pt x="1035" y="428"/>
                  </a:lnTo>
                  <a:lnTo>
                    <a:pt x="855" y="877"/>
                  </a:lnTo>
                  <a:lnTo>
                    <a:pt x="697" y="1327"/>
                  </a:lnTo>
                  <a:lnTo>
                    <a:pt x="563" y="1776"/>
                  </a:lnTo>
                  <a:lnTo>
                    <a:pt x="315" y="2721"/>
                  </a:lnTo>
                  <a:lnTo>
                    <a:pt x="113" y="3642"/>
                  </a:lnTo>
                  <a:lnTo>
                    <a:pt x="45" y="3957"/>
                  </a:lnTo>
                  <a:lnTo>
                    <a:pt x="1" y="4272"/>
                  </a:lnTo>
                  <a:lnTo>
                    <a:pt x="1" y="4429"/>
                  </a:lnTo>
                  <a:lnTo>
                    <a:pt x="1" y="4586"/>
                  </a:lnTo>
                  <a:lnTo>
                    <a:pt x="23" y="4744"/>
                  </a:lnTo>
                  <a:lnTo>
                    <a:pt x="68" y="4879"/>
                  </a:lnTo>
                  <a:lnTo>
                    <a:pt x="135" y="5058"/>
                  </a:lnTo>
                  <a:lnTo>
                    <a:pt x="203" y="5216"/>
                  </a:lnTo>
                  <a:lnTo>
                    <a:pt x="315" y="5373"/>
                  </a:lnTo>
                  <a:lnTo>
                    <a:pt x="450" y="5530"/>
                  </a:lnTo>
                  <a:lnTo>
                    <a:pt x="697" y="5800"/>
                  </a:lnTo>
                  <a:lnTo>
                    <a:pt x="967" y="6070"/>
                  </a:lnTo>
                  <a:lnTo>
                    <a:pt x="1169" y="6295"/>
                  </a:lnTo>
                  <a:lnTo>
                    <a:pt x="1349" y="6520"/>
                  </a:lnTo>
                  <a:lnTo>
                    <a:pt x="1507" y="6744"/>
                  </a:lnTo>
                  <a:lnTo>
                    <a:pt x="1664" y="6992"/>
                  </a:lnTo>
                  <a:lnTo>
                    <a:pt x="1799" y="7239"/>
                  </a:lnTo>
                  <a:lnTo>
                    <a:pt x="1911" y="7486"/>
                  </a:lnTo>
                  <a:lnTo>
                    <a:pt x="2024" y="7756"/>
                  </a:lnTo>
                  <a:lnTo>
                    <a:pt x="2114" y="8026"/>
                  </a:lnTo>
                  <a:lnTo>
                    <a:pt x="2203" y="8318"/>
                  </a:lnTo>
                  <a:lnTo>
                    <a:pt x="2271" y="8588"/>
                  </a:lnTo>
                  <a:lnTo>
                    <a:pt x="2316" y="8857"/>
                  </a:lnTo>
                  <a:lnTo>
                    <a:pt x="2338" y="9150"/>
                  </a:lnTo>
                  <a:lnTo>
                    <a:pt x="2361" y="9442"/>
                  </a:lnTo>
                  <a:lnTo>
                    <a:pt x="2361" y="9734"/>
                  </a:lnTo>
                  <a:lnTo>
                    <a:pt x="2338" y="10004"/>
                  </a:lnTo>
                  <a:lnTo>
                    <a:pt x="2293" y="10296"/>
                  </a:lnTo>
                  <a:lnTo>
                    <a:pt x="2203" y="10813"/>
                  </a:lnTo>
                  <a:lnTo>
                    <a:pt x="2091" y="11330"/>
                  </a:lnTo>
                  <a:lnTo>
                    <a:pt x="2046" y="11600"/>
                  </a:lnTo>
                  <a:lnTo>
                    <a:pt x="2024" y="11870"/>
                  </a:lnTo>
                  <a:lnTo>
                    <a:pt x="2024" y="12117"/>
                  </a:lnTo>
                  <a:lnTo>
                    <a:pt x="2046" y="12387"/>
                  </a:lnTo>
                  <a:lnTo>
                    <a:pt x="2091" y="12544"/>
                  </a:lnTo>
                  <a:lnTo>
                    <a:pt x="2136" y="12724"/>
                  </a:lnTo>
                  <a:lnTo>
                    <a:pt x="2293" y="13038"/>
                  </a:lnTo>
                  <a:lnTo>
                    <a:pt x="2473" y="13331"/>
                  </a:lnTo>
                  <a:lnTo>
                    <a:pt x="2676" y="13600"/>
                  </a:lnTo>
                  <a:lnTo>
                    <a:pt x="2923" y="13870"/>
                  </a:lnTo>
                  <a:lnTo>
                    <a:pt x="3170" y="14117"/>
                  </a:lnTo>
                  <a:lnTo>
                    <a:pt x="3732" y="14590"/>
                  </a:lnTo>
                  <a:lnTo>
                    <a:pt x="4699" y="15354"/>
                  </a:lnTo>
                  <a:lnTo>
                    <a:pt x="5688" y="16141"/>
                  </a:lnTo>
                  <a:lnTo>
                    <a:pt x="6182" y="16500"/>
                  </a:lnTo>
                  <a:lnTo>
                    <a:pt x="6699" y="16860"/>
                  </a:lnTo>
                  <a:lnTo>
                    <a:pt x="7216" y="17220"/>
                  </a:lnTo>
                  <a:lnTo>
                    <a:pt x="7733" y="17534"/>
                  </a:lnTo>
                  <a:lnTo>
                    <a:pt x="8273" y="17849"/>
                  </a:lnTo>
                  <a:lnTo>
                    <a:pt x="8812" y="18141"/>
                  </a:lnTo>
                  <a:lnTo>
                    <a:pt x="9374" y="18411"/>
                  </a:lnTo>
                  <a:lnTo>
                    <a:pt x="9936" y="18636"/>
                  </a:lnTo>
                  <a:lnTo>
                    <a:pt x="10498" y="18838"/>
                  </a:lnTo>
                  <a:lnTo>
                    <a:pt x="11083" y="19018"/>
                  </a:lnTo>
                  <a:lnTo>
                    <a:pt x="11690" y="19153"/>
                  </a:lnTo>
                  <a:lnTo>
                    <a:pt x="12297" y="19243"/>
                  </a:lnTo>
                  <a:lnTo>
                    <a:pt x="13016" y="19333"/>
                  </a:lnTo>
                  <a:lnTo>
                    <a:pt x="13780" y="19400"/>
                  </a:lnTo>
                  <a:lnTo>
                    <a:pt x="14544" y="19490"/>
                  </a:lnTo>
                  <a:lnTo>
                    <a:pt x="14927" y="19535"/>
                  </a:lnTo>
                  <a:lnTo>
                    <a:pt x="15286" y="19602"/>
                  </a:lnTo>
                  <a:lnTo>
                    <a:pt x="15623" y="19692"/>
                  </a:lnTo>
                  <a:lnTo>
                    <a:pt x="15961" y="19805"/>
                  </a:lnTo>
                  <a:lnTo>
                    <a:pt x="16298" y="19940"/>
                  </a:lnTo>
                  <a:lnTo>
                    <a:pt x="16590" y="20097"/>
                  </a:lnTo>
                  <a:lnTo>
                    <a:pt x="16860" y="20299"/>
                  </a:lnTo>
                  <a:lnTo>
                    <a:pt x="17107" y="20524"/>
                  </a:lnTo>
                  <a:lnTo>
                    <a:pt x="17332" y="20771"/>
                  </a:lnTo>
                  <a:lnTo>
                    <a:pt x="17512" y="21064"/>
                  </a:lnTo>
                  <a:lnTo>
                    <a:pt x="17647" y="21356"/>
                  </a:lnTo>
                  <a:lnTo>
                    <a:pt x="17759" y="21648"/>
                  </a:lnTo>
                  <a:lnTo>
                    <a:pt x="17894" y="21918"/>
                  </a:lnTo>
                  <a:lnTo>
                    <a:pt x="17984" y="22053"/>
                  </a:lnTo>
                  <a:lnTo>
                    <a:pt x="18074" y="22165"/>
                  </a:lnTo>
                  <a:lnTo>
                    <a:pt x="17669" y="22390"/>
                  </a:lnTo>
                  <a:lnTo>
                    <a:pt x="17174" y="22660"/>
                  </a:lnTo>
                  <a:lnTo>
                    <a:pt x="16657" y="22929"/>
                  </a:lnTo>
                  <a:lnTo>
                    <a:pt x="16118" y="23199"/>
                  </a:lnTo>
                  <a:lnTo>
                    <a:pt x="15578" y="23514"/>
                  </a:lnTo>
                  <a:lnTo>
                    <a:pt x="15106" y="23828"/>
                  </a:lnTo>
                  <a:lnTo>
                    <a:pt x="14904" y="24008"/>
                  </a:lnTo>
                  <a:lnTo>
                    <a:pt x="14702" y="24188"/>
                  </a:lnTo>
                  <a:lnTo>
                    <a:pt x="14544" y="24345"/>
                  </a:lnTo>
                  <a:lnTo>
                    <a:pt x="14410" y="24525"/>
                  </a:lnTo>
                  <a:lnTo>
                    <a:pt x="14252" y="24773"/>
                  </a:lnTo>
                  <a:lnTo>
                    <a:pt x="14140" y="25042"/>
                  </a:lnTo>
                  <a:lnTo>
                    <a:pt x="14050" y="25312"/>
                  </a:lnTo>
                  <a:lnTo>
                    <a:pt x="14005" y="25447"/>
                  </a:lnTo>
                  <a:lnTo>
                    <a:pt x="14005" y="25582"/>
                  </a:lnTo>
                  <a:lnTo>
                    <a:pt x="14005" y="25762"/>
                  </a:lnTo>
                  <a:lnTo>
                    <a:pt x="14027" y="25919"/>
                  </a:lnTo>
                  <a:lnTo>
                    <a:pt x="14050" y="26076"/>
                  </a:lnTo>
                  <a:lnTo>
                    <a:pt x="14117" y="26211"/>
                  </a:lnTo>
                  <a:lnTo>
                    <a:pt x="14185" y="26369"/>
                  </a:lnTo>
                  <a:lnTo>
                    <a:pt x="14252" y="26503"/>
                  </a:lnTo>
                  <a:lnTo>
                    <a:pt x="14432" y="26773"/>
                  </a:lnTo>
                  <a:lnTo>
                    <a:pt x="14657" y="27020"/>
                  </a:lnTo>
                  <a:lnTo>
                    <a:pt x="14904" y="27268"/>
                  </a:lnTo>
                  <a:lnTo>
                    <a:pt x="15421" y="27740"/>
                  </a:lnTo>
                  <a:lnTo>
                    <a:pt x="15826" y="28122"/>
                  </a:lnTo>
                  <a:lnTo>
                    <a:pt x="16208" y="28549"/>
                  </a:lnTo>
                  <a:lnTo>
                    <a:pt x="16590" y="28976"/>
                  </a:lnTo>
                  <a:lnTo>
                    <a:pt x="16905" y="29448"/>
                  </a:lnTo>
                  <a:lnTo>
                    <a:pt x="17197" y="29920"/>
                  </a:lnTo>
                  <a:lnTo>
                    <a:pt x="17467" y="30437"/>
                  </a:lnTo>
                  <a:lnTo>
                    <a:pt x="17669" y="30954"/>
                  </a:lnTo>
                  <a:lnTo>
                    <a:pt x="17736" y="31224"/>
                  </a:lnTo>
                  <a:lnTo>
                    <a:pt x="17826" y="31494"/>
                  </a:lnTo>
                  <a:lnTo>
                    <a:pt x="17871" y="31786"/>
                  </a:lnTo>
                  <a:lnTo>
                    <a:pt x="17916" y="32056"/>
                  </a:lnTo>
                  <a:lnTo>
                    <a:pt x="17939" y="32348"/>
                  </a:lnTo>
                  <a:lnTo>
                    <a:pt x="17939" y="32640"/>
                  </a:lnTo>
                  <a:lnTo>
                    <a:pt x="17939" y="32910"/>
                  </a:lnTo>
                  <a:lnTo>
                    <a:pt x="17894" y="33202"/>
                  </a:lnTo>
                  <a:lnTo>
                    <a:pt x="17849" y="33494"/>
                  </a:lnTo>
                  <a:lnTo>
                    <a:pt x="17804" y="33764"/>
                  </a:lnTo>
                  <a:lnTo>
                    <a:pt x="17714" y="34034"/>
                  </a:lnTo>
                  <a:lnTo>
                    <a:pt x="17624" y="34304"/>
                  </a:lnTo>
                  <a:lnTo>
                    <a:pt x="17512" y="34551"/>
                  </a:lnTo>
                  <a:lnTo>
                    <a:pt x="17399" y="34821"/>
                  </a:lnTo>
                  <a:lnTo>
                    <a:pt x="17242" y="35046"/>
                  </a:lnTo>
                  <a:lnTo>
                    <a:pt x="17085" y="35270"/>
                  </a:lnTo>
                  <a:lnTo>
                    <a:pt x="16905" y="35495"/>
                  </a:lnTo>
                  <a:lnTo>
                    <a:pt x="16702" y="35697"/>
                  </a:lnTo>
                  <a:lnTo>
                    <a:pt x="16365" y="35967"/>
                  </a:lnTo>
                  <a:lnTo>
                    <a:pt x="16028" y="36237"/>
                  </a:lnTo>
                  <a:lnTo>
                    <a:pt x="15286" y="36709"/>
                  </a:lnTo>
                  <a:lnTo>
                    <a:pt x="14927" y="36956"/>
                  </a:lnTo>
                  <a:lnTo>
                    <a:pt x="14589" y="37226"/>
                  </a:lnTo>
                  <a:lnTo>
                    <a:pt x="14455" y="37361"/>
                  </a:lnTo>
                  <a:lnTo>
                    <a:pt x="14297" y="37518"/>
                  </a:lnTo>
                  <a:lnTo>
                    <a:pt x="14162" y="37676"/>
                  </a:lnTo>
                  <a:lnTo>
                    <a:pt x="14050" y="37855"/>
                  </a:lnTo>
                  <a:lnTo>
                    <a:pt x="13938" y="38372"/>
                  </a:lnTo>
                  <a:lnTo>
                    <a:pt x="13803" y="38979"/>
                  </a:lnTo>
                  <a:lnTo>
                    <a:pt x="13668" y="39789"/>
                  </a:lnTo>
                  <a:lnTo>
                    <a:pt x="13510" y="40755"/>
                  </a:lnTo>
                  <a:lnTo>
                    <a:pt x="13353" y="41879"/>
                  </a:lnTo>
                  <a:lnTo>
                    <a:pt x="13218" y="43115"/>
                  </a:lnTo>
                  <a:lnTo>
                    <a:pt x="13128" y="44419"/>
                  </a:lnTo>
                  <a:lnTo>
                    <a:pt x="13083" y="45116"/>
                  </a:lnTo>
                  <a:lnTo>
                    <a:pt x="13083" y="45813"/>
                  </a:lnTo>
                  <a:lnTo>
                    <a:pt x="13083" y="46510"/>
                  </a:lnTo>
                  <a:lnTo>
                    <a:pt x="13083" y="47229"/>
                  </a:lnTo>
                  <a:lnTo>
                    <a:pt x="13128" y="47948"/>
                  </a:lnTo>
                  <a:lnTo>
                    <a:pt x="13173" y="48645"/>
                  </a:lnTo>
                  <a:lnTo>
                    <a:pt x="13263" y="49365"/>
                  </a:lnTo>
                  <a:lnTo>
                    <a:pt x="13376" y="50062"/>
                  </a:lnTo>
                  <a:lnTo>
                    <a:pt x="13510" y="50758"/>
                  </a:lnTo>
                  <a:lnTo>
                    <a:pt x="13668" y="51410"/>
                  </a:lnTo>
                  <a:lnTo>
                    <a:pt x="13848" y="52085"/>
                  </a:lnTo>
                  <a:lnTo>
                    <a:pt x="14072" y="52714"/>
                  </a:lnTo>
                  <a:lnTo>
                    <a:pt x="14342" y="53321"/>
                  </a:lnTo>
                  <a:lnTo>
                    <a:pt x="14634" y="53883"/>
                  </a:lnTo>
                  <a:lnTo>
                    <a:pt x="14972" y="54445"/>
                  </a:lnTo>
                  <a:lnTo>
                    <a:pt x="15151" y="54692"/>
                  </a:lnTo>
                  <a:lnTo>
                    <a:pt x="15331" y="54962"/>
                  </a:lnTo>
                  <a:lnTo>
                    <a:pt x="15421" y="55074"/>
                  </a:lnTo>
                  <a:lnTo>
                    <a:pt x="15444" y="55209"/>
                  </a:lnTo>
                  <a:lnTo>
                    <a:pt x="15444" y="55344"/>
                  </a:lnTo>
                  <a:lnTo>
                    <a:pt x="15399" y="55479"/>
                  </a:lnTo>
                  <a:lnTo>
                    <a:pt x="15309" y="55614"/>
                  </a:lnTo>
                  <a:lnTo>
                    <a:pt x="15219" y="55749"/>
                  </a:lnTo>
                  <a:lnTo>
                    <a:pt x="15017" y="56018"/>
                  </a:lnTo>
                  <a:lnTo>
                    <a:pt x="14792" y="56266"/>
                  </a:lnTo>
                  <a:lnTo>
                    <a:pt x="14702" y="56401"/>
                  </a:lnTo>
                  <a:lnTo>
                    <a:pt x="14634" y="56536"/>
                  </a:lnTo>
                  <a:lnTo>
                    <a:pt x="14589" y="56670"/>
                  </a:lnTo>
                  <a:lnTo>
                    <a:pt x="14567" y="56805"/>
                  </a:lnTo>
                  <a:lnTo>
                    <a:pt x="14612" y="56918"/>
                  </a:lnTo>
                  <a:lnTo>
                    <a:pt x="14679" y="57053"/>
                  </a:lnTo>
                  <a:lnTo>
                    <a:pt x="14792" y="57187"/>
                  </a:lnTo>
                  <a:lnTo>
                    <a:pt x="14927" y="57300"/>
                  </a:lnTo>
                  <a:lnTo>
                    <a:pt x="15039" y="57390"/>
                  </a:lnTo>
                  <a:lnTo>
                    <a:pt x="15196" y="57480"/>
                  </a:lnTo>
                  <a:lnTo>
                    <a:pt x="15489" y="57614"/>
                  </a:lnTo>
                  <a:lnTo>
                    <a:pt x="15803" y="57704"/>
                  </a:lnTo>
                  <a:lnTo>
                    <a:pt x="16140" y="57772"/>
                  </a:lnTo>
                  <a:lnTo>
                    <a:pt x="16500" y="57772"/>
                  </a:lnTo>
                  <a:lnTo>
                    <a:pt x="16837" y="57749"/>
                  </a:lnTo>
                  <a:lnTo>
                    <a:pt x="17174" y="57704"/>
                  </a:lnTo>
                  <a:lnTo>
                    <a:pt x="17602" y="57592"/>
                  </a:lnTo>
                  <a:lnTo>
                    <a:pt x="18029" y="57457"/>
                  </a:lnTo>
                  <a:lnTo>
                    <a:pt x="18433" y="57300"/>
                  </a:lnTo>
                  <a:lnTo>
                    <a:pt x="18838" y="57097"/>
                  </a:lnTo>
                  <a:lnTo>
                    <a:pt x="19355" y="56828"/>
                  </a:lnTo>
                  <a:lnTo>
                    <a:pt x="19850" y="56536"/>
                  </a:lnTo>
                  <a:lnTo>
                    <a:pt x="20839" y="55906"/>
                  </a:lnTo>
                  <a:lnTo>
                    <a:pt x="22952" y="54512"/>
                  </a:lnTo>
                  <a:lnTo>
                    <a:pt x="23671" y="54040"/>
                  </a:lnTo>
                  <a:lnTo>
                    <a:pt x="24390" y="53546"/>
                  </a:lnTo>
                  <a:lnTo>
                    <a:pt x="25087" y="53051"/>
                  </a:lnTo>
                  <a:lnTo>
                    <a:pt x="25761" y="52512"/>
                  </a:lnTo>
                  <a:lnTo>
                    <a:pt x="26076" y="52220"/>
                  </a:lnTo>
                  <a:lnTo>
                    <a:pt x="26391" y="51927"/>
                  </a:lnTo>
                  <a:lnTo>
                    <a:pt x="26706" y="51635"/>
                  </a:lnTo>
                  <a:lnTo>
                    <a:pt x="26998" y="51320"/>
                  </a:lnTo>
                  <a:lnTo>
                    <a:pt x="27268" y="51006"/>
                  </a:lnTo>
                  <a:lnTo>
                    <a:pt x="27515" y="50668"/>
                  </a:lnTo>
                  <a:lnTo>
                    <a:pt x="27762" y="50309"/>
                  </a:lnTo>
                  <a:lnTo>
                    <a:pt x="27987" y="49949"/>
                  </a:lnTo>
                  <a:lnTo>
                    <a:pt x="28144" y="49657"/>
                  </a:lnTo>
                  <a:lnTo>
                    <a:pt x="28279" y="49342"/>
                  </a:lnTo>
                  <a:lnTo>
                    <a:pt x="28392" y="49027"/>
                  </a:lnTo>
                  <a:lnTo>
                    <a:pt x="28504" y="48735"/>
                  </a:lnTo>
                  <a:lnTo>
                    <a:pt x="28661" y="48128"/>
                  </a:lnTo>
                  <a:lnTo>
                    <a:pt x="28819" y="47521"/>
                  </a:lnTo>
                  <a:lnTo>
                    <a:pt x="28998" y="46937"/>
                  </a:lnTo>
                  <a:lnTo>
                    <a:pt x="29088" y="46645"/>
                  </a:lnTo>
                  <a:lnTo>
                    <a:pt x="29201" y="46375"/>
                  </a:lnTo>
                  <a:lnTo>
                    <a:pt x="29358" y="46083"/>
                  </a:lnTo>
                  <a:lnTo>
                    <a:pt x="29515" y="45835"/>
                  </a:lnTo>
                  <a:lnTo>
                    <a:pt x="29718" y="45566"/>
                  </a:lnTo>
                  <a:lnTo>
                    <a:pt x="29943" y="45318"/>
                  </a:lnTo>
                  <a:lnTo>
                    <a:pt x="29875" y="45161"/>
                  </a:lnTo>
                  <a:lnTo>
                    <a:pt x="29830" y="45026"/>
                  </a:lnTo>
                  <a:lnTo>
                    <a:pt x="29830" y="44869"/>
                  </a:lnTo>
                  <a:lnTo>
                    <a:pt x="29830" y="44712"/>
                  </a:lnTo>
                  <a:lnTo>
                    <a:pt x="29875" y="44554"/>
                  </a:lnTo>
                  <a:lnTo>
                    <a:pt x="29920" y="44419"/>
                  </a:lnTo>
                  <a:lnTo>
                    <a:pt x="29988" y="44262"/>
                  </a:lnTo>
                  <a:lnTo>
                    <a:pt x="30077" y="44127"/>
                  </a:lnTo>
                  <a:lnTo>
                    <a:pt x="30190" y="43992"/>
                  </a:lnTo>
                  <a:lnTo>
                    <a:pt x="30302" y="43880"/>
                  </a:lnTo>
                  <a:lnTo>
                    <a:pt x="30415" y="43767"/>
                  </a:lnTo>
                  <a:lnTo>
                    <a:pt x="30550" y="43655"/>
                  </a:lnTo>
                  <a:lnTo>
                    <a:pt x="30707" y="43565"/>
                  </a:lnTo>
                  <a:lnTo>
                    <a:pt x="30864" y="43498"/>
                  </a:lnTo>
                  <a:lnTo>
                    <a:pt x="31022" y="43430"/>
                  </a:lnTo>
                  <a:lnTo>
                    <a:pt x="31179" y="43385"/>
                  </a:lnTo>
                  <a:lnTo>
                    <a:pt x="31494" y="43318"/>
                  </a:lnTo>
                  <a:lnTo>
                    <a:pt x="31831" y="43295"/>
                  </a:lnTo>
                  <a:lnTo>
                    <a:pt x="32146" y="43295"/>
                  </a:lnTo>
                  <a:lnTo>
                    <a:pt x="32483" y="43318"/>
                  </a:lnTo>
                  <a:lnTo>
                    <a:pt x="33135" y="43408"/>
                  </a:lnTo>
                  <a:lnTo>
                    <a:pt x="33472" y="43430"/>
                  </a:lnTo>
                  <a:lnTo>
                    <a:pt x="33809" y="43453"/>
                  </a:lnTo>
                  <a:lnTo>
                    <a:pt x="34393" y="43453"/>
                  </a:lnTo>
                  <a:lnTo>
                    <a:pt x="34663" y="43408"/>
                  </a:lnTo>
                  <a:lnTo>
                    <a:pt x="34955" y="43363"/>
                  </a:lnTo>
                  <a:lnTo>
                    <a:pt x="35225" y="43295"/>
                  </a:lnTo>
                  <a:lnTo>
                    <a:pt x="35517" y="43205"/>
                  </a:lnTo>
                  <a:lnTo>
                    <a:pt x="35787" y="43115"/>
                  </a:lnTo>
                  <a:lnTo>
                    <a:pt x="36034" y="43003"/>
                  </a:lnTo>
                  <a:lnTo>
                    <a:pt x="36304" y="42868"/>
                  </a:lnTo>
                  <a:lnTo>
                    <a:pt x="36551" y="42733"/>
                  </a:lnTo>
                  <a:lnTo>
                    <a:pt x="36799" y="42576"/>
                  </a:lnTo>
                  <a:lnTo>
                    <a:pt x="37046" y="42419"/>
                  </a:lnTo>
                  <a:lnTo>
                    <a:pt x="37271" y="42239"/>
                  </a:lnTo>
                  <a:lnTo>
                    <a:pt x="37496" y="42036"/>
                  </a:lnTo>
                  <a:lnTo>
                    <a:pt x="37698" y="41834"/>
                  </a:lnTo>
                  <a:lnTo>
                    <a:pt x="37900" y="41632"/>
                  </a:lnTo>
                  <a:lnTo>
                    <a:pt x="38080" y="41407"/>
                  </a:lnTo>
                  <a:lnTo>
                    <a:pt x="38260" y="41182"/>
                  </a:lnTo>
                  <a:lnTo>
                    <a:pt x="38440" y="40935"/>
                  </a:lnTo>
                  <a:lnTo>
                    <a:pt x="38597" y="40710"/>
                  </a:lnTo>
                  <a:lnTo>
                    <a:pt x="38732" y="40440"/>
                  </a:lnTo>
                  <a:lnTo>
                    <a:pt x="38867" y="40193"/>
                  </a:lnTo>
                  <a:lnTo>
                    <a:pt x="38979" y="39923"/>
                  </a:lnTo>
                  <a:lnTo>
                    <a:pt x="39092" y="39654"/>
                  </a:lnTo>
                  <a:lnTo>
                    <a:pt x="39181" y="39384"/>
                  </a:lnTo>
                  <a:lnTo>
                    <a:pt x="39249" y="39114"/>
                  </a:lnTo>
                  <a:lnTo>
                    <a:pt x="39316" y="38822"/>
                  </a:lnTo>
                  <a:lnTo>
                    <a:pt x="39361" y="38552"/>
                  </a:lnTo>
                  <a:lnTo>
                    <a:pt x="39384" y="38260"/>
                  </a:lnTo>
                  <a:lnTo>
                    <a:pt x="39384" y="37968"/>
                  </a:lnTo>
                  <a:lnTo>
                    <a:pt x="39361" y="37676"/>
                  </a:lnTo>
                  <a:lnTo>
                    <a:pt x="39339" y="37383"/>
                  </a:lnTo>
                  <a:lnTo>
                    <a:pt x="39249" y="36889"/>
                  </a:lnTo>
                  <a:lnTo>
                    <a:pt x="39136" y="36372"/>
                  </a:lnTo>
                  <a:lnTo>
                    <a:pt x="38867" y="35383"/>
                  </a:lnTo>
                  <a:lnTo>
                    <a:pt x="38777" y="34888"/>
                  </a:lnTo>
                  <a:lnTo>
                    <a:pt x="38687" y="34371"/>
                  </a:lnTo>
                  <a:lnTo>
                    <a:pt x="38687" y="34124"/>
                  </a:lnTo>
                  <a:lnTo>
                    <a:pt x="38687" y="33877"/>
                  </a:lnTo>
                  <a:lnTo>
                    <a:pt x="38687" y="33629"/>
                  </a:lnTo>
                  <a:lnTo>
                    <a:pt x="38732" y="33382"/>
                  </a:lnTo>
                  <a:lnTo>
                    <a:pt x="38822" y="33000"/>
                  </a:lnTo>
                  <a:lnTo>
                    <a:pt x="38957" y="32640"/>
                  </a:lnTo>
                  <a:lnTo>
                    <a:pt x="39136" y="32326"/>
                  </a:lnTo>
                  <a:lnTo>
                    <a:pt x="39361" y="32011"/>
                  </a:lnTo>
                  <a:lnTo>
                    <a:pt x="39609" y="31719"/>
                  </a:lnTo>
                  <a:lnTo>
                    <a:pt x="39878" y="31449"/>
                  </a:lnTo>
                  <a:lnTo>
                    <a:pt x="40171" y="31202"/>
                  </a:lnTo>
                  <a:lnTo>
                    <a:pt x="40508" y="30977"/>
                  </a:lnTo>
                  <a:lnTo>
                    <a:pt x="40845" y="30752"/>
                  </a:lnTo>
                  <a:lnTo>
                    <a:pt x="41182" y="30527"/>
                  </a:lnTo>
                  <a:lnTo>
                    <a:pt x="41924" y="30145"/>
                  </a:lnTo>
                  <a:lnTo>
                    <a:pt x="42666" y="29763"/>
                  </a:lnTo>
                  <a:lnTo>
                    <a:pt x="43408" y="29426"/>
                  </a:lnTo>
                  <a:lnTo>
                    <a:pt x="43767" y="29223"/>
                  </a:lnTo>
                  <a:lnTo>
                    <a:pt x="44127" y="29021"/>
                  </a:lnTo>
                  <a:lnTo>
                    <a:pt x="44464" y="28774"/>
                  </a:lnTo>
                  <a:lnTo>
                    <a:pt x="44801" y="28527"/>
                  </a:lnTo>
                  <a:lnTo>
                    <a:pt x="45116" y="28234"/>
                  </a:lnTo>
                  <a:lnTo>
                    <a:pt x="45431" y="27942"/>
                  </a:lnTo>
                  <a:lnTo>
                    <a:pt x="45700" y="27650"/>
                  </a:lnTo>
                  <a:lnTo>
                    <a:pt x="45948" y="27313"/>
                  </a:lnTo>
                  <a:lnTo>
                    <a:pt x="46150" y="26998"/>
                  </a:lnTo>
                  <a:lnTo>
                    <a:pt x="46330" y="26638"/>
                  </a:lnTo>
                  <a:lnTo>
                    <a:pt x="46465" y="26301"/>
                  </a:lnTo>
                  <a:lnTo>
                    <a:pt x="46532" y="25941"/>
                  </a:lnTo>
                  <a:lnTo>
                    <a:pt x="46555" y="25762"/>
                  </a:lnTo>
                  <a:lnTo>
                    <a:pt x="46577" y="25582"/>
                  </a:lnTo>
                  <a:lnTo>
                    <a:pt x="46555" y="25402"/>
                  </a:lnTo>
                  <a:lnTo>
                    <a:pt x="46532" y="25222"/>
                  </a:lnTo>
                  <a:lnTo>
                    <a:pt x="46510" y="25042"/>
                  </a:lnTo>
                  <a:lnTo>
                    <a:pt x="46442" y="24885"/>
                  </a:lnTo>
                  <a:lnTo>
                    <a:pt x="46375" y="24705"/>
                  </a:lnTo>
                  <a:lnTo>
                    <a:pt x="46307" y="24525"/>
                  </a:lnTo>
                  <a:lnTo>
                    <a:pt x="46150" y="24278"/>
                  </a:lnTo>
                  <a:lnTo>
                    <a:pt x="45970" y="24053"/>
                  </a:lnTo>
                  <a:lnTo>
                    <a:pt x="45768" y="23851"/>
                  </a:lnTo>
                  <a:lnTo>
                    <a:pt x="45543" y="23671"/>
                  </a:lnTo>
                  <a:lnTo>
                    <a:pt x="45296" y="23514"/>
                  </a:lnTo>
                  <a:lnTo>
                    <a:pt x="45048" y="23356"/>
                  </a:lnTo>
                  <a:lnTo>
                    <a:pt x="44779" y="23222"/>
                  </a:lnTo>
                  <a:lnTo>
                    <a:pt x="44509" y="23109"/>
                  </a:lnTo>
                  <a:lnTo>
                    <a:pt x="43925" y="22907"/>
                  </a:lnTo>
                  <a:lnTo>
                    <a:pt x="43340" y="22704"/>
                  </a:lnTo>
                  <a:lnTo>
                    <a:pt x="42733" y="22502"/>
                  </a:lnTo>
                  <a:lnTo>
                    <a:pt x="42171" y="22300"/>
                  </a:lnTo>
                  <a:lnTo>
                    <a:pt x="41856" y="22143"/>
                  </a:lnTo>
                  <a:lnTo>
                    <a:pt x="41542" y="21985"/>
                  </a:lnTo>
                  <a:lnTo>
                    <a:pt x="41272" y="21783"/>
                  </a:lnTo>
                  <a:lnTo>
                    <a:pt x="40980" y="21603"/>
                  </a:lnTo>
                  <a:lnTo>
                    <a:pt x="40710" y="21378"/>
                  </a:lnTo>
                  <a:lnTo>
                    <a:pt x="40463" y="21153"/>
                  </a:lnTo>
                  <a:lnTo>
                    <a:pt x="40238" y="20929"/>
                  </a:lnTo>
                  <a:lnTo>
                    <a:pt x="40013" y="20659"/>
                  </a:lnTo>
                  <a:lnTo>
                    <a:pt x="39788" y="20412"/>
                  </a:lnTo>
                  <a:lnTo>
                    <a:pt x="39586" y="20142"/>
                  </a:lnTo>
                  <a:lnTo>
                    <a:pt x="39406" y="19850"/>
                  </a:lnTo>
                  <a:lnTo>
                    <a:pt x="39226" y="19557"/>
                  </a:lnTo>
                  <a:lnTo>
                    <a:pt x="39047" y="19243"/>
                  </a:lnTo>
                  <a:lnTo>
                    <a:pt x="38889" y="18928"/>
                  </a:lnTo>
                  <a:lnTo>
                    <a:pt x="38619" y="18299"/>
                  </a:lnTo>
                  <a:lnTo>
                    <a:pt x="38395" y="17624"/>
                  </a:lnTo>
                  <a:lnTo>
                    <a:pt x="38215" y="16927"/>
                  </a:lnTo>
                  <a:lnTo>
                    <a:pt x="38080" y="16208"/>
                  </a:lnTo>
                  <a:lnTo>
                    <a:pt x="37968" y="15489"/>
                  </a:lnTo>
                  <a:lnTo>
                    <a:pt x="37923" y="14769"/>
                  </a:lnTo>
                  <a:lnTo>
                    <a:pt x="37900" y="14050"/>
                  </a:lnTo>
                  <a:lnTo>
                    <a:pt x="37923" y="13331"/>
                  </a:lnTo>
                  <a:lnTo>
                    <a:pt x="37968" y="12611"/>
                  </a:lnTo>
                  <a:lnTo>
                    <a:pt x="38102" y="11577"/>
                  </a:lnTo>
                  <a:lnTo>
                    <a:pt x="38215" y="10476"/>
                  </a:lnTo>
                  <a:lnTo>
                    <a:pt x="38237" y="9936"/>
                  </a:lnTo>
                  <a:lnTo>
                    <a:pt x="38260" y="9397"/>
                  </a:lnTo>
                  <a:lnTo>
                    <a:pt x="38260" y="8857"/>
                  </a:lnTo>
                  <a:lnTo>
                    <a:pt x="38237" y="8340"/>
                  </a:lnTo>
                  <a:lnTo>
                    <a:pt x="38192" y="7823"/>
                  </a:lnTo>
                  <a:lnTo>
                    <a:pt x="38102" y="7329"/>
                  </a:lnTo>
                  <a:lnTo>
                    <a:pt x="37968" y="6857"/>
                  </a:lnTo>
                  <a:lnTo>
                    <a:pt x="37900" y="6632"/>
                  </a:lnTo>
                  <a:lnTo>
                    <a:pt x="37810" y="6430"/>
                  </a:lnTo>
                  <a:lnTo>
                    <a:pt x="37698" y="6205"/>
                  </a:lnTo>
                  <a:lnTo>
                    <a:pt x="37585" y="6003"/>
                  </a:lnTo>
                  <a:lnTo>
                    <a:pt x="37451" y="5800"/>
                  </a:lnTo>
                  <a:lnTo>
                    <a:pt x="37293" y="5620"/>
                  </a:lnTo>
                  <a:lnTo>
                    <a:pt x="37136" y="5441"/>
                  </a:lnTo>
                  <a:lnTo>
                    <a:pt x="36956" y="5283"/>
                  </a:lnTo>
                  <a:lnTo>
                    <a:pt x="36776" y="5126"/>
                  </a:lnTo>
                  <a:lnTo>
                    <a:pt x="36574" y="4991"/>
                  </a:lnTo>
                  <a:lnTo>
                    <a:pt x="36282" y="4834"/>
                  </a:lnTo>
                  <a:lnTo>
                    <a:pt x="36012" y="4699"/>
                  </a:lnTo>
                  <a:lnTo>
                    <a:pt x="35720" y="4586"/>
                  </a:lnTo>
                  <a:lnTo>
                    <a:pt x="35427" y="4519"/>
                  </a:lnTo>
                  <a:lnTo>
                    <a:pt x="35113" y="4451"/>
                  </a:lnTo>
                  <a:lnTo>
                    <a:pt x="34821" y="4407"/>
                  </a:lnTo>
                  <a:lnTo>
                    <a:pt x="34506" y="4384"/>
                  </a:lnTo>
                  <a:lnTo>
                    <a:pt x="34191" y="4384"/>
                  </a:lnTo>
                  <a:lnTo>
                    <a:pt x="33539" y="4407"/>
                  </a:lnTo>
                  <a:lnTo>
                    <a:pt x="32887" y="4451"/>
                  </a:lnTo>
                  <a:lnTo>
                    <a:pt x="31606" y="4564"/>
                  </a:lnTo>
                  <a:lnTo>
                    <a:pt x="31156" y="4586"/>
                  </a:lnTo>
                  <a:lnTo>
                    <a:pt x="30684" y="4609"/>
                  </a:lnTo>
                  <a:lnTo>
                    <a:pt x="30235" y="4609"/>
                  </a:lnTo>
                  <a:lnTo>
                    <a:pt x="29763" y="4586"/>
                  </a:lnTo>
                  <a:lnTo>
                    <a:pt x="29313" y="4541"/>
                  </a:lnTo>
                  <a:lnTo>
                    <a:pt x="28864" y="4474"/>
                  </a:lnTo>
                  <a:lnTo>
                    <a:pt x="28392" y="4407"/>
                  </a:lnTo>
                  <a:lnTo>
                    <a:pt x="27964" y="4317"/>
                  </a:lnTo>
                  <a:lnTo>
                    <a:pt x="27515" y="4204"/>
                  </a:lnTo>
                  <a:lnTo>
                    <a:pt x="27065" y="4069"/>
                  </a:lnTo>
                  <a:lnTo>
                    <a:pt x="26638" y="3934"/>
                  </a:lnTo>
                  <a:lnTo>
                    <a:pt x="26211" y="3755"/>
                  </a:lnTo>
                  <a:lnTo>
                    <a:pt x="25806" y="3552"/>
                  </a:lnTo>
                  <a:lnTo>
                    <a:pt x="25402" y="3350"/>
                  </a:lnTo>
                  <a:lnTo>
                    <a:pt x="25020" y="3125"/>
                  </a:lnTo>
                  <a:lnTo>
                    <a:pt x="24638" y="2855"/>
                  </a:lnTo>
                  <a:lnTo>
                    <a:pt x="24278" y="2563"/>
                  </a:lnTo>
                  <a:lnTo>
                    <a:pt x="23918" y="2271"/>
                  </a:lnTo>
                  <a:lnTo>
                    <a:pt x="23581" y="1934"/>
                  </a:lnTo>
                  <a:lnTo>
                    <a:pt x="23289" y="1574"/>
                  </a:lnTo>
                  <a:lnTo>
                    <a:pt x="22997" y="1214"/>
                  </a:lnTo>
                  <a:lnTo>
                    <a:pt x="22727" y="810"/>
                  </a:lnTo>
                  <a:lnTo>
                    <a:pt x="22502" y="405"/>
                  </a:lnTo>
                  <a:lnTo>
                    <a:pt x="223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336300" y="2854675"/>
              <a:ext cx="760375" cy="1107125"/>
            </a:xfrm>
            <a:custGeom>
              <a:avLst/>
              <a:gdLst/>
              <a:ahLst/>
              <a:cxnLst/>
              <a:rect l="l" t="t" r="r" b="b"/>
              <a:pathLst>
                <a:path w="30415" h="44285" extrusionOk="0">
                  <a:moveTo>
                    <a:pt x="19535" y="1"/>
                  </a:moveTo>
                  <a:lnTo>
                    <a:pt x="19782" y="1192"/>
                  </a:lnTo>
                  <a:lnTo>
                    <a:pt x="20029" y="2406"/>
                  </a:lnTo>
                  <a:lnTo>
                    <a:pt x="20322" y="3597"/>
                  </a:lnTo>
                  <a:lnTo>
                    <a:pt x="20636" y="4766"/>
                  </a:lnTo>
                  <a:lnTo>
                    <a:pt x="21311" y="7216"/>
                  </a:lnTo>
                  <a:lnTo>
                    <a:pt x="21625" y="8475"/>
                  </a:lnTo>
                  <a:lnTo>
                    <a:pt x="21918" y="9734"/>
                  </a:lnTo>
                  <a:lnTo>
                    <a:pt x="22210" y="10993"/>
                  </a:lnTo>
                  <a:lnTo>
                    <a:pt x="22435" y="12274"/>
                  </a:lnTo>
                  <a:lnTo>
                    <a:pt x="22524" y="12904"/>
                  </a:lnTo>
                  <a:lnTo>
                    <a:pt x="22614" y="13533"/>
                  </a:lnTo>
                  <a:lnTo>
                    <a:pt x="22682" y="14162"/>
                  </a:lnTo>
                  <a:lnTo>
                    <a:pt x="22727" y="14792"/>
                  </a:lnTo>
                  <a:lnTo>
                    <a:pt x="22772" y="15399"/>
                  </a:lnTo>
                  <a:lnTo>
                    <a:pt x="22794" y="16028"/>
                  </a:lnTo>
                  <a:lnTo>
                    <a:pt x="22772" y="16635"/>
                  </a:lnTo>
                  <a:lnTo>
                    <a:pt x="22749" y="17242"/>
                  </a:lnTo>
                  <a:lnTo>
                    <a:pt x="22704" y="17849"/>
                  </a:lnTo>
                  <a:lnTo>
                    <a:pt x="22614" y="18433"/>
                  </a:lnTo>
                  <a:lnTo>
                    <a:pt x="22502" y="19018"/>
                  </a:lnTo>
                  <a:lnTo>
                    <a:pt x="22390" y="19602"/>
                  </a:lnTo>
                  <a:lnTo>
                    <a:pt x="22210" y="20187"/>
                  </a:lnTo>
                  <a:lnTo>
                    <a:pt x="22030" y="20749"/>
                  </a:lnTo>
                  <a:lnTo>
                    <a:pt x="21805" y="21288"/>
                  </a:lnTo>
                  <a:lnTo>
                    <a:pt x="21558" y="21828"/>
                  </a:lnTo>
                  <a:lnTo>
                    <a:pt x="21266" y="22367"/>
                  </a:lnTo>
                  <a:lnTo>
                    <a:pt x="20951" y="22884"/>
                  </a:lnTo>
                  <a:lnTo>
                    <a:pt x="20569" y="23401"/>
                  </a:lnTo>
                  <a:lnTo>
                    <a:pt x="20187" y="23896"/>
                  </a:lnTo>
                  <a:lnTo>
                    <a:pt x="19737" y="24368"/>
                  </a:lnTo>
                  <a:lnTo>
                    <a:pt x="19287" y="24818"/>
                  </a:lnTo>
                  <a:lnTo>
                    <a:pt x="18815" y="25222"/>
                  </a:lnTo>
                  <a:lnTo>
                    <a:pt x="18321" y="25627"/>
                  </a:lnTo>
                  <a:lnTo>
                    <a:pt x="17804" y="25986"/>
                  </a:lnTo>
                  <a:lnTo>
                    <a:pt x="17264" y="26301"/>
                  </a:lnTo>
                  <a:lnTo>
                    <a:pt x="16725" y="26616"/>
                  </a:lnTo>
                  <a:lnTo>
                    <a:pt x="16163" y="26908"/>
                  </a:lnTo>
                  <a:lnTo>
                    <a:pt x="15578" y="27155"/>
                  </a:lnTo>
                  <a:lnTo>
                    <a:pt x="14972" y="27403"/>
                  </a:lnTo>
                  <a:lnTo>
                    <a:pt x="14365" y="27627"/>
                  </a:lnTo>
                  <a:lnTo>
                    <a:pt x="13735" y="27830"/>
                  </a:lnTo>
                  <a:lnTo>
                    <a:pt x="13106" y="28032"/>
                  </a:lnTo>
                  <a:lnTo>
                    <a:pt x="12454" y="28189"/>
                  </a:lnTo>
                  <a:lnTo>
                    <a:pt x="11802" y="28347"/>
                  </a:lnTo>
                  <a:lnTo>
                    <a:pt x="11150" y="28504"/>
                  </a:lnTo>
                  <a:lnTo>
                    <a:pt x="9801" y="28774"/>
                  </a:lnTo>
                  <a:lnTo>
                    <a:pt x="8408" y="28999"/>
                  </a:lnTo>
                  <a:lnTo>
                    <a:pt x="7014" y="29201"/>
                  </a:lnTo>
                  <a:lnTo>
                    <a:pt x="5620" y="29426"/>
                  </a:lnTo>
                  <a:lnTo>
                    <a:pt x="4204" y="29628"/>
                  </a:lnTo>
                  <a:lnTo>
                    <a:pt x="2788" y="29830"/>
                  </a:lnTo>
                  <a:lnTo>
                    <a:pt x="1394" y="30078"/>
                  </a:lnTo>
                  <a:lnTo>
                    <a:pt x="0" y="30347"/>
                  </a:lnTo>
                  <a:lnTo>
                    <a:pt x="270" y="31044"/>
                  </a:lnTo>
                  <a:lnTo>
                    <a:pt x="562" y="31696"/>
                  </a:lnTo>
                  <a:lnTo>
                    <a:pt x="720" y="32011"/>
                  </a:lnTo>
                  <a:lnTo>
                    <a:pt x="877" y="32326"/>
                  </a:lnTo>
                  <a:lnTo>
                    <a:pt x="1057" y="32618"/>
                  </a:lnTo>
                  <a:lnTo>
                    <a:pt x="1259" y="32888"/>
                  </a:lnTo>
                  <a:lnTo>
                    <a:pt x="1462" y="33157"/>
                  </a:lnTo>
                  <a:lnTo>
                    <a:pt x="1686" y="33427"/>
                  </a:lnTo>
                  <a:lnTo>
                    <a:pt x="1911" y="33652"/>
                  </a:lnTo>
                  <a:lnTo>
                    <a:pt x="2158" y="33877"/>
                  </a:lnTo>
                  <a:lnTo>
                    <a:pt x="2428" y="34079"/>
                  </a:lnTo>
                  <a:lnTo>
                    <a:pt x="2720" y="34259"/>
                  </a:lnTo>
                  <a:lnTo>
                    <a:pt x="3013" y="34416"/>
                  </a:lnTo>
                  <a:lnTo>
                    <a:pt x="3350" y="34551"/>
                  </a:lnTo>
                  <a:lnTo>
                    <a:pt x="3687" y="34663"/>
                  </a:lnTo>
                  <a:lnTo>
                    <a:pt x="4024" y="34776"/>
                  </a:lnTo>
                  <a:lnTo>
                    <a:pt x="4699" y="34956"/>
                  </a:lnTo>
                  <a:lnTo>
                    <a:pt x="5013" y="35090"/>
                  </a:lnTo>
                  <a:lnTo>
                    <a:pt x="5328" y="35225"/>
                  </a:lnTo>
                  <a:lnTo>
                    <a:pt x="5620" y="35405"/>
                  </a:lnTo>
                  <a:lnTo>
                    <a:pt x="5755" y="35495"/>
                  </a:lnTo>
                  <a:lnTo>
                    <a:pt x="5868" y="35630"/>
                  </a:lnTo>
                  <a:lnTo>
                    <a:pt x="6070" y="35855"/>
                  </a:lnTo>
                  <a:lnTo>
                    <a:pt x="6227" y="36124"/>
                  </a:lnTo>
                  <a:lnTo>
                    <a:pt x="6362" y="36417"/>
                  </a:lnTo>
                  <a:lnTo>
                    <a:pt x="6452" y="36709"/>
                  </a:lnTo>
                  <a:lnTo>
                    <a:pt x="6542" y="37024"/>
                  </a:lnTo>
                  <a:lnTo>
                    <a:pt x="6609" y="37338"/>
                  </a:lnTo>
                  <a:lnTo>
                    <a:pt x="6722" y="37968"/>
                  </a:lnTo>
                  <a:lnTo>
                    <a:pt x="6834" y="38417"/>
                  </a:lnTo>
                  <a:lnTo>
                    <a:pt x="6947" y="38867"/>
                  </a:lnTo>
                  <a:lnTo>
                    <a:pt x="7104" y="39317"/>
                  </a:lnTo>
                  <a:lnTo>
                    <a:pt x="7261" y="39744"/>
                  </a:lnTo>
                  <a:lnTo>
                    <a:pt x="7441" y="40171"/>
                  </a:lnTo>
                  <a:lnTo>
                    <a:pt x="7643" y="40598"/>
                  </a:lnTo>
                  <a:lnTo>
                    <a:pt x="7868" y="41002"/>
                  </a:lnTo>
                  <a:lnTo>
                    <a:pt x="8115" y="41407"/>
                  </a:lnTo>
                  <a:lnTo>
                    <a:pt x="8363" y="41812"/>
                  </a:lnTo>
                  <a:lnTo>
                    <a:pt x="8632" y="42194"/>
                  </a:lnTo>
                  <a:lnTo>
                    <a:pt x="8902" y="42576"/>
                  </a:lnTo>
                  <a:lnTo>
                    <a:pt x="9217" y="42936"/>
                  </a:lnTo>
                  <a:lnTo>
                    <a:pt x="9509" y="43295"/>
                  </a:lnTo>
                  <a:lnTo>
                    <a:pt x="9846" y="43633"/>
                  </a:lnTo>
                  <a:lnTo>
                    <a:pt x="10183" y="43970"/>
                  </a:lnTo>
                  <a:lnTo>
                    <a:pt x="10521" y="44284"/>
                  </a:lnTo>
                  <a:lnTo>
                    <a:pt x="11285" y="43385"/>
                  </a:lnTo>
                  <a:lnTo>
                    <a:pt x="12027" y="42464"/>
                  </a:lnTo>
                  <a:lnTo>
                    <a:pt x="12769" y="41519"/>
                  </a:lnTo>
                  <a:lnTo>
                    <a:pt x="13488" y="40575"/>
                  </a:lnTo>
                  <a:lnTo>
                    <a:pt x="14185" y="39631"/>
                  </a:lnTo>
                  <a:lnTo>
                    <a:pt x="15219" y="38170"/>
                  </a:lnTo>
                  <a:lnTo>
                    <a:pt x="16253" y="36686"/>
                  </a:lnTo>
                  <a:lnTo>
                    <a:pt x="16882" y="35742"/>
                  </a:lnTo>
                  <a:lnTo>
                    <a:pt x="17489" y="34776"/>
                  </a:lnTo>
                  <a:lnTo>
                    <a:pt x="17557" y="34663"/>
                  </a:lnTo>
                  <a:lnTo>
                    <a:pt x="18141" y="33719"/>
                  </a:lnTo>
                  <a:lnTo>
                    <a:pt x="18815" y="32640"/>
                  </a:lnTo>
                  <a:lnTo>
                    <a:pt x="19220" y="31921"/>
                  </a:lnTo>
                  <a:lnTo>
                    <a:pt x="19625" y="31224"/>
                  </a:lnTo>
                  <a:lnTo>
                    <a:pt x="20232" y="30168"/>
                  </a:lnTo>
                  <a:lnTo>
                    <a:pt x="20794" y="29111"/>
                  </a:lnTo>
                  <a:lnTo>
                    <a:pt x="21513" y="27762"/>
                  </a:lnTo>
                  <a:lnTo>
                    <a:pt x="21873" y="27020"/>
                  </a:lnTo>
                  <a:lnTo>
                    <a:pt x="22255" y="26279"/>
                  </a:lnTo>
                  <a:lnTo>
                    <a:pt x="22794" y="25132"/>
                  </a:lnTo>
                  <a:lnTo>
                    <a:pt x="23334" y="23963"/>
                  </a:lnTo>
                  <a:lnTo>
                    <a:pt x="23873" y="22794"/>
                  </a:lnTo>
                  <a:lnTo>
                    <a:pt x="24368" y="21603"/>
                  </a:lnTo>
                  <a:lnTo>
                    <a:pt x="24750" y="20704"/>
                  </a:lnTo>
                  <a:lnTo>
                    <a:pt x="25222" y="19535"/>
                  </a:lnTo>
                  <a:lnTo>
                    <a:pt x="25537" y="18681"/>
                  </a:lnTo>
                  <a:lnTo>
                    <a:pt x="26031" y="17377"/>
                  </a:lnTo>
                  <a:lnTo>
                    <a:pt x="26481" y="16073"/>
                  </a:lnTo>
                  <a:lnTo>
                    <a:pt x="26885" y="14904"/>
                  </a:lnTo>
                  <a:lnTo>
                    <a:pt x="27268" y="13713"/>
                  </a:lnTo>
                  <a:lnTo>
                    <a:pt x="27627" y="12499"/>
                  </a:lnTo>
                  <a:lnTo>
                    <a:pt x="27987" y="11308"/>
                  </a:lnTo>
                  <a:lnTo>
                    <a:pt x="28324" y="10094"/>
                  </a:lnTo>
                  <a:lnTo>
                    <a:pt x="28639" y="8835"/>
                  </a:lnTo>
                  <a:lnTo>
                    <a:pt x="28953" y="7576"/>
                  </a:lnTo>
                  <a:lnTo>
                    <a:pt x="29246" y="6295"/>
                  </a:lnTo>
                  <a:lnTo>
                    <a:pt x="29515" y="5036"/>
                  </a:lnTo>
                  <a:lnTo>
                    <a:pt x="29785" y="3777"/>
                  </a:lnTo>
                  <a:lnTo>
                    <a:pt x="30010" y="2518"/>
                  </a:lnTo>
                  <a:lnTo>
                    <a:pt x="30235" y="1259"/>
                  </a:lnTo>
                  <a:lnTo>
                    <a:pt x="30415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2057725" y="2854675"/>
              <a:ext cx="971700" cy="1190850"/>
            </a:xfrm>
            <a:custGeom>
              <a:avLst/>
              <a:gdLst/>
              <a:ahLst/>
              <a:cxnLst/>
              <a:rect l="l" t="t" r="r" b="b"/>
              <a:pathLst>
                <a:path w="38868" h="47634" extrusionOk="0">
                  <a:moveTo>
                    <a:pt x="4879" y="1"/>
                  </a:moveTo>
                  <a:lnTo>
                    <a:pt x="5149" y="180"/>
                  </a:lnTo>
                  <a:lnTo>
                    <a:pt x="5418" y="338"/>
                  </a:lnTo>
                  <a:lnTo>
                    <a:pt x="5688" y="495"/>
                  </a:lnTo>
                  <a:lnTo>
                    <a:pt x="5980" y="630"/>
                  </a:lnTo>
                  <a:lnTo>
                    <a:pt x="6610" y="877"/>
                  </a:lnTo>
                  <a:lnTo>
                    <a:pt x="7239" y="1102"/>
                  </a:lnTo>
                  <a:lnTo>
                    <a:pt x="7891" y="1282"/>
                  </a:lnTo>
                  <a:lnTo>
                    <a:pt x="8565" y="1417"/>
                  </a:lnTo>
                  <a:lnTo>
                    <a:pt x="9240" y="1529"/>
                  </a:lnTo>
                  <a:lnTo>
                    <a:pt x="9892" y="1642"/>
                  </a:lnTo>
                  <a:lnTo>
                    <a:pt x="8835" y="2833"/>
                  </a:lnTo>
                  <a:lnTo>
                    <a:pt x="7801" y="4024"/>
                  </a:lnTo>
                  <a:lnTo>
                    <a:pt x="6790" y="5238"/>
                  </a:lnTo>
                  <a:lnTo>
                    <a:pt x="6295" y="5868"/>
                  </a:lnTo>
                  <a:lnTo>
                    <a:pt x="5823" y="6497"/>
                  </a:lnTo>
                  <a:lnTo>
                    <a:pt x="5351" y="7126"/>
                  </a:lnTo>
                  <a:lnTo>
                    <a:pt x="4901" y="7778"/>
                  </a:lnTo>
                  <a:lnTo>
                    <a:pt x="4474" y="8430"/>
                  </a:lnTo>
                  <a:lnTo>
                    <a:pt x="4047" y="9105"/>
                  </a:lnTo>
                  <a:lnTo>
                    <a:pt x="3643" y="9779"/>
                  </a:lnTo>
                  <a:lnTo>
                    <a:pt x="3283" y="10476"/>
                  </a:lnTo>
                  <a:lnTo>
                    <a:pt x="2923" y="11173"/>
                  </a:lnTo>
                  <a:lnTo>
                    <a:pt x="2609" y="11892"/>
                  </a:lnTo>
                  <a:lnTo>
                    <a:pt x="2316" y="12634"/>
                  </a:lnTo>
                  <a:lnTo>
                    <a:pt x="2069" y="13398"/>
                  </a:lnTo>
                  <a:lnTo>
                    <a:pt x="1844" y="14162"/>
                  </a:lnTo>
                  <a:lnTo>
                    <a:pt x="1664" y="14927"/>
                  </a:lnTo>
                  <a:lnTo>
                    <a:pt x="1530" y="15713"/>
                  </a:lnTo>
                  <a:lnTo>
                    <a:pt x="1417" y="16523"/>
                  </a:lnTo>
                  <a:lnTo>
                    <a:pt x="1372" y="17310"/>
                  </a:lnTo>
                  <a:lnTo>
                    <a:pt x="1350" y="18096"/>
                  </a:lnTo>
                  <a:lnTo>
                    <a:pt x="1395" y="18883"/>
                  </a:lnTo>
                  <a:lnTo>
                    <a:pt x="1462" y="19670"/>
                  </a:lnTo>
                  <a:lnTo>
                    <a:pt x="1597" y="20434"/>
                  </a:lnTo>
                  <a:lnTo>
                    <a:pt x="1687" y="20816"/>
                  </a:lnTo>
                  <a:lnTo>
                    <a:pt x="1777" y="21198"/>
                  </a:lnTo>
                  <a:lnTo>
                    <a:pt x="1889" y="21558"/>
                  </a:lnTo>
                  <a:lnTo>
                    <a:pt x="2024" y="21918"/>
                  </a:lnTo>
                  <a:lnTo>
                    <a:pt x="2159" y="22300"/>
                  </a:lnTo>
                  <a:lnTo>
                    <a:pt x="2316" y="22637"/>
                  </a:lnTo>
                  <a:lnTo>
                    <a:pt x="2474" y="22997"/>
                  </a:lnTo>
                  <a:lnTo>
                    <a:pt x="2653" y="23356"/>
                  </a:lnTo>
                  <a:lnTo>
                    <a:pt x="2856" y="23694"/>
                  </a:lnTo>
                  <a:lnTo>
                    <a:pt x="3058" y="24008"/>
                  </a:lnTo>
                  <a:lnTo>
                    <a:pt x="3485" y="24638"/>
                  </a:lnTo>
                  <a:lnTo>
                    <a:pt x="3912" y="25267"/>
                  </a:lnTo>
                  <a:lnTo>
                    <a:pt x="4115" y="25582"/>
                  </a:lnTo>
                  <a:lnTo>
                    <a:pt x="4294" y="25919"/>
                  </a:lnTo>
                  <a:lnTo>
                    <a:pt x="4429" y="26256"/>
                  </a:lnTo>
                  <a:lnTo>
                    <a:pt x="4542" y="26616"/>
                  </a:lnTo>
                  <a:lnTo>
                    <a:pt x="4609" y="26998"/>
                  </a:lnTo>
                  <a:lnTo>
                    <a:pt x="4609" y="27380"/>
                  </a:lnTo>
                  <a:lnTo>
                    <a:pt x="4587" y="27762"/>
                  </a:lnTo>
                  <a:lnTo>
                    <a:pt x="4542" y="28144"/>
                  </a:lnTo>
                  <a:lnTo>
                    <a:pt x="4452" y="28527"/>
                  </a:lnTo>
                  <a:lnTo>
                    <a:pt x="4362" y="28909"/>
                  </a:lnTo>
                  <a:lnTo>
                    <a:pt x="4115" y="29651"/>
                  </a:lnTo>
                  <a:lnTo>
                    <a:pt x="3665" y="30797"/>
                  </a:lnTo>
                  <a:lnTo>
                    <a:pt x="3170" y="31921"/>
                  </a:lnTo>
                  <a:lnTo>
                    <a:pt x="2653" y="33022"/>
                  </a:lnTo>
                  <a:lnTo>
                    <a:pt x="2114" y="34124"/>
                  </a:lnTo>
                  <a:lnTo>
                    <a:pt x="1035" y="36327"/>
                  </a:lnTo>
                  <a:lnTo>
                    <a:pt x="495" y="37428"/>
                  </a:lnTo>
                  <a:lnTo>
                    <a:pt x="1" y="38552"/>
                  </a:lnTo>
                  <a:lnTo>
                    <a:pt x="900" y="39834"/>
                  </a:lnTo>
                  <a:lnTo>
                    <a:pt x="1844" y="41092"/>
                  </a:lnTo>
                  <a:lnTo>
                    <a:pt x="2811" y="42329"/>
                  </a:lnTo>
                  <a:lnTo>
                    <a:pt x="3800" y="43565"/>
                  </a:lnTo>
                  <a:lnTo>
                    <a:pt x="4699" y="44622"/>
                  </a:lnTo>
                  <a:lnTo>
                    <a:pt x="6003" y="46150"/>
                  </a:lnTo>
                  <a:lnTo>
                    <a:pt x="7352" y="47634"/>
                  </a:lnTo>
                  <a:lnTo>
                    <a:pt x="9982" y="43565"/>
                  </a:lnTo>
                  <a:lnTo>
                    <a:pt x="10656" y="42509"/>
                  </a:lnTo>
                  <a:lnTo>
                    <a:pt x="11038" y="41992"/>
                  </a:lnTo>
                  <a:lnTo>
                    <a:pt x="11420" y="41475"/>
                  </a:lnTo>
                  <a:lnTo>
                    <a:pt x="11802" y="41002"/>
                  </a:lnTo>
                  <a:lnTo>
                    <a:pt x="12252" y="40553"/>
                  </a:lnTo>
                  <a:lnTo>
                    <a:pt x="12702" y="40148"/>
                  </a:lnTo>
                  <a:lnTo>
                    <a:pt x="12949" y="39946"/>
                  </a:lnTo>
                  <a:lnTo>
                    <a:pt x="13219" y="39766"/>
                  </a:lnTo>
                  <a:lnTo>
                    <a:pt x="13488" y="39609"/>
                  </a:lnTo>
                  <a:lnTo>
                    <a:pt x="13758" y="39451"/>
                  </a:lnTo>
                  <a:lnTo>
                    <a:pt x="14320" y="39159"/>
                  </a:lnTo>
                  <a:lnTo>
                    <a:pt x="14905" y="38889"/>
                  </a:lnTo>
                  <a:lnTo>
                    <a:pt x="15534" y="38665"/>
                  </a:lnTo>
                  <a:lnTo>
                    <a:pt x="16770" y="38215"/>
                  </a:lnTo>
                  <a:lnTo>
                    <a:pt x="17400" y="38013"/>
                  </a:lnTo>
                  <a:lnTo>
                    <a:pt x="18007" y="37788"/>
                  </a:lnTo>
                  <a:lnTo>
                    <a:pt x="18591" y="37563"/>
                  </a:lnTo>
                  <a:lnTo>
                    <a:pt x="19153" y="37293"/>
                  </a:lnTo>
                  <a:lnTo>
                    <a:pt x="19670" y="37001"/>
                  </a:lnTo>
                  <a:lnTo>
                    <a:pt x="19917" y="36844"/>
                  </a:lnTo>
                  <a:lnTo>
                    <a:pt x="20165" y="36686"/>
                  </a:lnTo>
                  <a:lnTo>
                    <a:pt x="20389" y="36507"/>
                  </a:lnTo>
                  <a:lnTo>
                    <a:pt x="20592" y="36304"/>
                  </a:lnTo>
                  <a:lnTo>
                    <a:pt x="20794" y="36102"/>
                  </a:lnTo>
                  <a:lnTo>
                    <a:pt x="20974" y="35877"/>
                  </a:lnTo>
                  <a:lnTo>
                    <a:pt x="21131" y="35652"/>
                  </a:lnTo>
                  <a:lnTo>
                    <a:pt x="21289" y="35383"/>
                  </a:lnTo>
                  <a:lnTo>
                    <a:pt x="21401" y="35135"/>
                  </a:lnTo>
                  <a:lnTo>
                    <a:pt x="21513" y="34843"/>
                  </a:lnTo>
                  <a:lnTo>
                    <a:pt x="21603" y="34528"/>
                  </a:lnTo>
                  <a:lnTo>
                    <a:pt x="21693" y="34191"/>
                  </a:lnTo>
                  <a:lnTo>
                    <a:pt x="21828" y="33539"/>
                  </a:lnTo>
                  <a:lnTo>
                    <a:pt x="21918" y="33247"/>
                  </a:lnTo>
                  <a:lnTo>
                    <a:pt x="22030" y="32932"/>
                  </a:lnTo>
                  <a:lnTo>
                    <a:pt x="22188" y="32663"/>
                  </a:lnTo>
                  <a:lnTo>
                    <a:pt x="22278" y="32528"/>
                  </a:lnTo>
                  <a:lnTo>
                    <a:pt x="22390" y="32415"/>
                  </a:lnTo>
                  <a:lnTo>
                    <a:pt x="22525" y="32281"/>
                  </a:lnTo>
                  <a:lnTo>
                    <a:pt x="22682" y="32168"/>
                  </a:lnTo>
                  <a:lnTo>
                    <a:pt x="22840" y="32078"/>
                  </a:lnTo>
                  <a:lnTo>
                    <a:pt x="22997" y="32011"/>
                  </a:lnTo>
                  <a:lnTo>
                    <a:pt x="23177" y="31943"/>
                  </a:lnTo>
                  <a:lnTo>
                    <a:pt x="23334" y="31921"/>
                  </a:lnTo>
                  <a:lnTo>
                    <a:pt x="23514" y="31898"/>
                  </a:lnTo>
                  <a:lnTo>
                    <a:pt x="23694" y="31898"/>
                  </a:lnTo>
                  <a:lnTo>
                    <a:pt x="24076" y="31921"/>
                  </a:lnTo>
                  <a:lnTo>
                    <a:pt x="24458" y="32011"/>
                  </a:lnTo>
                  <a:lnTo>
                    <a:pt x="24840" y="32123"/>
                  </a:lnTo>
                  <a:lnTo>
                    <a:pt x="25245" y="32258"/>
                  </a:lnTo>
                  <a:lnTo>
                    <a:pt x="26077" y="32550"/>
                  </a:lnTo>
                  <a:lnTo>
                    <a:pt x="26504" y="32708"/>
                  </a:lnTo>
                  <a:lnTo>
                    <a:pt x="26931" y="32820"/>
                  </a:lnTo>
                  <a:lnTo>
                    <a:pt x="27358" y="32932"/>
                  </a:lnTo>
                  <a:lnTo>
                    <a:pt x="27763" y="32977"/>
                  </a:lnTo>
                  <a:lnTo>
                    <a:pt x="27965" y="33000"/>
                  </a:lnTo>
                  <a:lnTo>
                    <a:pt x="28167" y="33000"/>
                  </a:lnTo>
                  <a:lnTo>
                    <a:pt x="28369" y="32977"/>
                  </a:lnTo>
                  <a:lnTo>
                    <a:pt x="28572" y="32955"/>
                  </a:lnTo>
                  <a:lnTo>
                    <a:pt x="28864" y="32888"/>
                  </a:lnTo>
                  <a:lnTo>
                    <a:pt x="29111" y="32798"/>
                  </a:lnTo>
                  <a:lnTo>
                    <a:pt x="29336" y="32663"/>
                  </a:lnTo>
                  <a:lnTo>
                    <a:pt x="29538" y="32528"/>
                  </a:lnTo>
                  <a:lnTo>
                    <a:pt x="29718" y="32370"/>
                  </a:lnTo>
                  <a:lnTo>
                    <a:pt x="29898" y="32191"/>
                  </a:lnTo>
                  <a:lnTo>
                    <a:pt x="30055" y="31988"/>
                  </a:lnTo>
                  <a:lnTo>
                    <a:pt x="30190" y="31786"/>
                  </a:lnTo>
                  <a:lnTo>
                    <a:pt x="30325" y="31561"/>
                  </a:lnTo>
                  <a:lnTo>
                    <a:pt x="30438" y="31314"/>
                  </a:lnTo>
                  <a:lnTo>
                    <a:pt x="30640" y="30797"/>
                  </a:lnTo>
                  <a:lnTo>
                    <a:pt x="30797" y="30235"/>
                  </a:lnTo>
                  <a:lnTo>
                    <a:pt x="30955" y="29628"/>
                  </a:lnTo>
                  <a:lnTo>
                    <a:pt x="31224" y="28414"/>
                  </a:lnTo>
                  <a:lnTo>
                    <a:pt x="31382" y="27807"/>
                  </a:lnTo>
                  <a:lnTo>
                    <a:pt x="31561" y="27200"/>
                  </a:lnTo>
                  <a:lnTo>
                    <a:pt x="31764" y="26616"/>
                  </a:lnTo>
                  <a:lnTo>
                    <a:pt x="31876" y="26346"/>
                  </a:lnTo>
                  <a:lnTo>
                    <a:pt x="32011" y="26076"/>
                  </a:lnTo>
                  <a:lnTo>
                    <a:pt x="32168" y="25829"/>
                  </a:lnTo>
                  <a:lnTo>
                    <a:pt x="32326" y="25582"/>
                  </a:lnTo>
                  <a:lnTo>
                    <a:pt x="32506" y="25357"/>
                  </a:lnTo>
                  <a:lnTo>
                    <a:pt x="32685" y="25155"/>
                  </a:lnTo>
                  <a:lnTo>
                    <a:pt x="32865" y="24997"/>
                  </a:lnTo>
                  <a:lnTo>
                    <a:pt x="33023" y="24862"/>
                  </a:lnTo>
                  <a:lnTo>
                    <a:pt x="33405" y="24615"/>
                  </a:lnTo>
                  <a:lnTo>
                    <a:pt x="33787" y="24390"/>
                  </a:lnTo>
                  <a:lnTo>
                    <a:pt x="34214" y="24188"/>
                  </a:lnTo>
                  <a:lnTo>
                    <a:pt x="34641" y="24031"/>
                  </a:lnTo>
                  <a:lnTo>
                    <a:pt x="35068" y="23873"/>
                  </a:lnTo>
                  <a:lnTo>
                    <a:pt x="35967" y="23581"/>
                  </a:lnTo>
                  <a:lnTo>
                    <a:pt x="36394" y="23424"/>
                  </a:lnTo>
                  <a:lnTo>
                    <a:pt x="36822" y="23266"/>
                  </a:lnTo>
                  <a:lnTo>
                    <a:pt x="37204" y="23087"/>
                  </a:lnTo>
                  <a:lnTo>
                    <a:pt x="37586" y="22862"/>
                  </a:lnTo>
                  <a:lnTo>
                    <a:pt x="37923" y="22615"/>
                  </a:lnTo>
                  <a:lnTo>
                    <a:pt x="38080" y="22480"/>
                  </a:lnTo>
                  <a:lnTo>
                    <a:pt x="38215" y="22345"/>
                  </a:lnTo>
                  <a:lnTo>
                    <a:pt x="38350" y="22187"/>
                  </a:lnTo>
                  <a:lnTo>
                    <a:pt x="38485" y="22008"/>
                  </a:lnTo>
                  <a:lnTo>
                    <a:pt x="38575" y="21828"/>
                  </a:lnTo>
                  <a:lnTo>
                    <a:pt x="38687" y="21625"/>
                  </a:lnTo>
                  <a:lnTo>
                    <a:pt x="38755" y="21446"/>
                  </a:lnTo>
                  <a:lnTo>
                    <a:pt x="38800" y="21266"/>
                  </a:lnTo>
                  <a:lnTo>
                    <a:pt x="38845" y="21064"/>
                  </a:lnTo>
                  <a:lnTo>
                    <a:pt x="38867" y="20884"/>
                  </a:lnTo>
                  <a:lnTo>
                    <a:pt x="38867" y="20704"/>
                  </a:lnTo>
                  <a:lnTo>
                    <a:pt x="38867" y="20524"/>
                  </a:lnTo>
                  <a:lnTo>
                    <a:pt x="38822" y="20164"/>
                  </a:lnTo>
                  <a:lnTo>
                    <a:pt x="38710" y="19805"/>
                  </a:lnTo>
                  <a:lnTo>
                    <a:pt x="38575" y="19467"/>
                  </a:lnTo>
                  <a:lnTo>
                    <a:pt x="38395" y="19108"/>
                  </a:lnTo>
                  <a:lnTo>
                    <a:pt x="38170" y="18793"/>
                  </a:lnTo>
                  <a:lnTo>
                    <a:pt x="37901" y="18456"/>
                  </a:lnTo>
                  <a:lnTo>
                    <a:pt x="37631" y="18164"/>
                  </a:lnTo>
                  <a:lnTo>
                    <a:pt x="37316" y="17849"/>
                  </a:lnTo>
                  <a:lnTo>
                    <a:pt x="37001" y="17579"/>
                  </a:lnTo>
                  <a:lnTo>
                    <a:pt x="36664" y="17310"/>
                  </a:lnTo>
                  <a:lnTo>
                    <a:pt x="36305" y="17062"/>
                  </a:lnTo>
                  <a:lnTo>
                    <a:pt x="35967" y="16837"/>
                  </a:lnTo>
                  <a:lnTo>
                    <a:pt x="35608" y="16613"/>
                  </a:lnTo>
                  <a:lnTo>
                    <a:pt x="34619" y="16073"/>
                  </a:lnTo>
                  <a:lnTo>
                    <a:pt x="33585" y="15556"/>
                  </a:lnTo>
                  <a:lnTo>
                    <a:pt x="32551" y="15062"/>
                  </a:lnTo>
                  <a:lnTo>
                    <a:pt x="31494" y="14612"/>
                  </a:lnTo>
                  <a:lnTo>
                    <a:pt x="30438" y="14185"/>
                  </a:lnTo>
                  <a:lnTo>
                    <a:pt x="29381" y="13803"/>
                  </a:lnTo>
                  <a:lnTo>
                    <a:pt x="28280" y="13443"/>
                  </a:lnTo>
                  <a:lnTo>
                    <a:pt x="27201" y="13106"/>
                  </a:lnTo>
                  <a:lnTo>
                    <a:pt x="27515" y="12904"/>
                  </a:lnTo>
                  <a:lnTo>
                    <a:pt x="27830" y="12656"/>
                  </a:lnTo>
                  <a:lnTo>
                    <a:pt x="28100" y="12387"/>
                  </a:lnTo>
                  <a:lnTo>
                    <a:pt x="28325" y="12094"/>
                  </a:lnTo>
                  <a:lnTo>
                    <a:pt x="28549" y="11780"/>
                  </a:lnTo>
                  <a:lnTo>
                    <a:pt x="28729" y="11442"/>
                  </a:lnTo>
                  <a:lnTo>
                    <a:pt x="28886" y="11105"/>
                  </a:lnTo>
                  <a:lnTo>
                    <a:pt x="29021" y="10746"/>
                  </a:lnTo>
                  <a:lnTo>
                    <a:pt x="29134" y="10363"/>
                  </a:lnTo>
                  <a:lnTo>
                    <a:pt x="29201" y="9981"/>
                  </a:lnTo>
                  <a:lnTo>
                    <a:pt x="29246" y="9599"/>
                  </a:lnTo>
                  <a:lnTo>
                    <a:pt x="29291" y="9195"/>
                  </a:lnTo>
                  <a:lnTo>
                    <a:pt x="29269" y="8790"/>
                  </a:lnTo>
                  <a:lnTo>
                    <a:pt x="29246" y="8408"/>
                  </a:lnTo>
                  <a:lnTo>
                    <a:pt x="29201" y="8003"/>
                  </a:lnTo>
                  <a:lnTo>
                    <a:pt x="29134" y="7599"/>
                  </a:lnTo>
                  <a:lnTo>
                    <a:pt x="26279" y="6407"/>
                  </a:lnTo>
                  <a:lnTo>
                    <a:pt x="24863" y="5800"/>
                  </a:lnTo>
                  <a:lnTo>
                    <a:pt x="23447" y="5193"/>
                  </a:lnTo>
                  <a:lnTo>
                    <a:pt x="22075" y="4519"/>
                  </a:lnTo>
                  <a:lnTo>
                    <a:pt x="20704" y="3845"/>
                  </a:lnTo>
                  <a:lnTo>
                    <a:pt x="20052" y="3462"/>
                  </a:lnTo>
                  <a:lnTo>
                    <a:pt x="19378" y="3103"/>
                  </a:lnTo>
                  <a:lnTo>
                    <a:pt x="18726" y="2698"/>
                  </a:lnTo>
                  <a:lnTo>
                    <a:pt x="18097" y="2293"/>
                  </a:lnTo>
                  <a:lnTo>
                    <a:pt x="17377" y="1821"/>
                  </a:lnTo>
                  <a:lnTo>
                    <a:pt x="16703" y="1304"/>
                  </a:lnTo>
                  <a:lnTo>
                    <a:pt x="16028" y="787"/>
                  </a:lnTo>
                  <a:lnTo>
                    <a:pt x="15377" y="225"/>
                  </a:lnTo>
                  <a:lnTo>
                    <a:pt x="15084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2642750" y="3394175"/>
              <a:ext cx="30925" cy="53425"/>
            </a:xfrm>
            <a:custGeom>
              <a:avLst/>
              <a:gdLst/>
              <a:ahLst/>
              <a:cxnLst/>
              <a:rect l="l" t="t" r="r" b="b"/>
              <a:pathLst>
                <a:path w="1237" h="2137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113" y="248"/>
                  </a:lnTo>
                  <a:lnTo>
                    <a:pt x="46" y="338"/>
                  </a:lnTo>
                  <a:lnTo>
                    <a:pt x="1" y="473"/>
                  </a:lnTo>
                  <a:lnTo>
                    <a:pt x="1" y="607"/>
                  </a:lnTo>
                  <a:lnTo>
                    <a:pt x="1" y="1529"/>
                  </a:lnTo>
                  <a:lnTo>
                    <a:pt x="1" y="1664"/>
                  </a:lnTo>
                  <a:lnTo>
                    <a:pt x="46" y="1799"/>
                  </a:lnTo>
                  <a:lnTo>
                    <a:pt x="113" y="1889"/>
                  </a:lnTo>
                  <a:lnTo>
                    <a:pt x="180" y="1979"/>
                  </a:lnTo>
                  <a:lnTo>
                    <a:pt x="270" y="2046"/>
                  </a:lnTo>
                  <a:lnTo>
                    <a:pt x="383" y="2091"/>
                  </a:lnTo>
                  <a:lnTo>
                    <a:pt x="495" y="2114"/>
                  </a:lnTo>
                  <a:lnTo>
                    <a:pt x="608" y="2136"/>
                  </a:lnTo>
                  <a:lnTo>
                    <a:pt x="720" y="2114"/>
                  </a:lnTo>
                  <a:lnTo>
                    <a:pt x="832" y="2091"/>
                  </a:lnTo>
                  <a:lnTo>
                    <a:pt x="945" y="2046"/>
                  </a:lnTo>
                  <a:lnTo>
                    <a:pt x="1035" y="1979"/>
                  </a:lnTo>
                  <a:lnTo>
                    <a:pt x="1125" y="1889"/>
                  </a:lnTo>
                  <a:lnTo>
                    <a:pt x="1170" y="1799"/>
                  </a:lnTo>
                  <a:lnTo>
                    <a:pt x="1214" y="1664"/>
                  </a:lnTo>
                  <a:lnTo>
                    <a:pt x="1237" y="1529"/>
                  </a:lnTo>
                  <a:lnTo>
                    <a:pt x="1237" y="607"/>
                  </a:lnTo>
                  <a:lnTo>
                    <a:pt x="1214" y="473"/>
                  </a:lnTo>
                  <a:lnTo>
                    <a:pt x="1170" y="338"/>
                  </a:lnTo>
                  <a:lnTo>
                    <a:pt x="1125" y="248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2438750" y="3131175"/>
              <a:ext cx="33750" cy="102300"/>
            </a:xfrm>
            <a:custGeom>
              <a:avLst/>
              <a:gdLst/>
              <a:ahLst/>
              <a:cxnLst/>
              <a:rect l="l" t="t" r="r" b="b"/>
              <a:pathLst>
                <a:path w="1350" h="4092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90"/>
                  </a:lnTo>
                  <a:lnTo>
                    <a:pt x="181" y="158"/>
                  </a:lnTo>
                  <a:lnTo>
                    <a:pt x="113" y="248"/>
                  </a:lnTo>
                  <a:lnTo>
                    <a:pt x="46" y="338"/>
                  </a:lnTo>
                  <a:lnTo>
                    <a:pt x="23" y="472"/>
                  </a:lnTo>
                  <a:lnTo>
                    <a:pt x="1" y="607"/>
                  </a:lnTo>
                  <a:lnTo>
                    <a:pt x="23" y="1327"/>
                  </a:lnTo>
                  <a:lnTo>
                    <a:pt x="46" y="2046"/>
                  </a:lnTo>
                  <a:lnTo>
                    <a:pt x="113" y="3485"/>
                  </a:lnTo>
                  <a:lnTo>
                    <a:pt x="113" y="3642"/>
                  </a:lnTo>
                  <a:lnTo>
                    <a:pt x="158" y="3754"/>
                  </a:lnTo>
                  <a:lnTo>
                    <a:pt x="226" y="3844"/>
                  </a:lnTo>
                  <a:lnTo>
                    <a:pt x="315" y="3934"/>
                  </a:lnTo>
                  <a:lnTo>
                    <a:pt x="405" y="4002"/>
                  </a:lnTo>
                  <a:lnTo>
                    <a:pt x="495" y="4047"/>
                  </a:lnTo>
                  <a:lnTo>
                    <a:pt x="608" y="4069"/>
                  </a:lnTo>
                  <a:lnTo>
                    <a:pt x="743" y="4092"/>
                  </a:lnTo>
                  <a:lnTo>
                    <a:pt x="855" y="4069"/>
                  </a:lnTo>
                  <a:lnTo>
                    <a:pt x="967" y="4047"/>
                  </a:lnTo>
                  <a:lnTo>
                    <a:pt x="1057" y="4002"/>
                  </a:lnTo>
                  <a:lnTo>
                    <a:pt x="1147" y="3934"/>
                  </a:lnTo>
                  <a:lnTo>
                    <a:pt x="1237" y="3867"/>
                  </a:lnTo>
                  <a:lnTo>
                    <a:pt x="1282" y="3754"/>
                  </a:lnTo>
                  <a:lnTo>
                    <a:pt x="1327" y="3642"/>
                  </a:lnTo>
                  <a:lnTo>
                    <a:pt x="1349" y="3485"/>
                  </a:lnTo>
                  <a:lnTo>
                    <a:pt x="1282" y="2046"/>
                  </a:lnTo>
                  <a:lnTo>
                    <a:pt x="1260" y="1327"/>
                  </a:lnTo>
                  <a:lnTo>
                    <a:pt x="1237" y="607"/>
                  </a:lnTo>
                  <a:lnTo>
                    <a:pt x="1215" y="472"/>
                  </a:lnTo>
                  <a:lnTo>
                    <a:pt x="1192" y="338"/>
                  </a:lnTo>
                  <a:lnTo>
                    <a:pt x="1125" y="248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5918500" y="2940650"/>
              <a:ext cx="41050" cy="125350"/>
            </a:xfrm>
            <a:custGeom>
              <a:avLst/>
              <a:gdLst/>
              <a:ahLst/>
              <a:cxnLst/>
              <a:rect l="l" t="t" r="r" b="b"/>
              <a:pathLst>
                <a:path w="1642" h="5014" extrusionOk="0">
                  <a:moveTo>
                    <a:pt x="518" y="1"/>
                  </a:moveTo>
                  <a:lnTo>
                    <a:pt x="405" y="23"/>
                  </a:lnTo>
                  <a:lnTo>
                    <a:pt x="293" y="68"/>
                  </a:lnTo>
                  <a:lnTo>
                    <a:pt x="203" y="136"/>
                  </a:lnTo>
                  <a:lnTo>
                    <a:pt x="113" y="226"/>
                  </a:lnTo>
                  <a:lnTo>
                    <a:pt x="46" y="316"/>
                  </a:lnTo>
                  <a:lnTo>
                    <a:pt x="1" y="450"/>
                  </a:lnTo>
                  <a:lnTo>
                    <a:pt x="1" y="585"/>
                  </a:lnTo>
                  <a:lnTo>
                    <a:pt x="1" y="1080"/>
                  </a:lnTo>
                  <a:lnTo>
                    <a:pt x="23" y="1597"/>
                  </a:lnTo>
                  <a:lnTo>
                    <a:pt x="46" y="2091"/>
                  </a:lnTo>
                  <a:lnTo>
                    <a:pt x="91" y="2586"/>
                  </a:lnTo>
                  <a:lnTo>
                    <a:pt x="158" y="3081"/>
                  </a:lnTo>
                  <a:lnTo>
                    <a:pt x="248" y="3575"/>
                  </a:lnTo>
                  <a:lnTo>
                    <a:pt x="428" y="4564"/>
                  </a:lnTo>
                  <a:lnTo>
                    <a:pt x="473" y="4699"/>
                  </a:lnTo>
                  <a:lnTo>
                    <a:pt x="540" y="4811"/>
                  </a:lnTo>
                  <a:lnTo>
                    <a:pt x="608" y="4901"/>
                  </a:lnTo>
                  <a:lnTo>
                    <a:pt x="720" y="4946"/>
                  </a:lnTo>
                  <a:lnTo>
                    <a:pt x="810" y="4991"/>
                  </a:lnTo>
                  <a:lnTo>
                    <a:pt x="922" y="5014"/>
                  </a:lnTo>
                  <a:lnTo>
                    <a:pt x="1035" y="5014"/>
                  </a:lnTo>
                  <a:lnTo>
                    <a:pt x="1147" y="4991"/>
                  </a:lnTo>
                  <a:lnTo>
                    <a:pt x="1260" y="4946"/>
                  </a:lnTo>
                  <a:lnTo>
                    <a:pt x="1372" y="4901"/>
                  </a:lnTo>
                  <a:lnTo>
                    <a:pt x="1462" y="4811"/>
                  </a:lnTo>
                  <a:lnTo>
                    <a:pt x="1529" y="4722"/>
                  </a:lnTo>
                  <a:lnTo>
                    <a:pt x="1597" y="4632"/>
                  </a:lnTo>
                  <a:lnTo>
                    <a:pt x="1619" y="4519"/>
                  </a:lnTo>
                  <a:lnTo>
                    <a:pt x="1642" y="4384"/>
                  </a:lnTo>
                  <a:lnTo>
                    <a:pt x="1619" y="4249"/>
                  </a:lnTo>
                  <a:lnTo>
                    <a:pt x="1439" y="3328"/>
                  </a:lnTo>
                  <a:lnTo>
                    <a:pt x="1327" y="2429"/>
                  </a:lnTo>
                  <a:lnTo>
                    <a:pt x="1282" y="1957"/>
                  </a:lnTo>
                  <a:lnTo>
                    <a:pt x="1260" y="1507"/>
                  </a:lnTo>
                  <a:lnTo>
                    <a:pt x="1237" y="1057"/>
                  </a:lnTo>
                  <a:lnTo>
                    <a:pt x="1237" y="585"/>
                  </a:lnTo>
                  <a:lnTo>
                    <a:pt x="1215" y="450"/>
                  </a:lnTo>
                  <a:lnTo>
                    <a:pt x="1192" y="316"/>
                  </a:lnTo>
                  <a:lnTo>
                    <a:pt x="1125" y="226"/>
                  </a:lnTo>
                  <a:lnTo>
                    <a:pt x="1057" y="136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876225" y="3139050"/>
              <a:ext cx="141625" cy="311900"/>
            </a:xfrm>
            <a:custGeom>
              <a:avLst/>
              <a:gdLst/>
              <a:ahLst/>
              <a:cxnLst/>
              <a:rect l="l" t="t" r="r" b="b"/>
              <a:pathLst>
                <a:path w="5665" h="12476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67"/>
                  </a:lnTo>
                  <a:lnTo>
                    <a:pt x="225" y="135"/>
                  </a:lnTo>
                  <a:lnTo>
                    <a:pt x="135" y="202"/>
                  </a:lnTo>
                  <a:lnTo>
                    <a:pt x="68" y="292"/>
                  </a:lnTo>
                  <a:lnTo>
                    <a:pt x="23" y="382"/>
                  </a:lnTo>
                  <a:lnTo>
                    <a:pt x="0" y="495"/>
                  </a:lnTo>
                  <a:lnTo>
                    <a:pt x="0" y="629"/>
                  </a:lnTo>
                  <a:lnTo>
                    <a:pt x="23" y="764"/>
                  </a:lnTo>
                  <a:lnTo>
                    <a:pt x="1034" y="3664"/>
                  </a:lnTo>
                  <a:lnTo>
                    <a:pt x="1551" y="5103"/>
                  </a:lnTo>
                  <a:lnTo>
                    <a:pt x="2091" y="6541"/>
                  </a:lnTo>
                  <a:lnTo>
                    <a:pt x="2630" y="7958"/>
                  </a:lnTo>
                  <a:lnTo>
                    <a:pt x="3237" y="9374"/>
                  </a:lnTo>
                  <a:lnTo>
                    <a:pt x="3844" y="10768"/>
                  </a:lnTo>
                  <a:lnTo>
                    <a:pt x="4181" y="11464"/>
                  </a:lnTo>
                  <a:lnTo>
                    <a:pt x="4519" y="12161"/>
                  </a:lnTo>
                  <a:lnTo>
                    <a:pt x="4608" y="12274"/>
                  </a:lnTo>
                  <a:lnTo>
                    <a:pt x="4698" y="12364"/>
                  </a:lnTo>
                  <a:lnTo>
                    <a:pt x="4788" y="12431"/>
                  </a:lnTo>
                  <a:lnTo>
                    <a:pt x="4901" y="12453"/>
                  </a:lnTo>
                  <a:lnTo>
                    <a:pt x="5013" y="12476"/>
                  </a:lnTo>
                  <a:lnTo>
                    <a:pt x="5125" y="12453"/>
                  </a:lnTo>
                  <a:lnTo>
                    <a:pt x="5238" y="12431"/>
                  </a:lnTo>
                  <a:lnTo>
                    <a:pt x="5328" y="12386"/>
                  </a:lnTo>
                  <a:lnTo>
                    <a:pt x="5440" y="12319"/>
                  </a:lnTo>
                  <a:lnTo>
                    <a:pt x="5508" y="12229"/>
                  </a:lnTo>
                  <a:lnTo>
                    <a:pt x="5575" y="12139"/>
                  </a:lnTo>
                  <a:lnTo>
                    <a:pt x="5642" y="12026"/>
                  </a:lnTo>
                  <a:lnTo>
                    <a:pt x="5665" y="11914"/>
                  </a:lnTo>
                  <a:lnTo>
                    <a:pt x="5665" y="11779"/>
                  </a:lnTo>
                  <a:lnTo>
                    <a:pt x="5642" y="11667"/>
                  </a:lnTo>
                  <a:lnTo>
                    <a:pt x="5598" y="11532"/>
                  </a:lnTo>
                  <a:lnTo>
                    <a:pt x="4946" y="10183"/>
                  </a:lnTo>
                  <a:lnTo>
                    <a:pt x="4339" y="8834"/>
                  </a:lnTo>
                  <a:lnTo>
                    <a:pt x="3754" y="7441"/>
                  </a:lnTo>
                  <a:lnTo>
                    <a:pt x="3215" y="6069"/>
                  </a:lnTo>
                  <a:lnTo>
                    <a:pt x="2698" y="4653"/>
                  </a:lnTo>
                  <a:lnTo>
                    <a:pt x="2203" y="3259"/>
                  </a:lnTo>
                  <a:lnTo>
                    <a:pt x="1214" y="427"/>
                  </a:lnTo>
                  <a:lnTo>
                    <a:pt x="1169" y="315"/>
                  </a:lnTo>
                  <a:lnTo>
                    <a:pt x="1079" y="202"/>
                  </a:lnTo>
                  <a:lnTo>
                    <a:pt x="989" y="112"/>
                  </a:lnTo>
                  <a:lnTo>
                    <a:pt x="899" y="67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016150" y="3491950"/>
              <a:ext cx="78700" cy="116925"/>
            </a:xfrm>
            <a:custGeom>
              <a:avLst/>
              <a:gdLst/>
              <a:ahLst/>
              <a:cxnLst/>
              <a:rect l="l" t="t" r="r" b="b"/>
              <a:pathLst>
                <a:path w="3148" h="4677" extrusionOk="0">
                  <a:moveTo>
                    <a:pt x="585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6"/>
                  </a:lnTo>
                  <a:lnTo>
                    <a:pt x="180" y="203"/>
                  </a:lnTo>
                  <a:lnTo>
                    <a:pt x="90" y="293"/>
                  </a:lnTo>
                  <a:lnTo>
                    <a:pt x="45" y="383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88"/>
                  </a:lnTo>
                  <a:lnTo>
                    <a:pt x="68" y="1035"/>
                  </a:lnTo>
                  <a:lnTo>
                    <a:pt x="135" y="1305"/>
                  </a:lnTo>
                  <a:lnTo>
                    <a:pt x="225" y="1552"/>
                  </a:lnTo>
                  <a:lnTo>
                    <a:pt x="338" y="1799"/>
                  </a:lnTo>
                  <a:lnTo>
                    <a:pt x="562" y="2271"/>
                  </a:lnTo>
                  <a:lnTo>
                    <a:pt x="832" y="2743"/>
                  </a:lnTo>
                  <a:lnTo>
                    <a:pt x="1147" y="3193"/>
                  </a:lnTo>
                  <a:lnTo>
                    <a:pt x="1462" y="3620"/>
                  </a:lnTo>
                  <a:lnTo>
                    <a:pt x="2114" y="4452"/>
                  </a:lnTo>
                  <a:lnTo>
                    <a:pt x="2226" y="4564"/>
                  </a:lnTo>
                  <a:lnTo>
                    <a:pt x="2316" y="4632"/>
                  </a:lnTo>
                  <a:lnTo>
                    <a:pt x="2428" y="4654"/>
                  </a:lnTo>
                  <a:lnTo>
                    <a:pt x="2541" y="4677"/>
                  </a:lnTo>
                  <a:lnTo>
                    <a:pt x="2653" y="4654"/>
                  </a:lnTo>
                  <a:lnTo>
                    <a:pt x="2743" y="4609"/>
                  </a:lnTo>
                  <a:lnTo>
                    <a:pt x="2855" y="4564"/>
                  </a:lnTo>
                  <a:lnTo>
                    <a:pt x="2945" y="4474"/>
                  </a:lnTo>
                  <a:lnTo>
                    <a:pt x="3013" y="4384"/>
                  </a:lnTo>
                  <a:lnTo>
                    <a:pt x="3080" y="4294"/>
                  </a:lnTo>
                  <a:lnTo>
                    <a:pt x="3125" y="4182"/>
                  </a:lnTo>
                  <a:lnTo>
                    <a:pt x="3148" y="4070"/>
                  </a:lnTo>
                  <a:lnTo>
                    <a:pt x="3148" y="3935"/>
                  </a:lnTo>
                  <a:lnTo>
                    <a:pt x="3125" y="3822"/>
                  </a:lnTo>
                  <a:lnTo>
                    <a:pt x="3080" y="3710"/>
                  </a:lnTo>
                  <a:lnTo>
                    <a:pt x="2990" y="3575"/>
                  </a:lnTo>
                  <a:lnTo>
                    <a:pt x="2428" y="2856"/>
                  </a:lnTo>
                  <a:lnTo>
                    <a:pt x="2158" y="2496"/>
                  </a:lnTo>
                  <a:lnTo>
                    <a:pt x="1911" y="2114"/>
                  </a:lnTo>
                  <a:lnTo>
                    <a:pt x="1686" y="1732"/>
                  </a:lnTo>
                  <a:lnTo>
                    <a:pt x="1484" y="1327"/>
                  </a:lnTo>
                  <a:lnTo>
                    <a:pt x="1327" y="900"/>
                  </a:lnTo>
                  <a:lnTo>
                    <a:pt x="1192" y="450"/>
                  </a:lnTo>
                  <a:lnTo>
                    <a:pt x="1147" y="316"/>
                  </a:lnTo>
                  <a:lnTo>
                    <a:pt x="1102" y="203"/>
                  </a:lnTo>
                  <a:lnTo>
                    <a:pt x="1012" y="136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2467425" y="4046625"/>
              <a:ext cx="117475" cy="111875"/>
            </a:xfrm>
            <a:custGeom>
              <a:avLst/>
              <a:gdLst/>
              <a:ahLst/>
              <a:cxnLst/>
              <a:rect l="l" t="t" r="r" b="b"/>
              <a:pathLst>
                <a:path w="4699" h="4475" extrusionOk="0">
                  <a:moveTo>
                    <a:pt x="585" y="1"/>
                  </a:moveTo>
                  <a:lnTo>
                    <a:pt x="472" y="23"/>
                  </a:lnTo>
                  <a:lnTo>
                    <a:pt x="382" y="46"/>
                  </a:lnTo>
                  <a:lnTo>
                    <a:pt x="270" y="113"/>
                  </a:lnTo>
                  <a:lnTo>
                    <a:pt x="180" y="181"/>
                  </a:lnTo>
                  <a:lnTo>
                    <a:pt x="113" y="270"/>
                  </a:lnTo>
                  <a:lnTo>
                    <a:pt x="45" y="383"/>
                  </a:lnTo>
                  <a:lnTo>
                    <a:pt x="0" y="473"/>
                  </a:lnTo>
                  <a:lnTo>
                    <a:pt x="0" y="585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90" y="945"/>
                  </a:lnTo>
                  <a:lnTo>
                    <a:pt x="158" y="1057"/>
                  </a:lnTo>
                  <a:lnTo>
                    <a:pt x="1034" y="1911"/>
                  </a:lnTo>
                  <a:lnTo>
                    <a:pt x="1933" y="2766"/>
                  </a:lnTo>
                  <a:lnTo>
                    <a:pt x="2855" y="3575"/>
                  </a:lnTo>
                  <a:lnTo>
                    <a:pt x="3327" y="3957"/>
                  </a:lnTo>
                  <a:lnTo>
                    <a:pt x="3799" y="4339"/>
                  </a:lnTo>
                  <a:lnTo>
                    <a:pt x="3912" y="4407"/>
                  </a:lnTo>
                  <a:lnTo>
                    <a:pt x="4046" y="4452"/>
                  </a:lnTo>
                  <a:lnTo>
                    <a:pt x="4159" y="4474"/>
                  </a:lnTo>
                  <a:lnTo>
                    <a:pt x="4249" y="4452"/>
                  </a:lnTo>
                  <a:lnTo>
                    <a:pt x="4361" y="4407"/>
                  </a:lnTo>
                  <a:lnTo>
                    <a:pt x="4451" y="4339"/>
                  </a:lnTo>
                  <a:lnTo>
                    <a:pt x="4518" y="4272"/>
                  </a:lnTo>
                  <a:lnTo>
                    <a:pt x="4586" y="4159"/>
                  </a:lnTo>
                  <a:lnTo>
                    <a:pt x="4631" y="4069"/>
                  </a:lnTo>
                  <a:lnTo>
                    <a:pt x="4676" y="3957"/>
                  </a:lnTo>
                  <a:lnTo>
                    <a:pt x="4698" y="3822"/>
                  </a:lnTo>
                  <a:lnTo>
                    <a:pt x="4676" y="3710"/>
                  </a:lnTo>
                  <a:lnTo>
                    <a:pt x="4653" y="3597"/>
                  </a:lnTo>
                  <a:lnTo>
                    <a:pt x="4608" y="3485"/>
                  </a:lnTo>
                  <a:lnTo>
                    <a:pt x="4541" y="3373"/>
                  </a:lnTo>
                  <a:lnTo>
                    <a:pt x="4429" y="3283"/>
                  </a:lnTo>
                  <a:lnTo>
                    <a:pt x="3979" y="2923"/>
                  </a:lnTo>
                  <a:lnTo>
                    <a:pt x="3529" y="2541"/>
                  </a:lnTo>
                  <a:lnTo>
                    <a:pt x="2675" y="1777"/>
                  </a:lnTo>
                  <a:lnTo>
                    <a:pt x="1866" y="990"/>
                  </a:lnTo>
                  <a:lnTo>
                    <a:pt x="1034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2487650" y="3958400"/>
              <a:ext cx="98375" cy="100625"/>
            </a:xfrm>
            <a:custGeom>
              <a:avLst/>
              <a:gdLst/>
              <a:ahLst/>
              <a:cxnLst/>
              <a:rect l="l" t="t" r="r" b="b"/>
              <a:pathLst>
                <a:path w="3935" h="4025" extrusionOk="0">
                  <a:moveTo>
                    <a:pt x="607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5"/>
                  </a:lnTo>
                  <a:lnTo>
                    <a:pt x="203" y="203"/>
                  </a:lnTo>
                  <a:lnTo>
                    <a:pt x="135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7"/>
                  </a:lnTo>
                  <a:lnTo>
                    <a:pt x="0" y="720"/>
                  </a:lnTo>
                  <a:lnTo>
                    <a:pt x="45" y="855"/>
                  </a:lnTo>
                  <a:lnTo>
                    <a:pt x="90" y="967"/>
                  </a:lnTo>
                  <a:lnTo>
                    <a:pt x="180" y="1080"/>
                  </a:lnTo>
                  <a:lnTo>
                    <a:pt x="1529" y="2473"/>
                  </a:lnTo>
                  <a:lnTo>
                    <a:pt x="2181" y="3170"/>
                  </a:lnTo>
                  <a:lnTo>
                    <a:pt x="2878" y="3867"/>
                  </a:lnTo>
                  <a:lnTo>
                    <a:pt x="2968" y="3934"/>
                  </a:lnTo>
                  <a:lnTo>
                    <a:pt x="3103" y="4002"/>
                  </a:lnTo>
                  <a:lnTo>
                    <a:pt x="3215" y="4024"/>
                  </a:lnTo>
                  <a:lnTo>
                    <a:pt x="3327" y="4024"/>
                  </a:lnTo>
                  <a:lnTo>
                    <a:pt x="3440" y="4002"/>
                  </a:lnTo>
                  <a:lnTo>
                    <a:pt x="3552" y="3979"/>
                  </a:lnTo>
                  <a:lnTo>
                    <a:pt x="3642" y="3912"/>
                  </a:lnTo>
                  <a:lnTo>
                    <a:pt x="3732" y="3844"/>
                  </a:lnTo>
                  <a:lnTo>
                    <a:pt x="3799" y="3755"/>
                  </a:lnTo>
                  <a:lnTo>
                    <a:pt x="3867" y="3642"/>
                  </a:lnTo>
                  <a:lnTo>
                    <a:pt x="3912" y="3552"/>
                  </a:lnTo>
                  <a:lnTo>
                    <a:pt x="3934" y="3440"/>
                  </a:lnTo>
                  <a:lnTo>
                    <a:pt x="3934" y="3327"/>
                  </a:lnTo>
                  <a:lnTo>
                    <a:pt x="3889" y="3193"/>
                  </a:lnTo>
                  <a:lnTo>
                    <a:pt x="3844" y="3080"/>
                  </a:lnTo>
                  <a:lnTo>
                    <a:pt x="3732" y="2990"/>
                  </a:lnTo>
                  <a:lnTo>
                    <a:pt x="3058" y="2293"/>
                  </a:lnTo>
                  <a:lnTo>
                    <a:pt x="2383" y="1597"/>
                  </a:lnTo>
                  <a:lnTo>
                    <a:pt x="1057" y="203"/>
                  </a:lnTo>
                  <a:lnTo>
                    <a:pt x="945" y="113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2511250" y="3849950"/>
              <a:ext cx="50600" cy="55100"/>
            </a:xfrm>
            <a:custGeom>
              <a:avLst/>
              <a:gdLst/>
              <a:ahLst/>
              <a:cxnLst/>
              <a:rect l="l" t="t" r="r" b="b"/>
              <a:pathLst>
                <a:path w="2024" h="2204" extrusionOk="0">
                  <a:moveTo>
                    <a:pt x="607" y="0"/>
                  </a:moveTo>
                  <a:lnTo>
                    <a:pt x="495" y="23"/>
                  </a:lnTo>
                  <a:lnTo>
                    <a:pt x="405" y="68"/>
                  </a:lnTo>
                  <a:lnTo>
                    <a:pt x="293" y="112"/>
                  </a:lnTo>
                  <a:lnTo>
                    <a:pt x="203" y="180"/>
                  </a:lnTo>
                  <a:lnTo>
                    <a:pt x="135" y="270"/>
                  </a:lnTo>
                  <a:lnTo>
                    <a:pt x="68" y="382"/>
                  </a:lnTo>
                  <a:lnTo>
                    <a:pt x="23" y="495"/>
                  </a:lnTo>
                  <a:lnTo>
                    <a:pt x="1" y="607"/>
                  </a:lnTo>
                  <a:lnTo>
                    <a:pt x="1" y="719"/>
                  </a:lnTo>
                  <a:lnTo>
                    <a:pt x="23" y="832"/>
                  </a:lnTo>
                  <a:lnTo>
                    <a:pt x="90" y="967"/>
                  </a:lnTo>
                  <a:lnTo>
                    <a:pt x="180" y="1079"/>
                  </a:lnTo>
                  <a:lnTo>
                    <a:pt x="990" y="2001"/>
                  </a:lnTo>
                  <a:lnTo>
                    <a:pt x="1102" y="2091"/>
                  </a:lnTo>
                  <a:lnTo>
                    <a:pt x="1214" y="2158"/>
                  </a:lnTo>
                  <a:lnTo>
                    <a:pt x="1327" y="2203"/>
                  </a:lnTo>
                  <a:lnTo>
                    <a:pt x="1439" y="2203"/>
                  </a:lnTo>
                  <a:lnTo>
                    <a:pt x="1529" y="2181"/>
                  </a:lnTo>
                  <a:lnTo>
                    <a:pt x="1641" y="2136"/>
                  </a:lnTo>
                  <a:lnTo>
                    <a:pt x="1731" y="2091"/>
                  </a:lnTo>
                  <a:lnTo>
                    <a:pt x="1821" y="2023"/>
                  </a:lnTo>
                  <a:lnTo>
                    <a:pt x="1911" y="1933"/>
                  </a:lnTo>
                  <a:lnTo>
                    <a:pt x="1956" y="1821"/>
                  </a:lnTo>
                  <a:lnTo>
                    <a:pt x="2001" y="1708"/>
                  </a:lnTo>
                  <a:lnTo>
                    <a:pt x="2024" y="1596"/>
                  </a:lnTo>
                  <a:lnTo>
                    <a:pt x="2024" y="1484"/>
                  </a:lnTo>
                  <a:lnTo>
                    <a:pt x="2001" y="1371"/>
                  </a:lnTo>
                  <a:lnTo>
                    <a:pt x="1956" y="1236"/>
                  </a:lnTo>
                  <a:lnTo>
                    <a:pt x="1866" y="1124"/>
                  </a:lnTo>
                  <a:lnTo>
                    <a:pt x="1035" y="202"/>
                  </a:lnTo>
                  <a:lnTo>
                    <a:pt x="945" y="112"/>
                  </a:lnTo>
                  <a:lnTo>
                    <a:pt x="832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2877100" y="4188800"/>
              <a:ext cx="211875" cy="200650"/>
            </a:xfrm>
            <a:custGeom>
              <a:avLst/>
              <a:gdLst/>
              <a:ahLst/>
              <a:cxnLst/>
              <a:rect l="l" t="t" r="r" b="b"/>
              <a:pathLst>
                <a:path w="8475" h="8026" extrusionOk="0">
                  <a:moveTo>
                    <a:pt x="607" y="1"/>
                  </a:moveTo>
                  <a:lnTo>
                    <a:pt x="472" y="23"/>
                  </a:lnTo>
                  <a:lnTo>
                    <a:pt x="382" y="68"/>
                  </a:lnTo>
                  <a:lnTo>
                    <a:pt x="270" y="113"/>
                  </a:lnTo>
                  <a:lnTo>
                    <a:pt x="180" y="203"/>
                  </a:lnTo>
                  <a:lnTo>
                    <a:pt x="113" y="271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585"/>
                  </a:lnTo>
                  <a:lnTo>
                    <a:pt x="0" y="698"/>
                  </a:lnTo>
                  <a:lnTo>
                    <a:pt x="23" y="833"/>
                  </a:lnTo>
                  <a:lnTo>
                    <a:pt x="90" y="923"/>
                  </a:lnTo>
                  <a:lnTo>
                    <a:pt x="180" y="1035"/>
                  </a:lnTo>
                  <a:lnTo>
                    <a:pt x="3822" y="4407"/>
                  </a:lnTo>
                  <a:lnTo>
                    <a:pt x="5620" y="6115"/>
                  </a:lnTo>
                  <a:lnTo>
                    <a:pt x="7418" y="7846"/>
                  </a:lnTo>
                  <a:lnTo>
                    <a:pt x="7508" y="7936"/>
                  </a:lnTo>
                  <a:lnTo>
                    <a:pt x="7643" y="8004"/>
                  </a:lnTo>
                  <a:lnTo>
                    <a:pt x="7756" y="8026"/>
                  </a:lnTo>
                  <a:lnTo>
                    <a:pt x="7868" y="8026"/>
                  </a:lnTo>
                  <a:lnTo>
                    <a:pt x="7980" y="8004"/>
                  </a:lnTo>
                  <a:lnTo>
                    <a:pt x="8093" y="7959"/>
                  </a:lnTo>
                  <a:lnTo>
                    <a:pt x="8183" y="7914"/>
                  </a:lnTo>
                  <a:lnTo>
                    <a:pt x="8273" y="7824"/>
                  </a:lnTo>
                  <a:lnTo>
                    <a:pt x="8340" y="7734"/>
                  </a:lnTo>
                  <a:lnTo>
                    <a:pt x="8407" y="7644"/>
                  </a:lnTo>
                  <a:lnTo>
                    <a:pt x="8452" y="7531"/>
                  </a:lnTo>
                  <a:lnTo>
                    <a:pt x="8475" y="7419"/>
                  </a:lnTo>
                  <a:lnTo>
                    <a:pt x="8452" y="7307"/>
                  </a:lnTo>
                  <a:lnTo>
                    <a:pt x="8430" y="7194"/>
                  </a:lnTo>
                  <a:lnTo>
                    <a:pt x="8385" y="7082"/>
                  </a:lnTo>
                  <a:lnTo>
                    <a:pt x="8295" y="6969"/>
                  </a:lnTo>
                  <a:lnTo>
                    <a:pt x="6497" y="5239"/>
                  </a:lnTo>
                  <a:lnTo>
                    <a:pt x="4698" y="3530"/>
                  </a:lnTo>
                  <a:lnTo>
                    <a:pt x="1057" y="158"/>
                  </a:lnTo>
                  <a:lnTo>
                    <a:pt x="944" y="68"/>
                  </a:lnTo>
                  <a:lnTo>
                    <a:pt x="832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2813025" y="3819025"/>
              <a:ext cx="185475" cy="188850"/>
            </a:xfrm>
            <a:custGeom>
              <a:avLst/>
              <a:gdLst/>
              <a:ahLst/>
              <a:cxnLst/>
              <a:rect l="l" t="t" r="r" b="b"/>
              <a:pathLst>
                <a:path w="7419" h="7554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13"/>
                  </a:lnTo>
                  <a:lnTo>
                    <a:pt x="203" y="203"/>
                  </a:lnTo>
                  <a:lnTo>
                    <a:pt x="136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55"/>
                  </a:lnTo>
                  <a:lnTo>
                    <a:pt x="91" y="967"/>
                  </a:lnTo>
                  <a:lnTo>
                    <a:pt x="181" y="1080"/>
                  </a:lnTo>
                  <a:lnTo>
                    <a:pt x="1687" y="2676"/>
                  </a:lnTo>
                  <a:lnTo>
                    <a:pt x="3215" y="4272"/>
                  </a:lnTo>
                  <a:lnTo>
                    <a:pt x="4789" y="5823"/>
                  </a:lnTo>
                  <a:lnTo>
                    <a:pt x="6362" y="7374"/>
                  </a:lnTo>
                  <a:lnTo>
                    <a:pt x="6475" y="7464"/>
                  </a:lnTo>
                  <a:lnTo>
                    <a:pt x="6587" y="7509"/>
                  </a:lnTo>
                  <a:lnTo>
                    <a:pt x="6699" y="7531"/>
                  </a:lnTo>
                  <a:lnTo>
                    <a:pt x="6812" y="7554"/>
                  </a:lnTo>
                  <a:lnTo>
                    <a:pt x="6924" y="7531"/>
                  </a:lnTo>
                  <a:lnTo>
                    <a:pt x="7037" y="7486"/>
                  </a:lnTo>
                  <a:lnTo>
                    <a:pt x="7149" y="7419"/>
                  </a:lnTo>
                  <a:lnTo>
                    <a:pt x="7239" y="7351"/>
                  </a:lnTo>
                  <a:lnTo>
                    <a:pt x="7306" y="7261"/>
                  </a:lnTo>
                  <a:lnTo>
                    <a:pt x="7351" y="7149"/>
                  </a:lnTo>
                  <a:lnTo>
                    <a:pt x="7396" y="7059"/>
                  </a:lnTo>
                  <a:lnTo>
                    <a:pt x="7419" y="6947"/>
                  </a:lnTo>
                  <a:lnTo>
                    <a:pt x="7419" y="6834"/>
                  </a:lnTo>
                  <a:lnTo>
                    <a:pt x="7396" y="6722"/>
                  </a:lnTo>
                  <a:lnTo>
                    <a:pt x="7329" y="6610"/>
                  </a:lnTo>
                  <a:lnTo>
                    <a:pt x="7239" y="6497"/>
                  </a:lnTo>
                  <a:lnTo>
                    <a:pt x="5665" y="4946"/>
                  </a:lnTo>
                  <a:lnTo>
                    <a:pt x="4092" y="3395"/>
                  </a:lnTo>
                  <a:lnTo>
                    <a:pt x="2563" y="1799"/>
                  </a:lnTo>
                  <a:lnTo>
                    <a:pt x="1035" y="203"/>
                  </a:lnTo>
                  <a:lnTo>
                    <a:pt x="945" y="113"/>
                  </a:lnTo>
                  <a:lnTo>
                    <a:pt x="832" y="46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785500" y="3975825"/>
              <a:ext cx="110725" cy="90500"/>
            </a:xfrm>
            <a:custGeom>
              <a:avLst/>
              <a:gdLst/>
              <a:ahLst/>
              <a:cxnLst/>
              <a:rect l="l" t="t" r="r" b="b"/>
              <a:pathLst>
                <a:path w="4429" h="3620" extrusionOk="0">
                  <a:moveTo>
                    <a:pt x="540" y="0"/>
                  </a:moveTo>
                  <a:lnTo>
                    <a:pt x="427" y="23"/>
                  </a:lnTo>
                  <a:lnTo>
                    <a:pt x="337" y="68"/>
                  </a:lnTo>
                  <a:lnTo>
                    <a:pt x="248" y="135"/>
                  </a:lnTo>
                  <a:lnTo>
                    <a:pt x="158" y="203"/>
                  </a:lnTo>
                  <a:lnTo>
                    <a:pt x="90" y="315"/>
                  </a:lnTo>
                  <a:lnTo>
                    <a:pt x="45" y="405"/>
                  </a:lnTo>
                  <a:lnTo>
                    <a:pt x="0" y="517"/>
                  </a:lnTo>
                  <a:lnTo>
                    <a:pt x="0" y="652"/>
                  </a:lnTo>
                  <a:lnTo>
                    <a:pt x="0" y="765"/>
                  </a:lnTo>
                  <a:lnTo>
                    <a:pt x="23" y="877"/>
                  </a:lnTo>
                  <a:lnTo>
                    <a:pt x="90" y="989"/>
                  </a:lnTo>
                  <a:lnTo>
                    <a:pt x="158" y="1102"/>
                  </a:lnTo>
                  <a:lnTo>
                    <a:pt x="270" y="1192"/>
                  </a:lnTo>
                  <a:lnTo>
                    <a:pt x="1799" y="2316"/>
                  </a:lnTo>
                  <a:lnTo>
                    <a:pt x="2585" y="2900"/>
                  </a:lnTo>
                  <a:lnTo>
                    <a:pt x="3327" y="3462"/>
                  </a:lnTo>
                  <a:lnTo>
                    <a:pt x="3462" y="3552"/>
                  </a:lnTo>
                  <a:lnTo>
                    <a:pt x="3574" y="3597"/>
                  </a:lnTo>
                  <a:lnTo>
                    <a:pt x="3709" y="3620"/>
                  </a:lnTo>
                  <a:lnTo>
                    <a:pt x="3822" y="3597"/>
                  </a:lnTo>
                  <a:lnTo>
                    <a:pt x="3934" y="3575"/>
                  </a:lnTo>
                  <a:lnTo>
                    <a:pt x="4046" y="3530"/>
                  </a:lnTo>
                  <a:lnTo>
                    <a:pt x="4159" y="3462"/>
                  </a:lnTo>
                  <a:lnTo>
                    <a:pt x="4249" y="3395"/>
                  </a:lnTo>
                  <a:lnTo>
                    <a:pt x="4316" y="3305"/>
                  </a:lnTo>
                  <a:lnTo>
                    <a:pt x="4384" y="3215"/>
                  </a:lnTo>
                  <a:lnTo>
                    <a:pt x="4406" y="3102"/>
                  </a:lnTo>
                  <a:lnTo>
                    <a:pt x="4429" y="3013"/>
                  </a:lnTo>
                  <a:lnTo>
                    <a:pt x="4406" y="2900"/>
                  </a:lnTo>
                  <a:lnTo>
                    <a:pt x="4384" y="2788"/>
                  </a:lnTo>
                  <a:lnTo>
                    <a:pt x="4316" y="2698"/>
                  </a:lnTo>
                  <a:lnTo>
                    <a:pt x="4204" y="2585"/>
                  </a:lnTo>
                  <a:lnTo>
                    <a:pt x="3395" y="1956"/>
                  </a:lnTo>
                  <a:lnTo>
                    <a:pt x="2563" y="1349"/>
                  </a:lnTo>
                  <a:lnTo>
                    <a:pt x="877" y="113"/>
                  </a:lnTo>
                  <a:lnTo>
                    <a:pt x="765" y="45"/>
                  </a:lnTo>
                  <a:lnTo>
                    <a:pt x="652" y="23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990300" y="2973825"/>
              <a:ext cx="45550" cy="128150"/>
            </a:xfrm>
            <a:custGeom>
              <a:avLst/>
              <a:gdLst/>
              <a:ahLst/>
              <a:cxnLst/>
              <a:rect l="l" t="t" r="r" b="b"/>
              <a:pathLst>
                <a:path w="1822" h="5126" extrusionOk="0">
                  <a:moveTo>
                    <a:pt x="607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113"/>
                  </a:lnTo>
                  <a:lnTo>
                    <a:pt x="203" y="180"/>
                  </a:lnTo>
                  <a:lnTo>
                    <a:pt x="113" y="270"/>
                  </a:lnTo>
                  <a:lnTo>
                    <a:pt x="45" y="382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0" y="764"/>
                  </a:lnTo>
                  <a:lnTo>
                    <a:pt x="338" y="2720"/>
                  </a:lnTo>
                  <a:lnTo>
                    <a:pt x="630" y="4698"/>
                  </a:lnTo>
                  <a:lnTo>
                    <a:pt x="652" y="4833"/>
                  </a:lnTo>
                  <a:lnTo>
                    <a:pt x="720" y="4923"/>
                  </a:lnTo>
                  <a:lnTo>
                    <a:pt x="787" y="5013"/>
                  </a:lnTo>
                  <a:lnTo>
                    <a:pt x="877" y="5080"/>
                  </a:lnTo>
                  <a:lnTo>
                    <a:pt x="967" y="5125"/>
                  </a:lnTo>
                  <a:lnTo>
                    <a:pt x="1192" y="5125"/>
                  </a:lnTo>
                  <a:lnTo>
                    <a:pt x="1304" y="5103"/>
                  </a:lnTo>
                  <a:lnTo>
                    <a:pt x="1417" y="5080"/>
                  </a:lnTo>
                  <a:lnTo>
                    <a:pt x="1507" y="5013"/>
                  </a:lnTo>
                  <a:lnTo>
                    <a:pt x="1619" y="4946"/>
                  </a:lnTo>
                  <a:lnTo>
                    <a:pt x="1686" y="4856"/>
                  </a:lnTo>
                  <a:lnTo>
                    <a:pt x="1754" y="4743"/>
                  </a:lnTo>
                  <a:lnTo>
                    <a:pt x="1799" y="4631"/>
                  </a:lnTo>
                  <a:lnTo>
                    <a:pt x="1821" y="4496"/>
                  </a:lnTo>
                  <a:lnTo>
                    <a:pt x="1821" y="4361"/>
                  </a:lnTo>
                  <a:lnTo>
                    <a:pt x="1529" y="2405"/>
                  </a:lnTo>
                  <a:lnTo>
                    <a:pt x="1192" y="427"/>
                  </a:lnTo>
                  <a:lnTo>
                    <a:pt x="1169" y="315"/>
                  </a:lnTo>
                  <a:lnTo>
                    <a:pt x="1102" y="202"/>
                  </a:lnTo>
                  <a:lnTo>
                    <a:pt x="1035" y="113"/>
                  </a:lnTo>
                  <a:lnTo>
                    <a:pt x="945" y="45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149650" y="3907825"/>
              <a:ext cx="50050" cy="148375"/>
            </a:xfrm>
            <a:custGeom>
              <a:avLst/>
              <a:gdLst/>
              <a:ahLst/>
              <a:cxnLst/>
              <a:rect l="l" t="t" r="r" b="b"/>
              <a:pathLst>
                <a:path w="2002" h="5935" extrusionOk="0">
                  <a:moveTo>
                    <a:pt x="698" y="0"/>
                  </a:moveTo>
                  <a:lnTo>
                    <a:pt x="585" y="23"/>
                  </a:lnTo>
                  <a:lnTo>
                    <a:pt x="473" y="45"/>
                  </a:lnTo>
                  <a:lnTo>
                    <a:pt x="383" y="113"/>
                  </a:lnTo>
                  <a:lnTo>
                    <a:pt x="293" y="203"/>
                  </a:lnTo>
                  <a:lnTo>
                    <a:pt x="225" y="293"/>
                  </a:lnTo>
                  <a:lnTo>
                    <a:pt x="158" y="428"/>
                  </a:lnTo>
                  <a:lnTo>
                    <a:pt x="91" y="742"/>
                  </a:lnTo>
                  <a:lnTo>
                    <a:pt x="23" y="1057"/>
                  </a:lnTo>
                  <a:lnTo>
                    <a:pt x="1" y="1372"/>
                  </a:lnTo>
                  <a:lnTo>
                    <a:pt x="1" y="1709"/>
                  </a:lnTo>
                  <a:lnTo>
                    <a:pt x="1" y="2024"/>
                  </a:lnTo>
                  <a:lnTo>
                    <a:pt x="23" y="2338"/>
                  </a:lnTo>
                  <a:lnTo>
                    <a:pt x="68" y="2675"/>
                  </a:lnTo>
                  <a:lnTo>
                    <a:pt x="136" y="2990"/>
                  </a:lnTo>
                  <a:lnTo>
                    <a:pt x="270" y="3620"/>
                  </a:lnTo>
                  <a:lnTo>
                    <a:pt x="450" y="4271"/>
                  </a:lnTo>
                  <a:lnTo>
                    <a:pt x="787" y="5508"/>
                  </a:lnTo>
                  <a:lnTo>
                    <a:pt x="832" y="5643"/>
                  </a:lnTo>
                  <a:lnTo>
                    <a:pt x="900" y="5733"/>
                  </a:lnTo>
                  <a:lnTo>
                    <a:pt x="990" y="5822"/>
                  </a:lnTo>
                  <a:lnTo>
                    <a:pt x="1080" y="5890"/>
                  </a:lnTo>
                  <a:lnTo>
                    <a:pt x="1192" y="5935"/>
                  </a:lnTo>
                  <a:lnTo>
                    <a:pt x="1417" y="5935"/>
                  </a:lnTo>
                  <a:lnTo>
                    <a:pt x="1529" y="5912"/>
                  </a:lnTo>
                  <a:lnTo>
                    <a:pt x="1642" y="5867"/>
                  </a:lnTo>
                  <a:lnTo>
                    <a:pt x="1732" y="5822"/>
                  </a:lnTo>
                  <a:lnTo>
                    <a:pt x="1821" y="5755"/>
                  </a:lnTo>
                  <a:lnTo>
                    <a:pt x="1911" y="5665"/>
                  </a:lnTo>
                  <a:lnTo>
                    <a:pt x="1956" y="5553"/>
                  </a:lnTo>
                  <a:lnTo>
                    <a:pt x="2001" y="5440"/>
                  </a:lnTo>
                  <a:lnTo>
                    <a:pt x="2001" y="5305"/>
                  </a:lnTo>
                  <a:lnTo>
                    <a:pt x="1979" y="5171"/>
                  </a:lnTo>
                  <a:lnTo>
                    <a:pt x="1821" y="4654"/>
                  </a:lnTo>
                  <a:lnTo>
                    <a:pt x="1664" y="4092"/>
                  </a:lnTo>
                  <a:lnTo>
                    <a:pt x="1507" y="3552"/>
                  </a:lnTo>
                  <a:lnTo>
                    <a:pt x="1372" y="2990"/>
                  </a:lnTo>
                  <a:lnTo>
                    <a:pt x="1282" y="2428"/>
                  </a:lnTo>
                  <a:lnTo>
                    <a:pt x="1237" y="2136"/>
                  </a:lnTo>
                  <a:lnTo>
                    <a:pt x="1215" y="1866"/>
                  </a:lnTo>
                  <a:lnTo>
                    <a:pt x="1215" y="1574"/>
                  </a:lnTo>
                  <a:lnTo>
                    <a:pt x="1237" y="1304"/>
                  </a:lnTo>
                  <a:lnTo>
                    <a:pt x="1282" y="1034"/>
                  </a:lnTo>
                  <a:lnTo>
                    <a:pt x="1349" y="765"/>
                  </a:lnTo>
                  <a:lnTo>
                    <a:pt x="1394" y="630"/>
                  </a:lnTo>
                  <a:lnTo>
                    <a:pt x="1394" y="495"/>
                  </a:lnTo>
                  <a:lnTo>
                    <a:pt x="1349" y="383"/>
                  </a:lnTo>
                  <a:lnTo>
                    <a:pt x="1304" y="270"/>
                  </a:lnTo>
                  <a:lnTo>
                    <a:pt x="1237" y="180"/>
                  </a:lnTo>
                  <a:lnTo>
                    <a:pt x="1147" y="113"/>
                  </a:lnTo>
                  <a:lnTo>
                    <a:pt x="1035" y="68"/>
                  </a:lnTo>
                  <a:lnTo>
                    <a:pt x="945" y="2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3259250" y="4490025"/>
              <a:ext cx="141625" cy="100625"/>
            </a:xfrm>
            <a:custGeom>
              <a:avLst/>
              <a:gdLst/>
              <a:ahLst/>
              <a:cxnLst/>
              <a:rect l="l" t="t" r="r" b="b"/>
              <a:pathLst>
                <a:path w="5665" h="4025" extrusionOk="0">
                  <a:moveTo>
                    <a:pt x="607" y="1"/>
                  </a:moveTo>
                  <a:lnTo>
                    <a:pt x="495" y="23"/>
                  </a:lnTo>
                  <a:lnTo>
                    <a:pt x="382" y="46"/>
                  </a:lnTo>
                  <a:lnTo>
                    <a:pt x="292" y="113"/>
                  </a:lnTo>
                  <a:lnTo>
                    <a:pt x="202" y="181"/>
                  </a:lnTo>
                  <a:lnTo>
                    <a:pt x="112" y="270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90" y="945"/>
                  </a:lnTo>
                  <a:lnTo>
                    <a:pt x="180" y="1057"/>
                  </a:lnTo>
                  <a:lnTo>
                    <a:pt x="405" y="1305"/>
                  </a:lnTo>
                  <a:lnTo>
                    <a:pt x="674" y="1529"/>
                  </a:lnTo>
                  <a:lnTo>
                    <a:pt x="922" y="1754"/>
                  </a:lnTo>
                  <a:lnTo>
                    <a:pt x="1191" y="1956"/>
                  </a:lnTo>
                  <a:lnTo>
                    <a:pt x="1753" y="2339"/>
                  </a:lnTo>
                  <a:lnTo>
                    <a:pt x="2315" y="2698"/>
                  </a:lnTo>
                  <a:lnTo>
                    <a:pt x="2922" y="3013"/>
                  </a:lnTo>
                  <a:lnTo>
                    <a:pt x="3507" y="3328"/>
                  </a:lnTo>
                  <a:lnTo>
                    <a:pt x="4743" y="3935"/>
                  </a:lnTo>
                  <a:lnTo>
                    <a:pt x="4856" y="4002"/>
                  </a:lnTo>
                  <a:lnTo>
                    <a:pt x="4990" y="4024"/>
                  </a:lnTo>
                  <a:lnTo>
                    <a:pt x="5125" y="4002"/>
                  </a:lnTo>
                  <a:lnTo>
                    <a:pt x="5238" y="3980"/>
                  </a:lnTo>
                  <a:lnTo>
                    <a:pt x="5328" y="3935"/>
                  </a:lnTo>
                  <a:lnTo>
                    <a:pt x="5440" y="3867"/>
                  </a:lnTo>
                  <a:lnTo>
                    <a:pt x="5507" y="3777"/>
                  </a:lnTo>
                  <a:lnTo>
                    <a:pt x="5575" y="3687"/>
                  </a:lnTo>
                  <a:lnTo>
                    <a:pt x="5620" y="3575"/>
                  </a:lnTo>
                  <a:lnTo>
                    <a:pt x="5665" y="3463"/>
                  </a:lnTo>
                  <a:lnTo>
                    <a:pt x="5665" y="3350"/>
                  </a:lnTo>
                  <a:lnTo>
                    <a:pt x="5665" y="3238"/>
                  </a:lnTo>
                  <a:lnTo>
                    <a:pt x="5620" y="3148"/>
                  </a:lnTo>
                  <a:lnTo>
                    <a:pt x="5575" y="3035"/>
                  </a:lnTo>
                  <a:lnTo>
                    <a:pt x="5485" y="2945"/>
                  </a:lnTo>
                  <a:lnTo>
                    <a:pt x="5350" y="2878"/>
                  </a:lnTo>
                  <a:lnTo>
                    <a:pt x="4204" y="2316"/>
                  </a:lnTo>
                  <a:lnTo>
                    <a:pt x="3642" y="2024"/>
                  </a:lnTo>
                  <a:lnTo>
                    <a:pt x="3080" y="1709"/>
                  </a:lnTo>
                  <a:lnTo>
                    <a:pt x="2540" y="1394"/>
                  </a:lnTo>
                  <a:lnTo>
                    <a:pt x="2001" y="1035"/>
                  </a:lnTo>
                  <a:lnTo>
                    <a:pt x="1753" y="832"/>
                  </a:lnTo>
                  <a:lnTo>
                    <a:pt x="1506" y="630"/>
                  </a:lnTo>
                  <a:lnTo>
                    <a:pt x="1281" y="405"/>
                  </a:lnTo>
                  <a:lnTo>
                    <a:pt x="1057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4554025" y="4431575"/>
              <a:ext cx="217525" cy="148400"/>
            </a:xfrm>
            <a:custGeom>
              <a:avLst/>
              <a:gdLst/>
              <a:ahLst/>
              <a:cxnLst/>
              <a:rect l="l" t="t" r="r" b="b"/>
              <a:pathLst>
                <a:path w="8701" h="5936" extrusionOk="0">
                  <a:moveTo>
                    <a:pt x="7958" y="1"/>
                  </a:moveTo>
                  <a:lnTo>
                    <a:pt x="7846" y="23"/>
                  </a:lnTo>
                  <a:lnTo>
                    <a:pt x="7711" y="68"/>
                  </a:lnTo>
                  <a:lnTo>
                    <a:pt x="7599" y="158"/>
                  </a:lnTo>
                  <a:lnTo>
                    <a:pt x="6767" y="833"/>
                  </a:lnTo>
                  <a:lnTo>
                    <a:pt x="5958" y="1529"/>
                  </a:lnTo>
                  <a:lnTo>
                    <a:pt x="5126" y="2204"/>
                  </a:lnTo>
                  <a:lnTo>
                    <a:pt x="4272" y="2878"/>
                  </a:lnTo>
                  <a:lnTo>
                    <a:pt x="3845" y="3193"/>
                  </a:lnTo>
                  <a:lnTo>
                    <a:pt x="3395" y="3485"/>
                  </a:lnTo>
                  <a:lnTo>
                    <a:pt x="2923" y="3755"/>
                  </a:lnTo>
                  <a:lnTo>
                    <a:pt x="2473" y="4002"/>
                  </a:lnTo>
                  <a:lnTo>
                    <a:pt x="1979" y="4249"/>
                  </a:lnTo>
                  <a:lnTo>
                    <a:pt x="1484" y="4429"/>
                  </a:lnTo>
                  <a:lnTo>
                    <a:pt x="967" y="4609"/>
                  </a:lnTo>
                  <a:lnTo>
                    <a:pt x="450" y="4744"/>
                  </a:lnTo>
                  <a:lnTo>
                    <a:pt x="315" y="4789"/>
                  </a:lnTo>
                  <a:lnTo>
                    <a:pt x="203" y="4834"/>
                  </a:lnTo>
                  <a:lnTo>
                    <a:pt x="113" y="4924"/>
                  </a:lnTo>
                  <a:lnTo>
                    <a:pt x="68" y="5014"/>
                  </a:lnTo>
                  <a:lnTo>
                    <a:pt x="23" y="5126"/>
                  </a:lnTo>
                  <a:lnTo>
                    <a:pt x="1" y="5239"/>
                  </a:lnTo>
                  <a:lnTo>
                    <a:pt x="1" y="5351"/>
                  </a:lnTo>
                  <a:lnTo>
                    <a:pt x="23" y="5463"/>
                  </a:lnTo>
                  <a:lnTo>
                    <a:pt x="68" y="5576"/>
                  </a:lnTo>
                  <a:lnTo>
                    <a:pt x="136" y="5666"/>
                  </a:lnTo>
                  <a:lnTo>
                    <a:pt x="203" y="5756"/>
                  </a:lnTo>
                  <a:lnTo>
                    <a:pt x="293" y="5845"/>
                  </a:lnTo>
                  <a:lnTo>
                    <a:pt x="383" y="5890"/>
                  </a:lnTo>
                  <a:lnTo>
                    <a:pt x="518" y="5935"/>
                  </a:lnTo>
                  <a:lnTo>
                    <a:pt x="787" y="5935"/>
                  </a:lnTo>
                  <a:lnTo>
                    <a:pt x="1349" y="5778"/>
                  </a:lnTo>
                  <a:lnTo>
                    <a:pt x="1889" y="5621"/>
                  </a:lnTo>
                  <a:lnTo>
                    <a:pt x="2428" y="5396"/>
                  </a:lnTo>
                  <a:lnTo>
                    <a:pt x="2945" y="5149"/>
                  </a:lnTo>
                  <a:lnTo>
                    <a:pt x="3440" y="4879"/>
                  </a:lnTo>
                  <a:lnTo>
                    <a:pt x="3935" y="4587"/>
                  </a:lnTo>
                  <a:lnTo>
                    <a:pt x="4429" y="4272"/>
                  </a:lnTo>
                  <a:lnTo>
                    <a:pt x="4901" y="3935"/>
                  </a:lnTo>
                  <a:lnTo>
                    <a:pt x="5351" y="3598"/>
                  </a:lnTo>
                  <a:lnTo>
                    <a:pt x="5800" y="3238"/>
                  </a:lnTo>
                  <a:lnTo>
                    <a:pt x="6699" y="2496"/>
                  </a:lnTo>
                  <a:lnTo>
                    <a:pt x="7599" y="1754"/>
                  </a:lnTo>
                  <a:lnTo>
                    <a:pt x="8475" y="1035"/>
                  </a:lnTo>
                  <a:lnTo>
                    <a:pt x="8588" y="923"/>
                  </a:lnTo>
                  <a:lnTo>
                    <a:pt x="8655" y="833"/>
                  </a:lnTo>
                  <a:lnTo>
                    <a:pt x="8678" y="720"/>
                  </a:lnTo>
                  <a:lnTo>
                    <a:pt x="8700" y="608"/>
                  </a:lnTo>
                  <a:lnTo>
                    <a:pt x="8678" y="495"/>
                  </a:lnTo>
                  <a:lnTo>
                    <a:pt x="8633" y="406"/>
                  </a:lnTo>
                  <a:lnTo>
                    <a:pt x="8588" y="316"/>
                  </a:lnTo>
                  <a:lnTo>
                    <a:pt x="8498" y="226"/>
                  </a:lnTo>
                  <a:lnTo>
                    <a:pt x="8408" y="136"/>
                  </a:lnTo>
                  <a:lnTo>
                    <a:pt x="8318" y="91"/>
                  </a:lnTo>
                  <a:lnTo>
                    <a:pt x="8206" y="46"/>
                  </a:lnTo>
                  <a:lnTo>
                    <a:pt x="8093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4778250" y="4103400"/>
              <a:ext cx="115800" cy="159625"/>
            </a:xfrm>
            <a:custGeom>
              <a:avLst/>
              <a:gdLst/>
              <a:ahLst/>
              <a:cxnLst/>
              <a:rect l="l" t="t" r="r" b="b"/>
              <a:pathLst>
                <a:path w="4632" h="6385" extrusionOk="0">
                  <a:moveTo>
                    <a:pt x="3867" y="0"/>
                  </a:moveTo>
                  <a:lnTo>
                    <a:pt x="3755" y="45"/>
                  </a:lnTo>
                  <a:lnTo>
                    <a:pt x="3665" y="90"/>
                  </a:lnTo>
                  <a:lnTo>
                    <a:pt x="3575" y="180"/>
                  </a:lnTo>
                  <a:lnTo>
                    <a:pt x="3485" y="292"/>
                  </a:lnTo>
                  <a:lnTo>
                    <a:pt x="2766" y="1641"/>
                  </a:lnTo>
                  <a:lnTo>
                    <a:pt x="2406" y="2293"/>
                  </a:lnTo>
                  <a:lnTo>
                    <a:pt x="2024" y="2945"/>
                  </a:lnTo>
                  <a:lnTo>
                    <a:pt x="1619" y="3574"/>
                  </a:lnTo>
                  <a:lnTo>
                    <a:pt x="1170" y="4181"/>
                  </a:lnTo>
                  <a:lnTo>
                    <a:pt x="698" y="4766"/>
                  </a:lnTo>
                  <a:lnTo>
                    <a:pt x="450" y="5058"/>
                  </a:lnTo>
                  <a:lnTo>
                    <a:pt x="181" y="5328"/>
                  </a:lnTo>
                  <a:lnTo>
                    <a:pt x="91" y="5440"/>
                  </a:lnTo>
                  <a:lnTo>
                    <a:pt x="23" y="5552"/>
                  </a:lnTo>
                  <a:lnTo>
                    <a:pt x="1" y="5665"/>
                  </a:lnTo>
                  <a:lnTo>
                    <a:pt x="1" y="5777"/>
                  </a:lnTo>
                  <a:lnTo>
                    <a:pt x="23" y="5890"/>
                  </a:lnTo>
                  <a:lnTo>
                    <a:pt x="68" y="6002"/>
                  </a:lnTo>
                  <a:lnTo>
                    <a:pt x="113" y="6092"/>
                  </a:lnTo>
                  <a:lnTo>
                    <a:pt x="203" y="6182"/>
                  </a:lnTo>
                  <a:lnTo>
                    <a:pt x="293" y="6272"/>
                  </a:lnTo>
                  <a:lnTo>
                    <a:pt x="383" y="6317"/>
                  </a:lnTo>
                  <a:lnTo>
                    <a:pt x="495" y="6362"/>
                  </a:lnTo>
                  <a:lnTo>
                    <a:pt x="608" y="6384"/>
                  </a:lnTo>
                  <a:lnTo>
                    <a:pt x="720" y="6384"/>
                  </a:lnTo>
                  <a:lnTo>
                    <a:pt x="833" y="6362"/>
                  </a:lnTo>
                  <a:lnTo>
                    <a:pt x="945" y="6294"/>
                  </a:lnTo>
                  <a:lnTo>
                    <a:pt x="1057" y="6204"/>
                  </a:lnTo>
                  <a:lnTo>
                    <a:pt x="1327" y="5912"/>
                  </a:lnTo>
                  <a:lnTo>
                    <a:pt x="1597" y="5620"/>
                  </a:lnTo>
                  <a:lnTo>
                    <a:pt x="2114" y="5013"/>
                  </a:lnTo>
                  <a:lnTo>
                    <a:pt x="2563" y="4361"/>
                  </a:lnTo>
                  <a:lnTo>
                    <a:pt x="2991" y="3687"/>
                  </a:lnTo>
                  <a:lnTo>
                    <a:pt x="3418" y="3012"/>
                  </a:lnTo>
                  <a:lnTo>
                    <a:pt x="3800" y="2315"/>
                  </a:lnTo>
                  <a:lnTo>
                    <a:pt x="4564" y="922"/>
                  </a:lnTo>
                  <a:lnTo>
                    <a:pt x="4609" y="787"/>
                  </a:lnTo>
                  <a:lnTo>
                    <a:pt x="4632" y="675"/>
                  </a:lnTo>
                  <a:lnTo>
                    <a:pt x="4632" y="540"/>
                  </a:lnTo>
                  <a:lnTo>
                    <a:pt x="4609" y="427"/>
                  </a:lnTo>
                  <a:lnTo>
                    <a:pt x="4564" y="337"/>
                  </a:lnTo>
                  <a:lnTo>
                    <a:pt x="4497" y="225"/>
                  </a:lnTo>
                  <a:lnTo>
                    <a:pt x="4407" y="157"/>
                  </a:lnTo>
                  <a:lnTo>
                    <a:pt x="4317" y="90"/>
                  </a:lnTo>
                  <a:lnTo>
                    <a:pt x="4204" y="45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5139600" y="3721250"/>
              <a:ext cx="113000" cy="100625"/>
            </a:xfrm>
            <a:custGeom>
              <a:avLst/>
              <a:gdLst/>
              <a:ahLst/>
              <a:cxnLst/>
              <a:rect l="l" t="t" r="r" b="b"/>
              <a:pathLst>
                <a:path w="4520" h="4025" extrusionOk="0">
                  <a:moveTo>
                    <a:pt x="3845" y="0"/>
                  </a:moveTo>
                  <a:lnTo>
                    <a:pt x="3732" y="23"/>
                  </a:lnTo>
                  <a:lnTo>
                    <a:pt x="3597" y="90"/>
                  </a:lnTo>
                  <a:lnTo>
                    <a:pt x="3125" y="405"/>
                  </a:lnTo>
                  <a:lnTo>
                    <a:pt x="2676" y="720"/>
                  </a:lnTo>
                  <a:lnTo>
                    <a:pt x="2226" y="1057"/>
                  </a:lnTo>
                  <a:lnTo>
                    <a:pt x="1799" y="1417"/>
                  </a:lnTo>
                  <a:lnTo>
                    <a:pt x="1372" y="1799"/>
                  </a:lnTo>
                  <a:lnTo>
                    <a:pt x="967" y="2181"/>
                  </a:lnTo>
                  <a:lnTo>
                    <a:pt x="181" y="2968"/>
                  </a:lnTo>
                  <a:lnTo>
                    <a:pt x="91" y="3080"/>
                  </a:lnTo>
                  <a:lnTo>
                    <a:pt x="23" y="3192"/>
                  </a:lnTo>
                  <a:lnTo>
                    <a:pt x="1" y="3305"/>
                  </a:lnTo>
                  <a:lnTo>
                    <a:pt x="1" y="3440"/>
                  </a:lnTo>
                  <a:lnTo>
                    <a:pt x="23" y="3552"/>
                  </a:lnTo>
                  <a:lnTo>
                    <a:pt x="46" y="3642"/>
                  </a:lnTo>
                  <a:lnTo>
                    <a:pt x="113" y="3754"/>
                  </a:lnTo>
                  <a:lnTo>
                    <a:pt x="181" y="3844"/>
                  </a:lnTo>
                  <a:lnTo>
                    <a:pt x="271" y="3912"/>
                  </a:lnTo>
                  <a:lnTo>
                    <a:pt x="383" y="3979"/>
                  </a:lnTo>
                  <a:lnTo>
                    <a:pt x="473" y="4024"/>
                  </a:lnTo>
                  <a:lnTo>
                    <a:pt x="720" y="4024"/>
                  </a:lnTo>
                  <a:lnTo>
                    <a:pt x="833" y="4002"/>
                  </a:lnTo>
                  <a:lnTo>
                    <a:pt x="945" y="3934"/>
                  </a:lnTo>
                  <a:lnTo>
                    <a:pt x="1057" y="3844"/>
                  </a:lnTo>
                  <a:lnTo>
                    <a:pt x="1799" y="3102"/>
                  </a:lnTo>
                  <a:lnTo>
                    <a:pt x="2159" y="2743"/>
                  </a:lnTo>
                  <a:lnTo>
                    <a:pt x="2563" y="2406"/>
                  </a:lnTo>
                  <a:lnTo>
                    <a:pt x="2946" y="2068"/>
                  </a:lnTo>
                  <a:lnTo>
                    <a:pt x="3350" y="1754"/>
                  </a:lnTo>
                  <a:lnTo>
                    <a:pt x="3777" y="1439"/>
                  </a:lnTo>
                  <a:lnTo>
                    <a:pt x="4227" y="1169"/>
                  </a:lnTo>
                  <a:lnTo>
                    <a:pt x="4339" y="1079"/>
                  </a:lnTo>
                  <a:lnTo>
                    <a:pt x="4429" y="989"/>
                  </a:lnTo>
                  <a:lnTo>
                    <a:pt x="4474" y="877"/>
                  </a:lnTo>
                  <a:lnTo>
                    <a:pt x="4519" y="765"/>
                  </a:lnTo>
                  <a:lnTo>
                    <a:pt x="4519" y="652"/>
                  </a:lnTo>
                  <a:lnTo>
                    <a:pt x="4497" y="540"/>
                  </a:lnTo>
                  <a:lnTo>
                    <a:pt x="4474" y="427"/>
                  </a:lnTo>
                  <a:lnTo>
                    <a:pt x="4429" y="315"/>
                  </a:lnTo>
                  <a:lnTo>
                    <a:pt x="4362" y="225"/>
                  </a:lnTo>
                  <a:lnTo>
                    <a:pt x="4272" y="135"/>
                  </a:lnTo>
                  <a:lnTo>
                    <a:pt x="4182" y="68"/>
                  </a:lnTo>
                  <a:lnTo>
                    <a:pt x="4092" y="23"/>
                  </a:lnTo>
                  <a:lnTo>
                    <a:pt x="398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5173325" y="3908950"/>
              <a:ext cx="220325" cy="212450"/>
            </a:xfrm>
            <a:custGeom>
              <a:avLst/>
              <a:gdLst/>
              <a:ahLst/>
              <a:cxnLst/>
              <a:rect l="l" t="t" r="r" b="b"/>
              <a:pathLst>
                <a:path w="8813" h="8498" extrusionOk="0">
                  <a:moveTo>
                    <a:pt x="8116" y="0"/>
                  </a:moveTo>
                  <a:lnTo>
                    <a:pt x="8003" y="45"/>
                  </a:lnTo>
                  <a:lnTo>
                    <a:pt x="7891" y="113"/>
                  </a:lnTo>
                  <a:lnTo>
                    <a:pt x="7801" y="203"/>
                  </a:lnTo>
                  <a:lnTo>
                    <a:pt x="6969" y="1214"/>
                  </a:lnTo>
                  <a:lnTo>
                    <a:pt x="6137" y="2226"/>
                  </a:lnTo>
                  <a:lnTo>
                    <a:pt x="5261" y="3192"/>
                  </a:lnTo>
                  <a:lnTo>
                    <a:pt x="4811" y="3664"/>
                  </a:lnTo>
                  <a:lnTo>
                    <a:pt x="4362" y="4114"/>
                  </a:lnTo>
                  <a:lnTo>
                    <a:pt x="3889" y="4586"/>
                  </a:lnTo>
                  <a:lnTo>
                    <a:pt x="3417" y="5013"/>
                  </a:lnTo>
                  <a:lnTo>
                    <a:pt x="2923" y="5440"/>
                  </a:lnTo>
                  <a:lnTo>
                    <a:pt x="2428" y="5845"/>
                  </a:lnTo>
                  <a:lnTo>
                    <a:pt x="1911" y="6250"/>
                  </a:lnTo>
                  <a:lnTo>
                    <a:pt x="1394" y="6632"/>
                  </a:lnTo>
                  <a:lnTo>
                    <a:pt x="855" y="6991"/>
                  </a:lnTo>
                  <a:lnTo>
                    <a:pt x="293" y="7329"/>
                  </a:lnTo>
                  <a:lnTo>
                    <a:pt x="180" y="7418"/>
                  </a:lnTo>
                  <a:lnTo>
                    <a:pt x="90" y="7508"/>
                  </a:lnTo>
                  <a:lnTo>
                    <a:pt x="23" y="7621"/>
                  </a:lnTo>
                  <a:lnTo>
                    <a:pt x="1" y="7733"/>
                  </a:lnTo>
                  <a:lnTo>
                    <a:pt x="1" y="7846"/>
                  </a:lnTo>
                  <a:lnTo>
                    <a:pt x="1" y="7958"/>
                  </a:lnTo>
                  <a:lnTo>
                    <a:pt x="46" y="8070"/>
                  </a:lnTo>
                  <a:lnTo>
                    <a:pt x="90" y="8183"/>
                  </a:lnTo>
                  <a:lnTo>
                    <a:pt x="158" y="8273"/>
                  </a:lnTo>
                  <a:lnTo>
                    <a:pt x="225" y="8363"/>
                  </a:lnTo>
                  <a:lnTo>
                    <a:pt x="338" y="8430"/>
                  </a:lnTo>
                  <a:lnTo>
                    <a:pt x="428" y="8475"/>
                  </a:lnTo>
                  <a:lnTo>
                    <a:pt x="540" y="8497"/>
                  </a:lnTo>
                  <a:lnTo>
                    <a:pt x="652" y="8497"/>
                  </a:lnTo>
                  <a:lnTo>
                    <a:pt x="787" y="8475"/>
                  </a:lnTo>
                  <a:lnTo>
                    <a:pt x="922" y="8408"/>
                  </a:lnTo>
                  <a:lnTo>
                    <a:pt x="1484" y="8048"/>
                  </a:lnTo>
                  <a:lnTo>
                    <a:pt x="2046" y="7688"/>
                  </a:lnTo>
                  <a:lnTo>
                    <a:pt x="2586" y="7284"/>
                  </a:lnTo>
                  <a:lnTo>
                    <a:pt x="3125" y="6879"/>
                  </a:lnTo>
                  <a:lnTo>
                    <a:pt x="3642" y="6452"/>
                  </a:lnTo>
                  <a:lnTo>
                    <a:pt x="4159" y="6025"/>
                  </a:lnTo>
                  <a:lnTo>
                    <a:pt x="4631" y="5575"/>
                  </a:lnTo>
                  <a:lnTo>
                    <a:pt x="5126" y="5103"/>
                  </a:lnTo>
                  <a:lnTo>
                    <a:pt x="5598" y="4631"/>
                  </a:lnTo>
                  <a:lnTo>
                    <a:pt x="6047" y="4137"/>
                  </a:lnTo>
                  <a:lnTo>
                    <a:pt x="6947" y="3147"/>
                  </a:lnTo>
                  <a:lnTo>
                    <a:pt x="7823" y="2136"/>
                  </a:lnTo>
                  <a:lnTo>
                    <a:pt x="8677" y="1079"/>
                  </a:lnTo>
                  <a:lnTo>
                    <a:pt x="8745" y="967"/>
                  </a:lnTo>
                  <a:lnTo>
                    <a:pt x="8790" y="855"/>
                  </a:lnTo>
                  <a:lnTo>
                    <a:pt x="8812" y="720"/>
                  </a:lnTo>
                  <a:lnTo>
                    <a:pt x="8812" y="607"/>
                  </a:lnTo>
                  <a:lnTo>
                    <a:pt x="8790" y="495"/>
                  </a:lnTo>
                  <a:lnTo>
                    <a:pt x="8745" y="383"/>
                  </a:lnTo>
                  <a:lnTo>
                    <a:pt x="8677" y="270"/>
                  </a:lnTo>
                  <a:lnTo>
                    <a:pt x="8610" y="180"/>
                  </a:lnTo>
                  <a:lnTo>
                    <a:pt x="8520" y="113"/>
                  </a:lnTo>
                  <a:lnTo>
                    <a:pt x="8430" y="45"/>
                  </a:lnTo>
                  <a:lnTo>
                    <a:pt x="8318" y="23"/>
                  </a:lnTo>
                  <a:lnTo>
                    <a:pt x="8228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271100" y="4113500"/>
              <a:ext cx="64100" cy="64650"/>
            </a:xfrm>
            <a:custGeom>
              <a:avLst/>
              <a:gdLst/>
              <a:ahLst/>
              <a:cxnLst/>
              <a:rect l="l" t="t" r="r" b="b"/>
              <a:pathLst>
                <a:path w="2564" h="2586" extrusionOk="0">
                  <a:moveTo>
                    <a:pt x="1844" y="1"/>
                  </a:moveTo>
                  <a:lnTo>
                    <a:pt x="1732" y="23"/>
                  </a:lnTo>
                  <a:lnTo>
                    <a:pt x="1619" y="91"/>
                  </a:lnTo>
                  <a:lnTo>
                    <a:pt x="1507" y="181"/>
                  </a:lnTo>
                  <a:lnTo>
                    <a:pt x="181" y="1529"/>
                  </a:lnTo>
                  <a:lnTo>
                    <a:pt x="91" y="1642"/>
                  </a:lnTo>
                  <a:lnTo>
                    <a:pt x="23" y="1754"/>
                  </a:lnTo>
                  <a:lnTo>
                    <a:pt x="1" y="1867"/>
                  </a:lnTo>
                  <a:lnTo>
                    <a:pt x="1" y="1979"/>
                  </a:lnTo>
                  <a:lnTo>
                    <a:pt x="23" y="2091"/>
                  </a:lnTo>
                  <a:lnTo>
                    <a:pt x="46" y="2204"/>
                  </a:lnTo>
                  <a:lnTo>
                    <a:pt x="113" y="2294"/>
                  </a:lnTo>
                  <a:lnTo>
                    <a:pt x="181" y="2384"/>
                  </a:lnTo>
                  <a:lnTo>
                    <a:pt x="271" y="2451"/>
                  </a:lnTo>
                  <a:lnTo>
                    <a:pt x="383" y="2518"/>
                  </a:lnTo>
                  <a:lnTo>
                    <a:pt x="473" y="2563"/>
                  </a:lnTo>
                  <a:lnTo>
                    <a:pt x="585" y="2586"/>
                  </a:lnTo>
                  <a:lnTo>
                    <a:pt x="720" y="2586"/>
                  </a:lnTo>
                  <a:lnTo>
                    <a:pt x="833" y="2541"/>
                  </a:lnTo>
                  <a:lnTo>
                    <a:pt x="945" y="2496"/>
                  </a:lnTo>
                  <a:lnTo>
                    <a:pt x="1057" y="2406"/>
                  </a:lnTo>
                  <a:lnTo>
                    <a:pt x="2384" y="1057"/>
                  </a:lnTo>
                  <a:lnTo>
                    <a:pt x="2474" y="945"/>
                  </a:lnTo>
                  <a:lnTo>
                    <a:pt x="2541" y="832"/>
                  </a:lnTo>
                  <a:lnTo>
                    <a:pt x="2564" y="720"/>
                  </a:lnTo>
                  <a:lnTo>
                    <a:pt x="2564" y="608"/>
                  </a:lnTo>
                  <a:lnTo>
                    <a:pt x="2541" y="495"/>
                  </a:lnTo>
                  <a:lnTo>
                    <a:pt x="2519" y="383"/>
                  </a:lnTo>
                  <a:lnTo>
                    <a:pt x="2451" y="293"/>
                  </a:lnTo>
                  <a:lnTo>
                    <a:pt x="2384" y="203"/>
                  </a:lnTo>
                  <a:lnTo>
                    <a:pt x="2294" y="113"/>
                  </a:lnTo>
                  <a:lnTo>
                    <a:pt x="2181" y="68"/>
                  </a:lnTo>
                  <a:lnTo>
                    <a:pt x="2091" y="23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3300275" y="3453750"/>
              <a:ext cx="62400" cy="547950"/>
            </a:xfrm>
            <a:custGeom>
              <a:avLst/>
              <a:gdLst/>
              <a:ahLst/>
              <a:cxnLst/>
              <a:rect l="l" t="t" r="r" b="b"/>
              <a:pathLst>
                <a:path w="2496" h="21918" extrusionOk="0">
                  <a:moveTo>
                    <a:pt x="562" y="0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360" y="2023"/>
                  </a:lnTo>
                  <a:lnTo>
                    <a:pt x="629" y="3305"/>
                  </a:lnTo>
                  <a:lnTo>
                    <a:pt x="877" y="4586"/>
                  </a:lnTo>
                  <a:lnTo>
                    <a:pt x="967" y="5215"/>
                  </a:lnTo>
                  <a:lnTo>
                    <a:pt x="1034" y="5867"/>
                  </a:lnTo>
                  <a:lnTo>
                    <a:pt x="1124" y="6497"/>
                  </a:lnTo>
                  <a:lnTo>
                    <a:pt x="1169" y="7149"/>
                  </a:lnTo>
                  <a:lnTo>
                    <a:pt x="1214" y="7778"/>
                  </a:lnTo>
                  <a:lnTo>
                    <a:pt x="1236" y="8430"/>
                  </a:lnTo>
                  <a:lnTo>
                    <a:pt x="1236" y="9082"/>
                  </a:lnTo>
                  <a:lnTo>
                    <a:pt x="1236" y="9734"/>
                  </a:lnTo>
                  <a:lnTo>
                    <a:pt x="1236" y="10386"/>
                  </a:lnTo>
                  <a:lnTo>
                    <a:pt x="1191" y="11060"/>
                  </a:lnTo>
                  <a:lnTo>
                    <a:pt x="1102" y="12341"/>
                  </a:lnTo>
                  <a:lnTo>
                    <a:pt x="1012" y="13623"/>
                  </a:lnTo>
                  <a:lnTo>
                    <a:pt x="899" y="14904"/>
                  </a:lnTo>
                  <a:lnTo>
                    <a:pt x="809" y="16185"/>
                  </a:lnTo>
                  <a:lnTo>
                    <a:pt x="764" y="17467"/>
                  </a:lnTo>
                  <a:lnTo>
                    <a:pt x="742" y="18118"/>
                  </a:lnTo>
                  <a:lnTo>
                    <a:pt x="742" y="18748"/>
                  </a:lnTo>
                  <a:lnTo>
                    <a:pt x="764" y="19400"/>
                  </a:lnTo>
                  <a:lnTo>
                    <a:pt x="809" y="20052"/>
                  </a:lnTo>
                  <a:lnTo>
                    <a:pt x="854" y="20681"/>
                  </a:lnTo>
                  <a:lnTo>
                    <a:pt x="922" y="21333"/>
                  </a:lnTo>
                  <a:lnTo>
                    <a:pt x="967" y="21468"/>
                  </a:lnTo>
                  <a:lnTo>
                    <a:pt x="1012" y="21580"/>
                  </a:lnTo>
                  <a:lnTo>
                    <a:pt x="1079" y="21693"/>
                  </a:lnTo>
                  <a:lnTo>
                    <a:pt x="1169" y="21783"/>
                  </a:lnTo>
                  <a:lnTo>
                    <a:pt x="1281" y="21828"/>
                  </a:lnTo>
                  <a:lnTo>
                    <a:pt x="1394" y="21895"/>
                  </a:lnTo>
                  <a:lnTo>
                    <a:pt x="1506" y="21917"/>
                  </a:lnTo>
                  <a:lnTo>
                    <a:pt x="1731" y="21917"/>
                  </a:lnTo>
                  <a:lnTo>
                    <a:pt x="1843" y="21895"/>
                  </a:lnTo>
                  <a:lnTo>
                    <a:pt x="1956" y="21850"/>
                  </a:lnTo>
                  <a:lnTo>
                    <a:pt x="2023" y="21783"/>
                  </a:lnTo>
                  <a:lnTo>
                    <a:pt x="2091" y="21693"/>
                  </a:lnTo>
                  <a:lnTo>
                    <a:pt x="2136" y="21603"/>
                  </a:lnTo>
                  <a:lnTo>
                    <a:pt x="2181" y="21468"/>
                  </a:lnTo>
                  <a:lnTo>
                    <a:pt x="2158" y="21333"/>
                  </a:lnTo>
                  <a:lnTo>
                    <a:pt x="2091" y="20614"/>
                  </a:lnTo>
                  <a:lnTo>
                    <a:pt x="2023" y="19894"/>
                  </a:lnTo>
                  <a:lnTo>
                    <a:pt x="2001" y="19197"/>
                  </a:lnTo>
                  <a:lnTo>
                    <a:pt x="1978" y="18478"/>
                  </a:lnTo>
                  <a:lnTo>
                    <a:pt x="2001" y="17759"/>
                  </a:lnTo>
                  <a:lnTo>
                    <a:pt x="2023" y="17062"/>
                  </a:lnTo>
                  <a:lnTo>
                    <a:pt x="2091" y="15646"/>
                  </a:lnTo>
                  <a:lnTo>
                    <a:pt x="2203" y="14230"/>
                  </a:lnTo>
                  <a:lnTo>
                    <a:pt x="2315" y="12813"/>
                  </a:lnTo>
                  <a:lnTo>
                    <a:pt x="2428" y="11375"/>
                  </a:lnTo>
                  <a:lnTo>
                    <a:pt x="2495" y="9959"/>
                  </a:lnTo>
                  <a:lnTo>
                    <a:pt x="2495" y="8745"/>
                  </a:lnTo>
                  <a:lnTo>
                    <a:pt x="2450" y="7531"/>
                  </a:lnTo>
                  <a:lnTo>
                    <a:pt x="2360" y="6339"/>
                  </a:lnTo>
                  <a:lnTo>
                    <a:pt x="2225" y="5148"/>
                  </a:lnTo>
                  <a:lnTo>
                    <a:pt x="2023" y="3957"/>
                  </a:lnTo>
                  <a:lnTo>
                    <a:pt x="1798" y="2788"/>
                  </a:lnTo>
                  <a:lnTo>
                    <a:pt x="1529" y="1596"/>
                  </a:lnTo>
                  <a:lnTo>
                    <a:pt x="1214" y="427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899" y="45"/>
                  </a:lnTo>
                  <a:lnTo>
                    <a:pt x="809" y="23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3354225" y="4119700"/>
              <a:ext cx="114100" cy="173675"/>
            </a:xfrm>
            <a:custGeom>
              <a:avLst/>
              <a:gdLst/>
              <a:ahLst/>
              <a:cxnLst/>
              <a:rect l="l" t="t" r="r" b="b"/>
              <a:pathLst>
                <a:path w="4564" h="6947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45"/>
                  </a:lnTo>
                  <a:lnTo>
                    <a:pt x="225" y="112"/>
                  </a:lnTo>
                  <a:lnTo>
                    <a:pt x="135" y="180"/>
                  </a:lnTo>
                  <a:lnTo>
                    <a:pt x="67" y="270"/>
                  </a:lnTo>
                  <a:lnTo>
                    <a:pt x="23" y="360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337" y="1574"/>
                  </a:lnTo>
                  <a:lnTo>
                    <a:pt x="652" y="2405"/>
                  </a:lnTo>
                  <a:lnTo>
                    <a:pt x="989" y="3215"/>
                  </a:lnTo>
                  <a:lnTo>
                    <a:pt x="1371" y="4001"/>
                  </a:lnTo>
                  <a:lnTo>
                    <a:pt x="1574" y="4383"/>
                  </a:lnTo>
                  <a:lnTo>
                    <a:pt x="1798" y="4766"/>
                  </a:lnTo>
                  <a:lnTo>
                    <a:pt x="2023" y="5125"/>
                  </a:lnTo>
                  <a:lnTo>
                    <a:pt x="2293" y="5485"/>
                  </a:lnTo>
                  <a:lnTo>
                    <a:pt x="2563" y="5822"/>
                  </a:lnTo>
                  <a:lnTo>
                    <a:pt x="2855" y="6159"/>
                  </a:lnTo>
                  <a:lnTo>
                    <a:pt x="3147" y="6474"/>
                  </a:lnTo>
                  <a:lnTo>
                    <a:pt x="3484" y="6789"/>
                  </a:lnTo>
                  <a:lnTo>
                    <a:pt x="3597" y="6879"/>
                  </a:lnTo>
                  <a:lnTo>
                    <a:pt x="3732" y="6924"/>
                  </a:lnTo>
                  <a:lnTo>
                    <a:pt x="3844" y="6946"/>
                  </a:lnTo>
                  <a:lnTo>
                    <a:pt x="3956" y="6946"/>
                  </a:lnTo>
                  <a:lnTo>
                    <a:pt x="4091" y="6924"/>
                  </a:lnTo>
                  <a:lnTo>
                    <a:pt x="4181" y="6879"/>
                  </a:lnTo>
                  <a:lnTo>
                    <a:pt x="4294" y="6834"/>
                  </a:lnTo>
                  <a:lnTo>
                    <a:pt x="4383" y="6744"/>
                  </a:lnTo>
                  <a:lnTo>
                    <a:pt x="4451" y="6654"/>
                  </a:lnTo>
                  <a:lnTo>
                    <a:pt x="4518" y="6564"/>
                  </a:lnTo>
                  <a:lnTo>
                    <a:pt x="4541" y="6452"/>
                  </a:lnTo>
                  <a:lnTo>
                    <a:pt x="4563" y="6339"/>
                  </a:lnTo>
                  <a:lnTo>
                    <a:pt x="4563" y="6249"/>
                  </a:lnTo>
                  <a:lnTo>
                    <a:pt x="4518" y="6137"/>
                  </a:lnTo>
                  <a:lnTo>
                    <a:pt x="4473" y="6024"/>
                  </a:lnTo>
                  <a:lnTo>
                    <a:pt x="4361" y="5912"/>
                  </a:lnTo>
                  <a:lnTo>
                    <a:pt x="4069" y="5642"/>
                  </a:lnTo>
                  <a:lnTo>
                    <a:pt x="3777" y="5350"/>
                  </a:lnTo>
                  <a:lnTo>
                    <a:pt x="3507" y="5035"/>
                  </a:lnTo>
                  <a:lnTo>
                    <a:pt x="3259" y="4721"/>
                  </a:lnTo>
                  <a:lnTo>
                    <a:pt x="3035" y="4406"/>
                  </a:lnTo>
                  <a:lnTo>
                    <a:pt x="2832" y="4069"/>
                  </a:lnTo>
                  <a:lnTo>
                    <a:pt x="2630" y="3732"/>
                  </a:lnTo>
                  <a:lnTo>
                    <a:pt x="2428" y="3394"/>
                  </a:lnTo>
                  <a:lnTo>
                    <a:pt x="2091" y="2675"/>
                  </a:lnTo>
                  <a:lnTo>
                    <a:pt x="1776" y="1933"/>
                  </a:lnTo>
                  <a:lnTo>
                    <a:pt x="1506" y="1169"/>
                  </a:lnTo>
                  <a:lnTo>
                    <a:pt x="1214" y="405"/>
                  </a:lnTo>
                  <a:lnTo>
                    <a:pt x="1169" y="292"/>
                  </a:lnTo>
                  <a:lnTo>
                    <a:pt x="1079" y="180"/>
                  </a:lnTo>
                  <a:lnTo>
                    <a:pt x="989" y="112"/>
                  </a:lnTo>
                  <a:lnTo>
                    <a:pt x="899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3393550" y="3912325"/>
              <a:ext cx="87125" cy="250100"/>
            </a:xfrm>
            <a:custGeom>
              <a:avLst/>
              <a:gdLst/>
              <a:ahLst/>
              <a:cxnLst/>
              <a:rect l="l" t="t" r="r" b="b"/>
              <a:pathLst>
                <a:path w="3485" h="10004" extrusionOk="0">
                  <a:moveTo>
                    <a:pt x="630" y="0"/>
                  </a:moveTo>
                  <a:lnTo>
                    <a:pt x="518" y="23"/>
                  </a:lnTo>
                  <a:lnTo>
                    <a:pt x="405" y="68"/>
                  </a:lnTo>
                  <a:lnTo>
                    <a:pt x="315" y="135"/>
                  </a:lnTo>
                  <a:lnTo>
                    <a:pt x="203" y="203"/>
                  </a:lnTo>
                  <a:lnTo>
                    <a:pt x="135" y="292"/>
                  </a:lnTo>
                  <a:lnTo>
                    <a:pt x="68" y="405"/>
                  </a:lnTo>
                  <a:lnTo>
                    <a:pt x="23" y="517"/>
                  </a:lnTo>
                  <a:lnTo>
                    <a:pt x="1" y="652"/>
                  </a:lnTo>
                  <a:lnTo>
                    <a:pt x="1" y="787"/>
                  </a:lnTo>
                  <a:lnTo>
                    <a:pt x="158" y="1933"/>
                  </a:lnTo>
                  <a:lnTo>
                    <a:pt x="338" y="3080"/>
                  </a:lnTo>
                  <a:lnTo>
                    <a:pt x="540" y="4226"/>
                  </a:lnTo>
                  <a:lnTo>
                    <a:pt x="787" y="5350"/>
                  </a:lnTo>
                  <a:lnTo>
                    <a:pt x="922" y="5912"/>
                  </a:lnTo>
                  <a:lnTo>
                    <a:pt x="1080" y="6452"/>
                  </a:lnTo>
                  <a:lnTo>
                    <a:pt x="1237" y="7014"/>
                  </a:lnTo>
                  <a:lnTo>
                    <a:pt x="1417" y="7553"/>
                  </a:lnTo>
                  <a:lnTo>
                    <a:pt x="1619" y="8093"/>
                  </a:lnTo>
                  <a:lnTo>
                    <a:pt x="1844" y="8632"/>
                  </a:lnTo>
                  <a:lnTo>
                    <a:pt x="2069" y="9172"/>
                  </a:lnTo>
                  <a:lnTo>
                    <a:pt x="2338" y="9711"/>
                  </a:lnTo>
                  <a:lnTo>
                    <a:pt x="2406" y="9824"/>
                  </a:lnTo>
                  <a:lnTo>
                    <a:pt x="2496" y="9914"/>
                  </a:lnTo>
                  <a:lnTo>
                    <a:pt x="2608" y="9958"/>
                  </a:lnTo>
                  <a:lnTo>
                    <a:pt x="2721" y="10003"/>
                  </a:lnTo>
                  <a:lnTo>
                    <a:pt x="2923" y="10003"/>
                  </a:lnTo>
                  <a:lnTo>
                    <a:pt x="3035" y="9958"/>
                  </a:lnTo>
                  <a:lnTo>
                    <a:pt x="3148" y="9914"/>
                  </a:lnTo>
                  <a:lnTo>
                    <a:pt x="3238" y="9846"/>
                  </a:lnTo>
                  <a:lnTo>
                    <a:pt x="3327" y="9779"/>
                  </a:lnTo>
                  <a:lnTo>
                    <a:pt x="3395" y="9666"/>
                  </a:lnTo>
                  <a:lnTo>
                    <a:pt x="3440" y="9576"/>
                  </a:lnTo>
                  <a:lnTo>
                    <a:pt x="3485" y="9464"/>
                  </a:lnTo>
                  <a:lnTo>
                    <a:pt x="3485" y="9329"/>
                  </a:lnTo>
                  <a:lnTo>
                    <a:pt x="3462" y="9217"/>
                  </a:lnTo>
                  <a:lnTo>
                    <a:pt x="3417" y="9082"/>
                  </a:lnTo>
                  <a:lnTo>
                    <a:pt x="3148" y="8565"/>
                  </a:lnTo>
                  <a:lnTo>
                    <a:pt x="2923" y="8048"/>
                  </a:lnTo>
                  <a:lnTo>
                    <a:pt x="2721" y="7531"/>
                  </a:lnTo>
                  <a:lnTo>
                    <a:pt x="2518" y="7014"/>
                  </a:lnTo>
                  <a:lnTo>
                    <a:pt x="2361" y="6474"/>
                  </a:lnTo>
                  <a:lnTo>
                    <a:pt x="2204" y="5935"/>
                  </a:lnTo>
                  <a:lnTo>
                    <a:pt x="2046" y="5418"/>
                  </a:lnTo>
                  <a:lnTo>
                    <a:pt x="1934" y="4878"/>
                  </a:lnTo>
                  <a:lnTo>
                    <a:pt x="1709" y="3777"/>
                  </a:lnTo>
                  <a:lnTo>
                    <a:pt x="1507" y="2675"/>
                  </a:lnTo>
                  <a:lnTo>
                    <a:pt x="1349" y="1574"/>
                  </a:lnTo>
                  <a:lnTo>
                    <a:pt x="1192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5" y="135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260125" y="4324250"/>
              <a:ext cx="310800" cy="150625"/>
            </a:xfrm>
            <a:custGeom>
              <a:avLst/>
              <a:gdLst/>
              <a:ahLst/>
              <a:cxnLst/>
              <a:rect l="l" t="t" r="r" b="b"/>
              <a:pathLst>
                <a:path w="12432" h="6025" extrusionOk="0">
                  <a:moveTo>
                    <a:pt x="11779" y="0"/>
                  </a:moveTo>
                  <a:lnTo>
                    <a:pt x="11667" y="45"/>
                  </a:lnTo>
                  <a:lnTo>
                    <a:pt x="11532" y="113"/>
                  </a:lnTo>
                  <a:lnTo>
                    <a:pt x="10453" y="900"/>
                  </a:lnTo>
                  <a:lnTo>
                    <a:pt x="9217" y="1754"/>
                  </a:lnTo>
                  <a:lnTo>
                    <a:pt x="8565" y="2181"/>
                  </a:lnTo>
                  <a:lnTo>
                    <a:pt x="7890" y="2608"/>
                  </a:lnTo>
                  <a:lnTo>
                    <a:pt x="7193" y="3035"/>
                  </a:lnTo>
                  <a:lnTo>
                    <a:pt x="6474" y="3417"/>
                  </a:lnTo>
                  <a:lnTo>
                    <a:pt x="5755" y="3777"/>
                  </a:lnTo>
                  <a:lnTo>
                    <a:pt x="5013" y="4092"/>
                  </a:lnTo>
                  <a:lnTo>
                    <a:pt x="4294" y="4361"/>
                  </a:lnTo>
                  <a:lnTo>
                    <a:pt x="3934" y="4474"/>
                  </a:lnTo>
                  <a:lnTo>
                    <a:pt x="3574" y="4564"/>
                  </a:lnTo>
                  <a:lnTo>
                    <a:pt x="3215" y="4654"/>
                  </a:lnTo>
                  <a:lnTo>
                    <a:pt x="2855" y="4721"/>
                  </a:lnTo>
                  <a:lnTo>
                    <a:pt x="2495" y="4766"/>
                  </a:lnTo>
                  <a:lnTo>
                    <a:pt x="2136" y="4788"/>
                  </a:lnTo>
                  <a:lnTo>
                    <a:pt x="1439" y="4788"/>
                  </a:lnTo>
                  <a:lnTo>
                    <a:pt x="1102" y="4743"/>
                  </a:lnTo>
                  <a:lnTo>
                    <a:pt x="764" y="4699"/>
                  </a:lnTo>
                  <a:lnTo>
                    <a:pt x="630" y="4676"/>
                  </a:lnTo>
                  <a:lnTo>
                    <a:pt x="495" y="4699"/>
                  </a:lnTo>
                  <a:lnTo>
                    <a:pt x="382" y="4743"/>
                  </a:lnTo>
                  <a:lnTo>
                    <a:pt x="292" y="4788"/>
                  </a:lnTo>
                  <a:lnTo>
                    <a:pt x="203" y="4878"/>
                  </a:lnTo>
                  <a:lnTo>
                    <a:pt x="113" y="4968"/>
                  </a:lnTo>
                  <a:lnTo>
                    <a:pt x="68" y="5058"/>
                  </a:lnTo>
                  <a:lnTo>
                    <a:pt x="23" y="5171"/>
                  </a:lnTo>
                  <a:lnTo>
                    <a:pt x="0" y="5283"/>
                  </a:lnTo>
                  <a:lnTo>
                    <a:pt x="0" y="5395"/>
                  </a:lnTo>
                  <a:lnTo>
                    <a:pt x="23" y="5508"/>
                  </a:lnTo>
                  <a:lnTo>
                    <a:pt x="45" y="5620"/>
                  </a:lnTo>
                  <a:lnTo>
                    <a:pt x="113" y="5710"/>
                  </a:lnTo>
                  <a:lnTo>
                    <a:pt x="203" y="5778"/>
                  </a:lnTo>
                  <a:lnTo>
                    <a:pt x="315" y="5845"/>
                  </a:lnTo>
                  <a:lnTo>
                    <a:pt x="450" y="5890"/>
                  </a:lnTo>
                  <a:lnTo>
                    <a:pt x="809" y="5957"/>
                  </a:lnTo>
                  <a:lnTo>
                    <a:pt x="1192" y="6002"/>
                  </a:lnTo>
                  <a:lnTo>
                    <a:pt x="1574" y="6025"/>
                  </a:lnTo>
                  <a:lnTo>
                    <a:pt x="1956" y="6002"/>
                  </a:lnTo>
                  <a:lnTo>
                    <a:pt x="2360" y="5980"/>
                  </a:lnTo>
                  <a:lnTo>
                    <a:pt x="2743" y="5957"/>
                  </a:lnTo>
                  <a:lnTo>
                    <a:pt x="3125" y="5890"/>
                  </a:lnTo>
                  <a:lnTo>
                    <a:pt x="3529" y="5800"/>
                  </a:lnTo>
                  <a:lnTo>
                    <a:pt x="3912" y="5710"/>
                  </a:lnTo>
                  <a:lnTo>
                    <a:pt x="4316" y="5598"/>
                  </a:lnTo>
                  <a:lnTo>
                    <a:pt x="5103" y="5328"/>
                  </a:lnTo>
                  <a:lnTo>
                    <a:pt x="5890" y="5013"/>
                  </a:lnTo>
                  <a:lnTo>
                    <a:pt x="6654" y="4654"/>
                  </a:lnTo>
                  <a:lnTo>
                    <a:pt x="7418" y="4271"/>
                  </a:lnTo>
                  <a:lnTo>
                    <a:pt x="8183" y="3844"/>
                  </a:lnTo>
                  <a:lnTo>
                    <a:pt x="8902" y="3417"/>
                  </a:lnTo>
                  <a:lnTo>
                    <a:pt x="9621" y="2945"/>
                  </a:lnTo>
                  <a:lnTo>
                    <a:pt x="10296" y="2496"/>
                  </a:lnTo>
                  <a:lnTo>
                    <a:pt x="10947" y="2046"/>
                  </a:lnTo>
                  <a:lnTo>
                    <a:pt x="12161" y="1192"/>
                  </a:lnTo>
                  <a:lnTo>
                    <a:pt x="12274" y="1102"/>
                  </a:lnTo>
                  <a:lnTo>
                    <a:pt x="12341" y="989"/>
                  </a:lnTo>
                  <a:lnTo>
                    <a:pt x="12409" y="877"/>
                  </a:lnTo>
                  <a:lnTo>
                    <a:pt x="12431" y="765"/>
                  </a:lnTo>
                  <a:lnTo>
                    <a:pt x="12431" y="630"/>
                  </a:lnTo>
                  <a:lnTo>
                    <a:pt x="12409" y="517"/>
                  </a:lnTo>
                  <a:lnTo>
                    <a:pt x="12386" y="405"/>
                  </a:lnTo>
                  <a:lnTo>
                    <a:pt x="12341" y="293"/>
                  </a:lnTo>
                  <a:lnTo>
                    <a:pt x="12274" y="203"/>
                  </a:lnTo>
                  <a:lnTo>
                    <a:pt x="12184" y="135"/>
                  </a:lnTo>
                  <a:lnTo>
                    <a:pt x="12094" y="68"/>
                  </a:lnTo>
                  <a:lnTo>
                    <a:pt x="12004" y="23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4607975" y="3992125"/>
              <a:ext cx="188300" cy="257975"/>
            </a:xfrm>
            <a:custGeom>
              <a:avLst/>
              <a:gdLst/>
              <a:ahLst/>
              <a:cxnLst/>
              <a:rect l="l" t="t" r="r" b="b"/>
              <a:pathLst>
                <a:path w="7532" h="10319" extrusionOk="0">
                  <a:moveTo>
                    <a:pt x="6744" y="0"/>
                  </a:moveTo>
                  <a:lnTo>
                    <a:pt x="6654" y="45"/>
                  </a:lnTo>
                  <a:lnTo>
                    <a:pt x="6542" y="113"/>
                  </a:lnTo>
                  <a:lnTo>
                    <a:pt x="6452" y="203"/>
                  </a:lnTo>
                  <a:lnTo>
                    <a:pt x="6385" y="315"/>
                  </a:lnTo>
                  <a:lnTo>
                    <a:pt x="5778" y="1551"/>
                  </a:lnTo>
                  <a:lnTo>
                    <a:pt x="5171" y="2788"/>
                  </a:lnTo>
                  <a:lnTo>
                    <a:pt x="4541" y="4002"/>
                  </a:lnTo>
                  <a:lnTo>
                    <a:pt x="4204" y="4608"/>
                  </a:lnTo>
                  <a:lnTo>
                    <a:pt x="3845" y="5193"/>
                  </a:lnTo>
                  <a:lnTo>
                    <a:pt x="3507" y="5755"/>
                  </a:lnTo>
                  <a:lnTo>
                    <a:pt x="3148" y="6317"/>
                  </a:lnTo>
                  <a:lnTo>
                    <a:pt x="2743" y="6879"/>
                  </a:lnTo>
                  <a:lnTo>
                    <a:pt x="2316" y="7441"/>
                  </a:lnTo>
                  <a:lnTo>
                    <a:pt x="1866" y="7958"/>
                  </a:lnTo>
                  <a:lnTo>
                    <a:pt x="1642" y="8205"/>
                  </a:lnTo>
                  <a:lnTo>
                    <a:pt x="1394" y="8430"/>
                  </a:lnTo>
                  <a:lnTo>
                    <a:pt x="1125" y="8655"/>
                  </a:lnTo>
                  <a:lnTo>
                    <a:pt x="855" y="8835"/>
                  </a:lnTo>
                  <a:lnTo>
                    <a:pt x="585" y="9014"/>
                  </a:lnTo>
                  <a:lnTo>
                    <a:pt x="315" y="9172"/>
                  </a:lnTo>
                  <a:lnTo>
                    <a:pt x="181" y="9239"/>
                  </a:lnTo>
                  <a:lnTo>
                    <a:pt x="91" y="9329"/>
                  </a:lnTo>
                  <a:lnTo>
                    <a:pt x="46" y="9419"/>
                  </a:lnTo>
                  <a:lnTo>
                    <a:pt x="1" y="9531"/>
                  </a:lnTo>
                  <a:lnTo>
                    <a:pt x="1" y="9644"/>
                  </a:lnTo>
                  <a:lnTo>
                    <a:pt x="1" y="9756"/>
                  </a:lnTo>
                  <a:lnTo>
                    <a:pt x="23" y="9869"/>
                  </a:lnTo>
                  <a:lnTo>
                    <a:pt x="91" y="9959"/>
                  </a:lnTo>
                  <a:lnTo>
                    <a:pt x="158" y="10071"/>
                  </a:lnTo>
                  <a:lnTo>
                    <a:pt x="225" y="10138"/>
                  </a:lnTo>
                  <a:lnTo>
                    <a:pt x="338" y="10206"/>
                  </a:lnTo>
                  <a:lnTo>
                    <a:pt x="428" y="10273"/>
                  </a:lnTo>
                  <a:lnTo>
                    <a:pt x="540" y="10296"/>
                  </a:lnTo>
                  <a:lnTo>
                    <a:pt x="675" y="10318"/>
                  </a:lnTo>
                  <a:lnTo>
                    <a:pt x="810" y="10296"/>
                  </a:lnTo>
                  <a:lnTo>
                    <a:pt x="922" y="10228"/>
                  </a:lnTo>
                  <a:lnTo>
                    <a:pt x="1192" y="10093"/>
                  </a:lnTo>
                  <a:lnTo>
                    <a:pt x="1439" y="9936"/>
                  </a:lnTo>
                  <a:lnTo>
                    <a:pt x="1687" y="9779"/>
                  </a:lnTo>
                  <a:lnTo>
                    <a:pt x="1934" y="9599"/>
                  </a:lnTo>
                  <a:lnTo>
                    <a:pt x="2159" y="9397"/>
                  </a:lnTo>
                  <a:lnTo>
                    <a:pt x="2361" y="9194"/>
                  </a:lnTo>
                  <a:lnTo>
                    <a:pt x="2766" y="8767"/>
                  </a:lnTo>
                  <a:lnTo>
                    <a:pt x="3170" y="8295"/>
                  </a:lnTo>
                  <a:lnTo>
                    <a:pt x="3530" y="7823"/>
                  </a:lnTo>
                  <a:lnTo>
                    <a:pt x="4227" y="6856"/>
                  </a:lnTo>
                  <a:lnTo>
                    <a:pt x="4699" y="6160"/>
                  </a:lnTo>
                  <a:lnTo>
                    <a:pt x="5148" y="5440"/>
                  </a:lnTo>
                  <a:lnTo>
                    <a:pt x="5553" y="4698"/>
                  </a:lnTo>
                  <a:lnTo>
                    <a:pt x="5958" y="3957"/>
                  </a:lnTo>
                  <a:lnTo>
                    <a:pt x="6699" y="2450"/>
                  </a:lnTo>
                  <a:lnTo>
                    <a:pt x="7441" y="944"/>
                  </a:lnTo>
                  <a:lnTo>
                    <a:pt x="7509" y="810"/>
                  </a:lnTo>
                  <a:lnTo>
                    <a:pt x="7531" y="675"/>
                  </a:lnTo>
                  <a:lnTo>
                    <a:pt x="7509" y="562"/>
                  </a:lnTo>
                  <a:lnTo>
                    <a:pt x="7486" y="450"/>
                  </a:lnTo>
                  <a:lnTo>
                    <a:pt x="7441" y="337"/>
                  </a:lnTo>
                  <a:lnTo>
                    <a:pt x="7374" y="248"/>
                  </a:lnTo>
                  <a:lnTo>
                    <a:pt x="7284" y="158"/>
                  </a:lnTo>
                  <a:lnTo>
                    <a:pt x="7194" y="90"/>
                  </a:lnTo>
                  <a:lnTo>
                    <a:pt x="7082" y="45"/>
                  </a:lnTo>
                  <a:lnTo>
                    <a:pt x="6969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4618100" y="3745400"/>
              <a:ext cx="230425" cy="338900"/>
            </a:xfrm>
            <a:custGeom>
              <a:avLst/>
              <a:gdLst/>
              <a:ahLst/>
              <a:cxnLst/>
              <a:rect l="l" t="t" r="r" b="b"/>
              <a:pathLst>
                <a:path w="9217" h="13556" extrusionOk="0">
                  <a:moveTo>
                    <a:pt x="8452" y="1"/>
                  </a:moveTo>
                  <a:lnTo>
                    <a:pt x="8340" y="23"/>
                  </a:lnTo>
                  <a:lnTo>
                    <a:pt x="8228" y="91"/>
                  </a:lnTo>
                  <a:lnTo>
                    <a:pt x="8138" y="158"/>
                  </a:lnTo>
                  <a:lnTo>
                    <a:pt x="8048" y="271"/>
                  </a:lnTo>
                  <a:lnTo>
                    <a:pt x="7014" y="1799"/>
                  </a:lnTo>
                  <a:lnTo>
                    <a:pt x="6002" y="3350"/>
                  </a:lnTo>
                  <a:lnTo>
                    <a:pt x="4047" y="6452"/>
                  </a:lnTo>
                  <a:lnTo>
                    <a:pt x="2091" y="9555"/>
                  </a:lnTo>
                  <a:lnTo>
                    <a:pt x="1102" y="11106"/>
                  </a:lnTo>
                  <a:lnTo>
                    <a:pt x="90" y="12657"/>
                  </a:lnTo>
                  <a:lnTo>
                    <a:pt x="23" y="12792"/>
                  </a:lnTo>
                  <a:lnTo>
                    <a:pt x="0" y="12904"/>
                  </a:lnTo>
                  <a:lnTo>
                    <a:pt x="0" y="13016"/>
                  </a:lnTo>
                  <a:lnTo>
                    <a:pt x="23" y="13129"/>
                  </a:lnTo>
                  <a:lnTo>
                    <a:pt x="68" y="13241"/>
                  </a:lnTo>
                  <a:lnTo>
                    <a:pt x="135" y="13331"/>
                  </a:lnTo>
                  <a:lnTo>
                    <a:pt x="203" y="13398"/>
                  </a:lnTo>
                  <a:lnTo>
                    <a:pt x="293" y="13466"/>
                  </a:lnTo>
                  <a:lnTo>
                    <a:pt x="405" y="13511"/>
                  </a:lnTo>
                  <a:lnTo>
                    <a:pt x="517" y="13556"/>
                  </a:lnTo>
                  <a:lnTo>
                    <a:pt x="742" y="13556"/>
                  </a:lnTo>
                  <a:lnTo>
                    <a:pt x="855" y="13533"/>
                  </a:lnTo>
                  <a:lnTo>
                    <a:pt x="967" y="13466"/>
                  </a:lnTo>
                  <a:lnTo>
                    <a:pt x="1079" y="13398"/>
                  </a:lnTo>
                  <a:lnTo>
                    <a:pt x="1169" y="13286"/>
                  </a:lnTo>
                  <a:lnTo>
                    <a:pt x="2158" y="11735"/>
                  </a:lnTo>
                  <a:lnTo>
                    <a:pt x="3147" y="10184"/>
                  </a:lnTo>
                  <a:lnTo>
                    <a:pt x="5103" y="7082"/>
                  </a:lnTo>
                  <a:lnTo>
                    <a:pt x="7081" y="3980"/>
                  </a:lnTo>
                  <a:lnTo>
                    <a:pt x="8093" y="2429"/>
                  </a:lnTo>
                  <a:lnTo>
                    <a:pt x="9104" y="900"/>
                  </a:lnTo>
                  <a:lnTo>
                    <a:pt x="9172" y="788"/>
                  </a:lnTo>
                  <a:lnTo>
                    <a:pt x="9217" y="653"/>
                  </a:lnTo>
                  <a:lnTo>
                    <a:pt x="9217" y="540"/>
                  </a:lnTo>
                  <a:lnTo>
                    <a:pt x="9194" y="428"/>
                  </a:lnTo>
                  <a:lnTo>
                    <a:pt x="9149" y="338"/>
                  </a:lnTo>
                  <a:lnTo>
                    <a:pt x="9082" y="248"/>
                  </a:lnTo>
                  <a:lnTo>
                    <a:pt x="9014" y="158"/>
                  </a:lnTo>
                  <a:lnTo>
                    <a:pt x="8902" y="91"/>
                  </a:lnTo>
                  <a:lnTo>
                    <a:pt x="8812" y="46"/>
                  </a:lnTo>
                  <a:lnTo>
                    <a:pt x="8700" y="23"/>
                  </a:lnTo>
                  <a:lnTo>
                    <a:pt x="8565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4914825" y="3558275"/>
              <a:ext cx="359675" cy="150075"/>
            </a:xfrm>
            <a:custGeom>
              <a:avLst/>
              <a:gdLst/>
              <a:ahLst/>
              <a:cxnLst/>
              <a:rect l="l" t="t" r="r" b="b"/>
              <a:pathLst>
                <a:path w="14387" h="6003" extrusionOk="0">
                  <a:moveTo>
                    <a:pt x="13600" y="0"/>
                  </a:moveTo>
                  <a:lnTo>
                    <a:pt x="11824" y="315"/>
                  </a:lnTo>
                  <a:lnTo>
                    <a:pt x="10948" y="495"/>
                  </a:lnTo>
                  <a:lnTo>
                    <a:pt x="10071" y="675"/>
                  </a:lnTo>
                  <a:lnTo>
                    <a:pt x="9194" y="877"/>
                  </a:lnTo>
                  <a:lnTo>
                    <a:pt x="8317" y="1102"/>
                  </a:lnTo>
                  <a:lnTo>
                    <a:pt x="7463" y="1349"/>
                  </a:lnTo>
                  <a:lnTo>
                    <a:pt x="6609" y="1596"/>
                  </a:lnTo>
                  <a:lnTo>
                    <a:pt x="5777" y="1889"/>
                  </a:lnTo>
                  <a:lnTo>
                    <a:pt x="4946" y="2203"/>
                  </a:lnTo>
                  <a:lnTo>
                    <a:pt x="4114" y="2563"/>
                  </a:lnTo>
                  <a:lnTo>
                    <a:pt x="3305" y="2923"/>
                  </a:lnTo>
                  <a:lnTo>
                    <a:pt x="2518" y="3350"/>
                  </a:lnTo>
                  <a:lnTo>
                    <a:pt x="1754" y="3799"/>
                  </a:lnTo>
                  <a:lnTo>
                    <a:pt x="989" y="4294"/>
                  </a:lnTo>
                  <a:lnTo>
                    <a:pt x="248" y="4811"/>
                  </a:lnTo>
                  <a:lnTo>
                    <a:pt x="158" y="4901"/>
                  </a:lnTo>
                  <a:lnTo>
                    <a:pt x="68" y="5013"/>
                  </a:lnTo>
                  <a:lnTo>
                    <a:pt x="23" y="5126"/>
                  </a:lnTo>
                  <a:lnTo>
                    <a:pt x="0" y="5261"/>
                  </a:lnTo>
                  <a:lnTo>
                    <a:pt x="0" y="5373"/>
                  </a:lnTo>
                  <a:lnTo>
                    <a:pt x="0" y="5485"/>
                  </a:lnTo>
                  <a:lnTo>
                    <a:pt x="45" y="5598"/>
                  </a:lnTo>
                  <a:lnTo>
                    <a:pt x="90" y="5710"/>
                  </a:lnTo>
                  <a:lnTo>
                    <a:pt x="158" y="5800"/>
                  </a:lnTo>
                  <a:lnTo>
                    <a:pt x="225" y="5890"/>
                  </a:lnTo>
                  <a:lnTo>
                    <a:pt x="315" y="5957"/>
                  </a:lnTo>
                  <a:lnTo>
                    <a:pt x="427" y="5980"/>
                  </a:lnTo>
                  <a:lnTo>
                    <a:pt x="540" y="6002"/>
                  </a:lnTo>
                  <a:lnTo>
                    <a:pt x="630" y="6002"/>
                  </a:lnTo>
                  <a:lnTo>
                    <a:pt x="765" y="5957"/>
                  </a:lnTo>
                  <a:lnTo>
                    <a:pt x="877" y="5890"/>
                  </a:lnTo>
                  <a:lnTo>
                    <a:pt x="1596" y="5373"/>
                  </a:lnTo>
                  <a:lnTo>
                    <a:pt x="2338" y="4878"/>
                  </a:lnTo>
                  <a:lnTo>
                    <a:pt x="3102" y="4451"/>
                  </a:lnTo>
                  <a:lnTo>
                    <a:pt x="3867" y="4047"/>
                  </a:lnTo>
                  <a:lnTo>
                    <a:pt x="4653" y="3665"/>
                  </a:lnTo>
                  <a:lnTo>
                    <a:pt x="5463" y="3327"/>
                  </a:lnTo>
                  <a:lnTo>
                    <a:pt x="6272" y="3035"/>
                  </a:lnTo>
                  <a:lnTo>
                    <a:pt x="7104" y="2743"/>
                  </a:lnTo>
                  <a:lnTo>
                    <a:pt x="7935" y="2496"/>
                  </a:lnTo>
                  <a:lnTo>
                    <a:pt x="8767" y="2271"/>
                  </a:lnTo>
                  <a:lnTo>
                    <a:pt x="9621" y="2046"/>
                  </a:lnTo>
                  <a:lnTo>
                    <a:pt x="10475" y="1866"/>
                  </a:lnTo>
                  <a:lnTo>
                    <a:pt x="11330" y="1686"/>
                  </a:lnTo>
                  <a:lnTo>
                    <a:pt x="12206" y="1507"/>
                  </a:lnTo>
                  <a:lnTo>
                    <a:pt x="13937" y="1192"/>
                  </a:lnTo>
                  <a:lnTo>
                    <a:pt x="14072" y="1169"/>
                  </a:lnTo>
                  <a:lnTo>
                    <a:pt x="14184" y="1102"/>
                  </a:lnTo>
                  <a:lnTo>
                    <a:pt x="14252" y="1034"/>
                  </a:lnTo>
                  <a:lnTo>
                    <a:pt x="14319" y="945"/>
                  </a:lnTo>
                  <a:lnTo>
                    <a:pt x="14364" y="832"/>
                  </a:lnTo>
                  <a:lnTo>
                    <a:pt x="14387" y="720"/>
                  </a:lnTo>
                  <a:lnTo>
                    <a:pt x="14387" y="607"/>
                  </a:lnTo>
                  <a:lnTo>
                    <a:pt x="14364" y="495"/>
                  </a:lnTo>
                  <a:lnTo>
                    <a:pt x="14319" y="405"/>
                  </a:lnTo>
                  <a:lnTo>
                    <a:pt x="14252" y="293"/>
                  </a:lnTo>
                  <a:lnTo>
                    <a:pt x="14184" y="203"/>
                  </a:lnTo>
                  <a:lnTo>
                    <a:pt x="14095" y="113"/>
                  </a:lnTo>
                  <a:lnTo>
                    <a:pt x="13982" y="45"/>
                  </a:lnTo>
                  <a:lnTo>
                    <a:pt x="13870" y="23"/>
                  </a:lnTo>
                  <a:lnTo>
                    <a:pt x="1375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915875" y="3032825"/>
              <a:ext cx="332700" cy="250100"/>
            </a:xfrm>
            <a:custGeom>
              <a:avLst/>
              <a:gdLst/>
              <a:ahLst/>
              <a:cxnLst/>
              <a:rect l="l" t="t" r="r" b="b"/>
              <a:pathLst>
                <a:path w="13308" h="10004" extrusionOk="0">
                  <a:moveTo>
                    <a:pt x="675" y="0"/>
                  </a:moveTo>
                  <a:lnTo>
                    <a:pt x="562" y="23"/>
                  </a:lnTo>
                  <a:lnTo>
                    <a:pt x="428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0" y="338"/>
                  </a:lnTo>
                  <a:lnTo>
                    <a:pt x="45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45" y="877"/>
                  </a:lnTo>
                  <a:lnTo>
                    <a:pt x="113" y="990"/>
                  </a:lnTo>
                  <a:lnTo>
                    <a:pt x="180" y="1079"/>
                  </a:lnTo>
                  <a:lnTo>
                    <a:pt x="315" y="1147"/>
                  </a:lnTo>
                  <a:lnTo>
                    <a:pt x="1147" y="1574"/>
                  </a:lnTo>
                  <a:lnTo>
                    <a:pt x="1956" y="2024"/>
                  </a:lnTo>
                  <a:lnTo>
                    <a:pt x="2765" y="2473"/>
                  </a:lnTo>
                  <a:lnTo>
                    <a:pt x="3575" y="2945"/>
                  </a:lnTo>
                  <a:lnTo>
                    <a:pt x="4361" y="3440"/>
                  </a:lnTo>
                  <a:lnTo>
                    <a:pt x="5126" y="3934"/>
                  </a:lnTo>
                  <a:lnTo>
                    <a:pt x="5890" y="4451"/>
                  </a:lnTo>
                  <a:lnTo>
                    <a:pt x="6654" y="4968"/>
                  </a:lnTo>
                  <a:lnTo>
                    <a:pt x="7396" y="5530"/>
                  </a:lnTo>
                  <a:lnTo>
                    <a:pt x="8138" y="6092"/>
                  </a:lnTo>
                  <a:lnTo>
                    <a:pt x="8857" y="6654"/>
                  </a:lnTo>
                  <a:lnTo>
                    <a:pt x="9554" y="7261"/>
                  </a:lnTo>
                  <a:lnTo>
                    <a:pt x="10251" y="7868"/>
                  </a:lnTo>
                  <a:lnTo>
                    <a:pt x="10925" y="8498"/>
                  </a:lnTo>
                  <a:lnTo>
                    <a:pt x="11600" y="9149"/>
                  </a:lnTo>
                  <a:lnTo>
                    <a:pt x="12251" y="9824"/>
                  </a:lnTo>
                  <a:lnTo>
                    <a:pt x="12364" y="9914"/>
                  </a:lnTo>
                  <a:lnTo>
                    <a:pt x="12476" y="9981"/>
                  </a:lnTo>
                  <a:lnTo>
                    <a:pt x="12589" y="10004"/>
                  </a:lnTo>
                  <a:lnTo>
                    <a:pt x="12813" y="10004"/>
                  </a:lnTo>
                  <a:lnTo>
                    <a:pt x="12926" y="9959"/>
                  </a:lnTo>
                  <a:lnTo>
                    <a:pt x="13016" y="9891"/>
                  </a:lnTo>
                  <a:lnTo>
                    <a:pt x="13106" y="9824"/>
                  </a:lnTo>
                  <a:lnTo>
                    <a:pt x="13173" y="9734"/>
                  </a:lnTo>
                  <a:lnTo>
                    <a:pt x="13241" y="9622"/>
                  </a:lnTo>
                  <a:lnTo>
                    <a:pt x="13285" y="9532"/>
                  </a:lnTo>
                  <a:lnTo>
                    <a:pt x="13308" y="9419"/>
                  </a:lnTo>
                  <a:lnTo>
                    <a:pt x="13308" y="9284"/>
                  </a:lnTo>
                  <a:lnTo>
                    <a:pt x="13263" y="9172"/>
                  </a:lnTo>
                  <a:lnTo>
                    <a:pt x="13218" y="9060"/>
                  </a:lnTo>
                  <a:lnTo>
                    <a:pt x="13128" y="8947"/>
                  </a:lnTo>
                  <a:lnTo>
                    <a:pt x="12454" y="8273"/>
                  </a:lnTo>
                  <a:lnTo>
                    <a:pt x="11779" y="7598"/>
                  </a:lnTo>
                  <a:lnTo>
                    <a:pt x="11083" y="6947"/>
                  </a:lnTo>
                  <a:lnTo>
                    <a:pt x="10386" y="6317"/>
                  </a:lnTo>
                  <a:lnTo>
                    <a:pt x="9644" y="5710"/>
                  </a:lnTo>
                  <a:lnTo>
                    <a:pt x="8925" y="5126"/>
                  </a:lnTo>
                  <a:lnTo>
                    <a:pt x="8183" y="4564"/>
                  </a:lnTo>
                  <a:lnTo>
                    <a:pt x="7418" y="4002"/>
                  </a:lnTo>
                  <a:lnTo>
                    <a:pt x="6632" y="3462"/>
                  </a:lnTo>
                  <a:lnTo>
                    <a:pt x="5867" y="2923"/>
                  </a:lnTo>
                  <a:lnTo>
                    <a:pt x="5058" y="2428"/>
                  </a:lnTo>
                  <a:lnTo>
                    <a:pt x="4249" y="1934"/>
                  </a:lnTo>
                  <a:lnTo>
                    <a:pt x="3440" y="1439"/>
                  </a:lnTo>
                  <a:lnTo>
                    <a:pt x="2608" y="967"/>
                  </a:lnTo>
                  <a:lnTo>
                    <a:pt x="1776" y="517"/>
                  </a:lnTo>
                  <a:lnTo>
                    <a:pt x="945" y="90"/>
                  </a:lnTo>
                  <a:lnTo>
                    <a:pt x="810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4749600" y="3463850"/>
              <a:ext cx="51725" cy="114675"/>
            </a:xfrm>
            <a:custGeom>
              <a:avLst/>
              <a:gdLst/>
              <a:ahLst/>
              <a:cxnLst/>
              <a:rect l="l" t="t" r="r" b="b"/>
              <a:pathLst>
                <a:path w="2069" h="4587" extrusionOk="0">
                  <a:moveTo>
                    <a:pt x="1327" y="1"/>
                  </a:moveTo>
                  <a:lnTo>
                    <a:pt x="1237" y="23"/>
                  </a:lnTo>
                  <a:lnTo>
                    <a:pt x="1124" y="46"/>
                  </a:lnTo>
                  <a:lnTo>
                    <a:pt x="1034" y="113"/>
                  </a:lnTo>
                  <a:lnTo>
                    <a:pt x="967" y="203"/>
                  </a:lnTo>
                  <a:lnTo>
                    <a:pt x="900" y="316"/>
                  </a:lnTo>
                  <a:lnTo>
                    <a:pt x="855" y="451"/>
                  </a:lnTo>
                  <a:lnTo>
                    <a:pt x="697" y="1305"/>
                  </a:lnTo>
                  <a:lnTo>
                    <a:pt x="517" y="2159"/>
                  </a:lnTo>
                  <a:lnTo>
                    <a:pt x="428" y="2586"/>
                  </a:lnTo>
                  <a:lnTo>
                    <a:pt x="315" y="3013"/>
                  </a:lnTo>
                  <a:lnTo>
                    <a:pt x="180" y="3440"/>
                  </a:lnTo>
                  <a:lnTo>
                    <a:pt x="23" y="3845"/>
                  </a:lnTo>
                  <a:lnTo>
                    <a:pt x="0" y="3980"/>
                  </a:lnTo>
                  <a:lnTo>
                    <a:pt x="0" y="4115"/>
                  </a:lnTo>
                  <a:lnTo>
                    <a:pt x="23" y="4205"/>
                  </a:lnTo>
                  <a:lnTo>
                    <a:pt x="68" y="4317"/>
                  </a:lnTo>
                  <a:lnTo>
                    <a:pt x="135" y="4407"/>
                  </a:lnTo>
                  <a:lnTo>
                    <a:pt x="203" y="4474"/>
                  </a:lnTo>
                  <a:lnTo>
                    <a:pt x="315" y="4519"/>
                  </a:lnTo>
                  <a:lnTo>
                    <a:pt x="428" y="4564"/>
                  </a:lnTo>
                  <a:lnTo>
                    <a:pt x="540" y="4587"/>
                  </a:lnTo>
                  <a:lnTo>
                    <a:pt x="652" y="4587"/>
                  </a:lnTo>
                  <a:lnTo>
                    <a:pt x="765" y="4564"/>
                  </a:lnTo>
                  <a:lnTo>
                    <a:pt x="877" y="4542"/>
                  </a:lnTo>
                  <a:lnTo>
                    <a:pt x="989" y="4474"/>
                  </a:lnTo>
                  <a:lnTo>
                    <a:pt x="1079" y="4407"/>
                  </a:lnTo>
                  <a:lnTo>
                    <a:pt x="1169" y="4294"/>
                  </a:lnTo>
                  <a:lnTo>
                    <a:pt x="1237" y="4182"/>
                  </a:lnTo>
                  <a:lnTo>
                    <a:pt x="1372" y="3755"/>
                  </a:lnTo>
                  <a:lnTo>
                    <a:pt x="1507" y="3350"/>
                  </a:lnTo>
                  <a:lnTo>
                    <a:pt x="1619" y="2923"/>
                  </a:lnTo>
                  <a:lnTo>
                    <a:pt x="1709" y="2496"/>
                  </a:lnTo>
                  <a:lnTo>
                    <a:pt x="1889" y="1642"/>
                  </a:lnTo>
                  <a:lnTo>
                    <a:pt x="2046" y="765"/>
                  </a:lnTo>
                  <a:lnTo>
                    <a:pt x="2068" y="630"/>
                  </a:lnTo>
                  <a:lnTo>
                    <a:pt x="2046" y="495"/>
                  </a:lnTo>
                  <a:lnTo>
                    <a:pt x="2001" y="383"/>
                  </a:lnTo>
                  <a:lnTo>
                    <a:pt x="1956" y="271"/>
                  </a:lnTo>
                  <a:lnTo>
                    <a:pt x="1866" y="181"/>
                  </a:lnTo>
                  <a:lnTo>
                    <a:pt x="1776" y="113"/>
                  </a:lnTo>
                  <a:lnTo>
                    <a:pt x="1664" y="68"/>
                  </a:lnTo>
                  <a:lnTo>
                    <a:pt x="1551" y="23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5567825" y="3169950"/>
              <a:ext cx="136600" cy="273150"/>
            </a:xfrm>
            <a:custGeom>
              <a:avLst/>
              <a:gdLst/>
              <a:ahLst/>
              <a:cxnLst/>
              <a:rect l="l" t="t" r="r" b="b"/>
              <a:pathLst>
                <a:path w="5464" h="10926" extrusionOk="0">
                  <a:moveTo>
                    <a:pt x="4744" y="0"/>
                  </a:moveTo>
                  <a:lnTo>
                    <a:pt x="4632" y="45"/>
                  </a:lnTo>
                  <a:lnTo>
                    <a:pt x="4519" y="90"/>
                  </a:lnTo>
                  <a:lnTo>
                    <a:pt x="4429" y="158"/>
                  </a:lnTo>
                  <a:lnTo>
                    <a:pt x="4339" y="225"/>
                  </a:lnTo>
                  <a:lnTo>
                    <a:pt x="4272" y="338"/>
                  </a:lnTo>
                  <a:lnTo>
                    <a:pt x="4227" y="450"/>
                  </a:lnTo>
                  <a:lnTo>
                    <a:pt x="4227" y="607"/>
                  </a:lnTo>
                  <a:lnTo>
                    <a:pt x="4182" y="1282"/>
                  </a:lnTo>
                  <a:lnTo>
                    <a:pt x="4115" y="1956"/>
                  </a:lnTo>
                  <a:lnTo>
                    <a:pt x="4025" y="2608"/>
                  </a:lnTo>
                  <a:lnTo>
                    <a:pt x="3912" y="3237"/>
                  </a:lnTo>
                  <a:lnTo>
                    <a:pt x="3755" y="3867"/>
                  </a:lnTo>
                  <a:lnTo>
                    <a:pt x="3575" y="4474"/>
                  </a:lnTo>
                  <a:lnTo>
                    <a:pt x="3373" y="5058"/>
                  </a:lnTo>
                  <a:lnTo>
                    <a:pt x="3125" y="5643"/>
                  </a:lnTo>
                  <a:lnTo>
                    <a:pt x="2856" y="6205"/>
                  </a:lnTo>
                  <a:lnTo>
                    <a:pt x="2563" y="6767"/>
                  </a:lnTo>
                  <a:lnTo>
                    <a:pt x="2249" y="7306"/>
                  </a:lnTo>
                  <a:lnTo>
                    <a:pt x="1889" y="7846"/>
                  </a:lnTo>
                  <a:lnTo>
                    <a:pt x="1507" y="8363"/>
                  </a:lnTo>
                  <a:lnTo>
                    <a:pt x="1080" y="8857"/>
                  </a:lnTo>
                  <a:lnTo>
                    <a:pt x="653" y="9374"/>
                  </a:lnTo>
                  <a:lnTo>
                    <a:pt x="181" y="9869"/>
                  </a:lnTo>
                  <a:lnTo>
                    <a:pt x="91" y="9959"/>
                  </a:lnTo>
                  <a:lnTo>
                    <a:pt x="23" y="10071"/>
                  </a:lnTo>
                  <a:lnTo>
                    <a:pt x="1" y="10206"/>
                  </a:lnTo>
                  <a:lnTo>
                    <a:pt x="1" y="10318"/>
                  </a:lnTo>
                  <a:lnTo>
                    <a:pt x="1" y="10431"/>
                  </a:lnTo>
                  <a:lnTo>
                    <a:pt x="46" y="10543"/>
                  </a:lnTo>
                  <a:lnTo>
                    <a:pt x="113" y="10633"/>
                  </a:lnTo>
                  <a:lnTo>
                    <a:pt x="181" y="10723"/>
                  </a:lnTo>
                  <a:lnTo>
                    <a:pt x="271" y="10790"/>
                  </a:lnTo>
                  <a:lnTo>
                    <a:pt x="383" y="10858"/>
                  </a:lnTo>
                  <a:lnTo>
                    <a:pt x="473" y="10903"/>
                  </a:lnTo>
                  <a:lnTo>
                    <a:pt x="585" y="10925"/>
                  </a:lnTo>
                  <a:lnTo>
                    <a:pt x="698" y="10903"/>
                  </a:lnTo>
                  <a:lnTo>
                    <a:pt x="833" y="10880"/>
                  </a:lnTo>
                  <a:lnTo>
                    <a:pt x="945" y="10835"/>
                  </a:lnTo>
                  <a:lnTo>
                    <a:pt x="1057" y="10745"/>
                  </a:lnTo>
                  <a:lnTo>
                    <a:pt x="1552" y="10206"/>
                  </a:lnTo>
                  <a:lnTo>
                    <a:pt x="2046" y="9644"/>
                  </a:lnTo>
                  <a:lnTo>
                    <a:pt x="2496" y="9104"/>
                  </a:lnTo>
                  <a:lnTo>
                    <a:pt x="2923" y="8520"/>
                  </a:lnTo>
                  <a:lnTo>
                    <a:pt x="3305" y="7935"/>
                  </a:lnTo>
                  <a:lnTo>
                    <a:pt x="3665" y="7351"/>
                  </a:lnTo>
                  <a:lnTo>
                    <a:pt x="3980" y="6744"/>
                  </a:lnTo>
                  <a:lnTo>
                    <a:pt x="4272" y="6115"/>
                  </a:lnTo>
                  <a:lnTo>
                    <a:pt x="4542" y="5463"/>
                  </a:lnTo>
                  <a:lnTo>
                    <a:pt x="4766" y="4811"/>
                  </a:lnTo>
                  <a:lnTo>
                    <a:pt x="4946" y="4159"/>
                  </a:lnTo>
                  <a:lnTo>
                    <a:pt x="5126" y="3485"/>
                  </a:lnTo>
                  <a:lnTo>
                    <a:pt x="5261" y="2788"/>
                  </a:lnTo>
                  <a:lnTo>
                    <a:pt x="5351" y="2068"/>
                  </a:lnTo>
                  <a:lnTo>
                    <a:pt x="5418" y="1349"/>
                  </a:lnTo>
                  <a:lnTo>
                    <a:pt x="5463" y="607"/>
                  </a:lnTo>
                  <a:lnTo>
                    <a:pt x="5441" y="450"/>
                  </a:lnTo>
                  <a:lnTo>
                    <a:pt x="5418" y="338"/>
                  </a:lnTo>
                  <a:lnTo>
                    <a:pt x="5351" y="225"/>
                  </a:lnTo>
                  <a:lnTo>
                    <a:pt x="5283" y="158"/>
                  </a:lnTo>
                  <a:lnTo>
                    <a:pt x="5193" y="90"/>
                  </a:lnTo>
                  <a:lnTo>
                    <a:pt x="5081" y="45"/>
                  </a:lnTo>
                  <a:lnTo>
                    <a:pt x="4969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4272475" y="3574575"/>
              <a:ext cx="64650" cy="64075"/>
            </a:xfrm>
            <a:custGeom>
              <a:avLst/>
              <a:gdLst/>
              <a:ahLst/>
              <a:cxnLst/>
              <a:rect l="l" t="t" r="r" b="b"/>
              <a:pathLst>
                <a:path w="2586" h="2563" extrusionOk="0">
                  <a:moveTo>
                    <a:pt x="1911" y="0"/>
                  </a:moveTo>
                  <a:lnTo>
                    <a:pt x="1799" y="23"/>
                  </a:lnTo>
                  <a:lnTo>
                    <a:pt x="1664" y="68"/>
                  </a:lnTo>
                  <a:lnTo>
                    <a:pt x="1417" y="225"/>
                  </a:lnTo>
                  <a:lnTo>
                    <a:pt x="1192" y="382"/>
                  </a:lnTo>
                  <a:lnTo>
                    <a:pt x="967" y="562"/>
                  </a:lnTo>
                  <a:lnTo>
                    <a:pt x="765" y="742"/>
                  </a:lnTo>
                  <a:lnTo>
                    <a:pt x="585" y="967"/>
                  </a:lnTo>
                  <a:lnTo>
                    <a:pt x="405" y="1169"/>
                  </a:lnTo>
                  <a:lnTo>
                    <a:pt x="248" y="1394"/>
                  </a:lnTo>
                  <a:lnTo>
                    <a:pt x="91" y="1641"/>
                  </a:lnTo>
                  <a:lnTo>
                    <a:pt x="23" y="1776"/>
                  </a:lnTo>
                  <a:lnTo>
                    <a:pt x="1" y="1889"/>
                  </a:lnTo>
                  <a:lnTo>
                    <a:pt x="1" y="2001"/>
                  </a:lnTo>
                  <a:lnTo>
                    <a:pt x="23" y="2113"/>
                  </a:lnTo>
                  <a:lnTo>
                    <a:pt x="68" y="2226"/>
                  </a:lnTo>
                  <a:lnTo>
                    <a:pt x="136" y="2316"/>
                  </a:lnTo>
                  <a:lnTo>
                    <a:pt x="226" y="2406"/>
                  </a:lnTo>
                  <a:lnTo>
                    <a:pt x="315" y="2473"/>
                  </a:lnTo>
                  <a:lnTo>
                    <a:pt x="428" y="2518"/>
                  </a:lnTo>
                  <a:lnTo>
                    <a:pt x="540" y="2540"/>
                  </a:lnTo>
                  <a:lnTo>
                    <a:pt x="653" y="2563"/>
                  </a:lnTo>
                  <a:lnTo>
                    <a:pt x="765" y="2563"/>
                  </a:lnTo>
                  <a:lnTo>
                    <a:pt x="877" y="2518"/>
                  </a:lnTo>
                  <a:lnTo>
                    <a:pt x="990" y="2473"/>
                  </a:lnTo>
                  <a:lnTo>
                    <a:pt x="1080" y="2383"/>
                  </a:lnTo>
                  <a:lnTo>
                    <a:pt x="1170" y="2271"/>
                  </a:lnTo>
                  <a:lnTo>
                    <a:pt x="1394" y="1934"/>
                  </a:lnTo>
                  <a:lnTo>
                    <a:pt x="1642" y="1619"/>
                  </a:lnTo>
                  <a:lnTo>
                    <a:pt x="1777" y="1484"/>
                  </a:lnTo>
                  <a:lnTo>
                    <a:pt x="1934" y="1372"/>
                  </a:lnTo>
                  <a:lnTo>
                    <a:pt x="2114" y="1259"/>
                  </a:lnTo>
                  <a:lnTo>
                    <a:pt x="2271" y="1147"/>
                  </a:lnTo>
                  <a:lnTo>
                    <a:pt x="2406" y="1079"/>
                  </a:lnTo>
                  <a:lnTo>
                    <a:pt x="2496" y="989"/>
                  </a:lnTo>
                  <a:lnTo>
                    <a:pt x="2541" y="877"/>
                  </a:lnTo>
                  <a:lnTo>
                    <a:pt x="2586" y="787"/>
                  </a:lnTo>
                  <a:lnTo>
                    <a:pt x="2586" y="675"/>
                  </a:lnTo>
                  <a:lnTo>
                    <a:pt x="2586" y="562"/>
                  </a:lnTo>
                  <a:lnTo>
                    <a:pt x="2541" y="450"/>
                  </a:lnTo>
                  <a:lnTo>
                    <a:pt x="2496" y="338"/>
                  </a:lnTo>
                  <a:lnTo>
                    <a:pt x="2428" y="248"/>
                  </a:lnTo>
                  <a:lnTo>
                    <a:pt x="2361" y="158"/>
                  </a:lnTo>
                  <a:lnTo>
                    <a:pt x="2249" y="90"/>
                  </a:lnTo>
                  <a:lnTo>
                    <a:pt x="2159" y="45"/>
                  </a:lnTo>
                  <a:lnTo>
                    <a:pt x="2046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4102200" y="3789250"/>
              <a:ext cx="42175" cy="44975"/>
            </a:xfrm>
            <a:custGeom>
              <a:avLst/>
              <a:gdLst/>
              <a:ahLst/>
              <a:cxnLst/>
              <a:rect l="l" t="t" r="r" b="b"/>
              <a:pathLst>
                <a:path w="1687" h="1799" extrusionOk="0">
                  <a:moveTo>
                    <a:pt x="922" y="0"/>
                  </a:moveTo>
                  <a:lnTo>
                    <a:pt x="810" y="23"/>
                  </a:lnTo>
                  <a:lnTo>
                    <a:pt x="697" y="90"/>
                  </a:lnTo>
                  <a:lnTo>
                    <a:pt x="608" y="158"/>
                  </a:lnTo>
                  <a:lnTo>
                    <a:pt x="518" y="270"/>
                  </a:lnTo>
                  <a:lnTo>
                    <a:pt x="91" y="899"/>
                  </a:lnTo>
                  <a:lnTo>
                    <a:pt x="23" y="1012"/>
                  </a:lnTo>
                  <a:lnTo>
                    <a:pt x="1" y="1147"/>
                  </a:lnTo>
                  <a:lnTo>
                    <a:pt x="1" y="1259"/>
                  </a:lnTo>
                  <a:lnTo>
                    <a:pt x="23" y="1372"/>
                  </a:lnTo>
                  <a:lnTo>
                    <a:pt x="68" y="1461"/>
                  </a:lnTo>
                  <a:lnTo>
                    <a:pt x="113" y="1551"/>
                  </a:lnTo>
                  <a:lnTo>
                    <a:pt x="203" y="1641"/>
                  </a:lnTo>
                  <a:lnTo>
                    <a:pt x="293" y="1709"/>
                  </a:lnTo>
                  <a:lnTo>
                    <a:pt x="405" y="1754"/>
                  </a:lnTo>
                  <a:lnTo>
                    <a:pt x="518" y="1799"/>
                  </a:lnTo>
                  <a:lnTo>
                    <a:pt x="742" y="1799"/>
                  </a:lnTo>
                  <a:lnTo>
                    <a:pt x="855" y="1776"/>
                  </a:lnTo>
                  <a:lnTo>
                    <a:pt x="967" y="1709"/>
                  </a:lnTo>
                  <a:lnTo>
                    <a:pt x="1080" y="1619"/>
                  </a:lnTo>
                  <a:lnTo>
                    <a:pt x="1170" y="1529"/>
                  </a:lnTo>
                  <a:lnTo>
                    <a:pt x="1574" y="899"/>
                  </a:lnTo>
                  <a:lnTo>
                    <a:pt x="1642" y="787"/>
                  </a:lnTo>
                  <a:lnTo>
                    <a:pt x="1687" y="652"/>
                  </a:lnTo>
                  <a:lnTo>
                    <a:pt x="1687" y="540"/>
                  </a:lnTo>
                  <a:lnTo>
                    <a:pt x="1664" y="427"/>
                  </a:lnTo>
                  <a:lnTo>
                    <a:pt x="1619" y="338"/>
                  </a:lnTo>
                  <a:lnTo>
                    <a:pt x="1552" y="248"/>
                  </a:lnTo>
                  <a:lnTo>
                    <a:pt x="1462" y="158"/>
                  </a:lnTo>
                  <a:lnTo>
                    <a:pt x="1372" y="90"/>
                  </a:lnTo>
                  <a:lnTo>
                    <a:pt x="1259" y="45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996550" y="3753275"/>
              <a:ext cx="33750" cy="37125"/>
            </a:xfrm>
            <a:custGeom>
              <a:avLst/>
              <a:gdLst/>
              <a:ahLst/>
              <a:cxnLst/>
              <a:rect l="l" t="t" r="r" b="b"/>
              <a:pathLst>
                <a:path w="1350" h="1485" extrusionOk="0">
                  <a:moveTo>
                    <a:pt x="563" y="1"/>
                  </a:moveTo>
                  <a:lnTo>
                    <a:pt x="450" y="46"/>
                  </a:lnTo>
                  <a:lnTo>
                    <a:pt x="360" y="113"/>
                  </a:lnTo>
                  <a:lnTo>
                    <a:pt x="270" y="180"/>
                  </a:lnTo>
                  <a:lnTo>
                    <a:pt x="180" y="293"/>
                  </a:lnTo>
                  <a:lnTo>
                    <a:pt x="135" y="428"/>
                  </a:lnTo>
                  <a:lnTo>
                    <a:pt x="23" y="720"/>
                  </a:lnTo>
                  <a:lnTo>
                    <a:pt x="1" y="855"/>
                  </a:lnTo>
                  <a:lnTo>
                    <a:pt x="1" y="990"/>
                  </a:lnTo>
                  <a:lnTo>
                    <a:pt x="23" y="1102"/>
                  </a:lnTo>
                  <a:lnTo>
                    <a:pt x="68" y="1215"/>
                  </a:lnTo>
                  <a:lnTo>
                    <a:pt x="135" y="1282"/>
                  </a:lnTo>
                  <a:lnTo>
                    <a:pt x="225" y="1372"/>
                  </a:lnTo>
                  <a:lnTo>
                    <a:pt x="338" y="1417"/>
                  </a:lnTo>
                  <a:lnTo>
                    <a:pt x="428" y="1462"/>
                  </a:lnTo>
                  <a:lnTo>
                    <a:pt x="540" y="1484"/>
                  </a:lnTo>
                  <a:lnTo>
                    <a:pt x="675" y="1484"/>
                  </a:lnTo>
                  <a:lnTo>
                    <a:pt x="787" y="1462"/>
                  </a:lnTo>
                  <a:lnTo>
                    <a:pt x="900" y="1439"/>
                  </a:lnTo>
                  <a:lnTo>
                    <a:pt x="990" y="1372"/>
                  </a:lnTo>
                  <a:lnTo>
                    <a:pt x="1080" y="1282"/>
                  </a:lnTo>
                  <a:lnTo>
                    <a:pt x="1169" y="1192"/>
                  </a:lnTo>
                  <a:lnTo>
                    <a:pt x="1214" y="1057"/>
                  </a:lnTo>
                  <a:lnTo>
                    <a:pt x="1327" y="742"/>
                  </a:lnTo>
                  <a:lnTo>
                    <a:pt x="1349" y="608"/>
                  </a:lnTo>
                  <a:lnTo>
                    <a:pt x="1349" y="495"/>
                  </a:lnTo>
                  <a:lnTo>
                    <a:pt x="1327" y="383"/>
                  </a:lnTo>
                  <a:lnTo>
                    <a:pt x="1282" y="270"/>
                  </a:lnTo>
                  <a:lnTo>
                    <a:pt x="1214" y="180"/>
                  </a:lnTo>
                  <a:lnTo>
                    <a:pt x="1124" y="113"/>
                  </a:lnTo>
                  <a:lnTo>
                    <a:pt x="1035" y="46"/>
                  </a:lnTo>
                  <a:lnTo>
                    <a:pt x="922" y="23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3885850" y="3430150"/>
              <a:ext cx="41050" cy="79250"/>
            </a:xfrm>
            <a:custGeom>
              <a:avLst/>
              <a:gdLst/>
              <a:ahLst/>
              <a:cxnLst/>
              <a:rect l="l" t="t" r="r" b="b"/>
              <a:pathLst>
                <a:path w="1642" h="3170" extrusionOk="0">
                  <a:moveTo>
                    <a:pt x="607" y="0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70" y="135"/>
                  </a:lnTo>
                  <a:lnTo>
                    <a:pt x="180" y="203"/>
                  </a:lnTo>
                  <a:lnTo>
                    <a:pt x="113" y="292"/>
                  </a:lnTo>
                  <a:lnTo>
                    <a:pt x="45" y="382"/>
                  </a:lnTo>
                  <a:lnTo>
                    <a:pt x="23" y="517"/>
                  </a:lnTo>
                  <a:lnTo>
                    <a:pt x="0" y="630"/>
                  </a:lnTo>
                  <a:lnTo>
                    <a:pt x="23" y="787"/>
                  </a:lnTo>
                  <a:lnTo>
                    <a:pt x="225" y="1754"/>
                  </a:lnTo>
                  <a:lnTo>
                    <a:pt x="427" y="2743"/>
                  </a:lnTo>
                  <a:lnTo>
                    <a:pt x="472" y="2878"/>
                  </a:lnTo>
                  <a:lnTo>
                    <a:pt x="540" y="2967"/>
                  </a:lnTo>
                  <a:lnTo>
                    <a:pt x="630" y="3057"/>
                  </a:lnTo>
                  <a:lnTo>
                    <a:pt x="720" y="3125"/>
                  </a:lnTo>
                  <a:lnTo>
                    <a:pt x="832" y="3170"/>
                  </a:lnTo>
                  <a:lnTo>
                    <a:pt x="1057" y="3170"/>
                  </a:lnTo>
                  <a:lnTo>
                    <a:pt x="1169" y="3147"/>
                  </a:lnTo>
                  <a:lnTo>
                    <a:pt x="1281" y="3125"/>
                  </a:lnTo>
                  <a:lnTo>
                    <a:pt x="1371" y="3057"/>
                  </a:lnTo>
                  <a:lnTo>
                    <a:pt x="1461" y="2990"/>
                  </a:lnTo>
                  <a:lnTo>
                    <a:pt x="1529" y="2900"/>
                  </a:lnTo>
                  <a:lnTo>
                    <a:pt x="1596" y="2788"/>
                  </a:lnTo>
                  <a:lnTo>
                    <a:pt x="1641" y="2675"/>
                  </a:lnTo>
                  <a:lnTo>
                    <a:pt x="1641" y="2540"/>
                  </a:lnTo>
                  <a:lnTo>
                    <a:pt x="1619" y="2405"/>
                  </a:lnTo>
                  <a:lnTo>
                    <a:pt x="1416" y="1416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4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3783000" y="4078100"/>
              <a:ext cx="36000" cy="86575"/>
            </a:xfrm>
            <a:custGeom>
              <a:avLst/>
              <a:gdLst/>
              <a:ahLst/>
              <a:cxnLst/>
              <a:rect l="l" t="t" r="r" b="b"/>
              <a:pathLst>
                <a:path w="1440" h="3463" extrusionOk="0">
                  <a:moveTo>
                    <a:pt x="697" y="1"/>
                  </a:moveTo>
                  <a:lnTo>
                    <a:pt x="585" y="23"/>
                  </a:lnTo>
                  <a:lnTo>
                    <a:pt x="495" y="68"/>
                  </a:lnTo>
                  <a:lnTo>
                    <a:pt x="405" y="135"/>
                  </a:lnTo>
                  <a:lnTo>
                    <a:pt x="315" y="225"/>
                  </a:lnTo>
                  <a:lnTo>
                    <a:pt x="248" y="338"/>
                  </a:lnTo>
                  <a:lnTo>
                    <a:pt x="203" y="450"/>
                  </a:lnTo>
                  <a:lnTo>
                    <a:pt x="180" y="585"/>
                  </a:lnTo>
                  <a:lnTo>
                    <a:pt x="180" y="1125"/>
                  </a:lnTo>
                  <a:lnTo>
                    <a:pt x="135" y="1642"/>
                  </a:lnTo>
                  <a:lnTo>
                    <a:pt x="90" y="2181"/>
                  </a:lnTo>
                  <a:lnTo>
                    <a:pt x="1" y="2698"/>
                  </a:lnTo>
                  <a:lnTo>
                    <a:pt x="1" y="2833"/>
                  </a:lnTo>
                  <a:lnTo>
                    <a:pt x="1" y="2968"/>
                  </a:lnTo>
                  <a:lnTo>
                    <a:pt x="45" y="3080"/>
                  </a:lnTo>
                  <a:lnTo>
                    <a:pt x="113" y="3193"/>
                  </a:lnTo>
                  <a:lnTo>
                    <a:pt x="180" y="3283"/>
                  </a:lnTo>
                  <a:lnTo>
                    <a:pt x="270" y="3350"/>
                  </a:lnTo>
                  <a:lnTo>
                    <a:pt x="383" y="3417"/>
                  </a:lnTo>
                  <a:lnTo>
                    <a:pt x="495" y="3440"/>
                  </a:lnTo>
                  <a:lnTo>
                    <a:pt x="607" y="3462"/>
                  </a:lnTo>
                  <a:lnTo>
                    <a:pt x="832" y="3462"/>
                  </a:lnTo>
                  <a:lnTo>
                    <a:pt x="922" y="3417"/>
                  </a:lnTo>
                  <a:lnTo>
                    <a:pt x="1012" y="3350"/>
                  </a:lnTo>
                  <a:lnTo>
                    <a:pt x="1102" y="3260"/>
                  </a:lnTo>
                  <a:lnTo>
                    <a:pt x="1169" y="3170"/>
                  </a:lnTo>
                  <a:lnTo>
                    <a:pt x="1192" y="3035"/>
                  </a:lnTo>
                  <a:lnTo>
                    <a:pt x="1304" y="2428"/>
                  </a:lnTo>
                  <a:lnTo>
                    <a:pt x="1372" y="1821"/>
                  </a:lnTo>
                  <a:lnTo>
                    <a:pt x="1417" y="1192"/>
                  </a:lnTo>
                  <a:lnTo>
                    <a:pt x="1439" y="585"/>
                  </a:lnTo>
                  <a:lnTo>
                    <a:pt x="1417" y="450"/>
                  </a:lnTo>
                  <a:lnTo>
                    <a:pt x="1372" y="338"/>
                  </a:lnTo>
                  <a:lnTo>
                    <a:pt x="1327" y="225"/>
                  </a:lnTo>
                  <a:lnTo>
                    <a:pt x="1237" y="135"/>
                  </a:lnTo>
                  <a:lnTo>
                    <a:pt x="1147" y="68"/>
                  </a:lnTo>
                  <a:lnTo>
                    <a:pt x="1057" y="23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433525" y="3264350"/>
              <a:ext cx="136025" cy="191675"/>
            </a:xfrm>
            <a:custGeom>
              <a:avLst/>
              <a:gdLst/>
              <a:ahLst/>
              <a:cxnLst/>
              <a:rect l="l" t="t" r="r" b="b"/>
              <a:pathLst>
                <a:path w="5441" h="7667" extrusionOk="0">
                  <a:moveTo>
                    <a:pt x="4766" y="1"/>
                  </a:moveTo>
                  <a:lnTo>
                    <a:pt x="4654" y="23"/>
                  </a:lnTo>
                  <a:lnTo>
                    <a:pt x="4564" y="46"/>
                  </a:lnTo>
                  <a:lnTo>
                    <a:pt x="4474" y="113"/>
                  </a:lnTo>
                  <a:lnTo>
                    <a:pt x="4384" y="203"/>
                  </a:lnTo>
                  <a:lnTo>
                    <a:pt x="4316" y="338"/>
                  </a:lnTo>
                  <a:lnTo>
                    <a:pt x="3912" y="1192"/>
                  </a:lnTo>
                  <a:lnTo>
                    <a:pt x="3485" y="2046"/>
                  </a:lnTo>
                  <a:lnTo>
                    <a:pt x="3035" y="2856"/>
                  </a:lnTo>
                  <a:lnTo>
                    <a:pt x="2540" y="3665"/>
                  </a:lnTo>
                  <a:lnTo>
                    <a:pt x="2001" y="4429"/>
                  </a:lnTo>
                  <a:lnTo>
                    <a:pt x="1439" y="5171"/>
                  </a:lnTo>
                  <a:lnTo>
                    <a:pt x="832" y="5890"/>
                  </a:lnTo>
                  <a:lnTo>
                    <a:pt x="180" y="6610"/>
                  </a:lnTo>
                  <a:lnTo>
                    <a:pt x="90" y="6700"/>
                  </a:lnTo>
                  <a:lnTo>
                    <a:pt x="23" y="6812"/>
                  </a:lnTo>
                  <a:lnTo>
                    <a:pt x="0" y="6947"/>
                  </a:lnTo>
                  <a:lnTo>
                    <a:pt x="0" y="7059"/>
                  </a:lnTo>
                  <a:lnTo>
                    <a:pt x="23" y="7172"/>
                  </a:lnTo>
                  <a:lnTo>
                    <a:pt x="68" y="7284"/>
                  </a:lnTo>
                  <a:lnTo>
                    <a:pt x="113" y="7374"/>
                  </a:lnTo>
                  <a:lnTo>
                    <a:pt x="203" y="7464"/>
                  </a:lnTo>
                  <a:lnTo>
                    <a:pt x="293" y="7531"/>
                  </a:lnTo>
                  <a:lnTo>
                    <a:pt x="383" y="7599"/>
                  </a:lnTo>
                  <a:lnTo>
                    <a:pt x="495" y="7644"/>
                  </a:lnTo>
                  <a:lnTo>
                    <a:pt x="607" y="7666"/>
                  </a:lnTo>
                  <a:lnTo>
                    <a:pt x="720" y="7644"/>
                  </a:lnTo>
                  <a:lnTo>
                    <a:pt x="832" y="7621"/>
                  </a:lnTo>
                  <a:lnTo>
                    <a:pt x="944" y="7554"/>
                  </a:lnTo>
                  <a:lnTo>
                    <a:pt x="1057" y="7464"/>
                  </a:lnTo>
                  <a:lnTo>
                    <a:pt x="1731" y="6745"/>
                  </a:lnTo>
                  <a:lnTo>
                    <a:pt x="2383" y="6003"/>
                  </a:lnTo>
                  <a:lnTo>
                    <a:pt x="2968" y="5216"/>
                  </a:lnTo>
                  <a:lnTo>
                    <a:pt x="3507" y="4407"/>
                  </a:lnTo>
                  <a:lnTo>
                    <a:pt x="4024" y="3598"/>
                  </a:lnTo>
                  <a:lnTo>
                    <a:pt x="4519" y="2743"/>
                  </a:lnTo>
                  <a:lnTo>
                    <a:pt x="4968" y="1867"/>
                  </a:lnTo>
                  <a:lnTo>
                    <a:pt x="5373" y="945"/>
                  </a:lnTo>
                  <a:lnTo>
                    <a:pt x="5418" y="810"/>
                  </a:lnTo>
                  <a:lnTo>
                    <a:pt x="5440" y="698"/>
                  </a:lnTo>
                  <a:lnTo>
                    <a:pt x="5418" y="563"/>
                  </a:lnTo>
                  <a:lnTo>
                    <a:pt x="5395" y="450"/>
                  </a:lnTo>
                  <a:lnTo>
                    <a:pt x="5328" y="338"/>
                  </a:lnTo>
                  <a:lnTo>
                    <a:pt x="5260" y="248"/>
                  </a:lnTo>
                  <a:lnTo>
                    <a:pt x="5193" y="158"/>
                  </a:lnTo>
                  <a:lnTo>
                    <a:pt x="5081" y="91"/>
                  </a:lnTo>
                  <a:lnTo>
                    <a:pt x="4991" y="46"/>
                  </a:lnTo>
                  <a:lnTo>
                    <a:pt x="4878" y="23"/>
                  </a:lnTo>
                  <a:lnTo>
                    <a:pt x="4766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5765650" y="3260425"/>
              <a:ext cx="54525" cy="132100"/>
            </a:xfrm>
            <a:custGeom>
              <a:avLst/>
              <a:gdLst/>
              <a:ahLst/>
              <a:cxnLst/>
              <a:rect l="l" t="t" r="r" b="b"/>
              <a:pathLst>
                <a:path w="2181" h="5284" extrusionOk="0">
                  <a:moveTo>
                    <a:pt x="1462" y="1"/>
                  </a:moveTo>
                  <a:lnTo>
                    <a:pt x="1349" y="23"/>
                  </a:lnTo>
                  <a:lnTo>
                    <a:pt x="1237" y="68"/>
                  </a:lnTo>
                  <a:lnTo>
                    <a:pt x="1147" y="135"/>
                  </a:lnTo>
                  <a:lnTo>
                    <a:pt x="1057" y="225"/>
                  </a:lnTo>
                  <a:lnTo>
                    <a:pt x="1012" y="338"/>
                  </a:lnTo>
                  <a:lnTo>
                    <a:pt x="967" y="450"/>
                  </a:lnTo>
                  <a:lnTo>
                    <a:pt x="945" y="585"/>
                  </a:lnTo>
                  <a:lnTo>
                    <a:pt x="922" y="1102"/>
                  </a:lnTo>
                  <a:lnTo>
                    <a:pt x="877" y="1619"/>
                  </a:lnTo>
                  <a:lnTo>
                    <a:pt x="810" y="2114"/>
                  </a:lnTo>
                  <a:lnTo>
                    <a:pt x="697" y="2608"/>
                  </a:lnTo>
                  <a:lnTo>
                    <a:pt x="562" y="3103"/>
                  </a:lnTo>
                  <a:lnTo>
                    <a:pt x="405" y="3597"/>
                  </a:lnTo>
                  <a:lnTo>
                    <a:pt x="225" y="4069"/>
                  </a:lnTo>
                  <a:lnTo>
                    <a:pt x="45" y="4564"/>
                  </a:lnTo>
                  <a:lnTo>
                    <a:pt x="0" y="4676"/>
                  </a:lnTo>
                  <a:lnTo>
                    <a:pt x="0" y="4811"/>
                  </a:lnTo>
                  <a:lnTo>
                    <a:pt x="23" y="4923"/>
                  </a:lnTo>
                  <a:lnTo>
                    <a:pt x="68" y="5013"/>
                  </a:lnTo>
                  <a:lnTo>
                    <a:pt x="135" y="5103"/>
                  </a:lnTo>
                  <a:lnTo>
                    <a:pt x="203" y="5171"/>
                  </a:lnTo>
                  <a:lnTo>
                    <a:pt x="315" y="5238"/>
                  </a:lnTo>
                  <a:lnTo>
                    <a:pt x="405" y="5261"/>
                  </a:lnTo>
                  <a:lnTo>
                    <a:pt x="540" y="5283"/>
                  </a:lnTo>
                  <a:lnTo>
                    <a:pt x="765" y="5283"/>
                  </a:lnTo>
                  <a:lnTo>
                    <a:pt x="877" y="5238"/>
                  </a:lnTo>
                  <a:lnTo>
                    <a:pt x="990" y="5193"/>
                  </a:lnTo>
                  <a:lnTo>
                    <a:pt x="1079" y="5103"/>
                  </a:lnTo>
                  <a:lnTo>
                    <a:pt x="1169" y="5013"/>
                  </a:lnTo>
                  <a:lnTo>
                    <a:pt x="1237" y="4878"/>
                  </a:lnTo>
                  <a:lnTo>
                    <a:pt x="1439" y="4361"/>
                  </a:lnTo>
                  <a:lnTo>
                    <a:pt x="1619" y="3844"/>
                  </a:lnTo>
                  <a:lnTo>
                    <a:pt x="1776" y="3305"/>
                  </a:lnTo>
                  <a:lnTo>
                    <a:pt x="1934" y="2788"/>
                  </a:lnTo>
                  <a:lnTo>
                    <a:pt x="2046" y="2248"/>
                  </a:lnTo>
                  <a:lnTo>
                    <a:pt x="2113" y="1709"/>
                  </a:lnTo>
                  <a:lnTo>
                    <a:pt x="2181" y="1147"/>
                  </a:lnTo>
                  <a:lnTo>
                    <a:pt x="2181" y="585"/>
                  </a:lnTo>
                  <a:lnTo>
                    <a:pt x="2181" y="450"/>
                  </a:lnTo>
                  <a:lnTo>
                    <a:pt x="2136" y="338"/>
                  </a:lnTo>
                  <a:lnTo>
                    <a:pt x="2069" y="225"/>
                  </a:lnTo>
                  <a:lnTo>
                    <a:pt x="2001" y="135"/>
                  </a:lnTo>
                  <a:lnTo>
                    <a:pt x="1911" y="68"/>
                  </a:lnTo>
                  <a:lnTo>
                    <a:pt x="1799" y="2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749600" y="3046300"/>
              <a:ext cx="31500" cy="47800"/>
            </a:xfrm>
            <a:custGeom>
              <a:avLst/>
              <a:gdLst/>
              <a:ahLst/>
              <a:cxnLst/>
              <a:rect l="l" t="t" r="r" b="b"/>
              <a:pathLst>
                <a:path w="1260" h="1912" extrusionOk="0">
                  <a:moveTo>
                    <a:pt x="517" y="1"/>
                  </a:moveTo>
                  <a:lnTo>
                    <a:pt x="405" y="23"/>
                  </a:lnTo>
                  <a:lnTo>
                    <a:pt x="293" y="68"/>
                  </a:lnTo>
                  <a:lnTo>
                    <a:pt x="203" y="136"/>
                  </a:lnTo>
                  <a:lnTo>
                    <a:pt x="135" y="226"/>
                  </a:lnTo>
                  <a:lnTo>
                    <a:pt x="68" y="338"/>
                  </a:lnTo>
                  <a:lnTo>
                    <a:pt x="23" y="451"/>
                  </a:lnTo>
                  <a:lnTo>
                    <a:pt x="0" y="585"/>
                  </a:lnTo>
                  <a:lnTo>
                    <a:pt x="0" y="1305"/>
                  </a:lnTo>
                  <a:lnTo>
                    <a:pt x="23" y="1462"/>
                  </a:lnTo>
                  <a:lnTo>
                    <a:pt x="68" y="1575"/>
                  </a:lnTo>
                  <a:lnTo>
                    <a:pt x="135" y="1687"/>
                  </a:lnTo>
                  <a:lnTo>
                    <a:pt x="203" y="1754"/>
                  </a:lnTo>
                  <a:lnTo>
                    <a:pt x="293" y="1822"/>
                  </a:lnTo>
                  <a:lnTo>
                    <a:pt x="405" y="1867"/>
                  </a:lnTo>
                  <a:lnTo>
                    <a:pt x="517" y="1912"/>
                  </a:lnTo>
                  <a:lnTo>
                    <a:pt x="742" y="1912"/>
                  </a:lnTo>
                  <a:lnTo>
                    <a:pt x="855" y="1867"/>
                  </a:lnTo>
                  <a:lnTo>
                    <a:pt x="967" y="1822"/>
                  </a:lnTo>
                  <a:lnTo>
                    <a:pt x="1057" y="1754"/>
                  </a:lnTo>
                  <a:lnTo>
                    <a:pt x="1124" y="1687"/>
                  </a:lnTo>
                  <a:lnTo>
                    <a:pt x="1192" y="1575"/>
                  </a:lnTo>
                  <a:lnTo>
                    <a:pt x="1237" y="1462"/>
                  </a:lnTo>
                  <a:lnTo>
                    <a:pt x="1259" y="1305"/>
                  </a:lnTo>
                  <a:lnTo>
                    <a:pt x="1259" y="585"/>
                  </a:lnTo>
                  <a:lnTo>
                    <a:pt x="1237" y="451"/>
                  </a:lnTo>
                  <a:lnTo>
                    <a:pt x="1192" y="338"/>
                  </a:lnTo>
                  <a:lnTo>
                    <a:pt x="1124" y="226"/>
                  </a:lnTo>
                  <a:lnTo>
                    <a:pt x="1057" y="136"/>
                  </a:lnTo>
                  <a:lnTo>
                    <a:pt x="967" y="68"/>
                  </a:lnTo>
                  <a:lnTo>
                    <a:pt x="855" y="23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4564700" y="2963150"/>
              <a:ext cx="37675" cy="46650"/>
            </a:xfrm>
            <a:custGeom>
              <a:avLst/>
              <a:gdLst/>
              <a:ahLst/>
              <a:cxnLst/>
              <a:rect l="l" t="t" r="r" b="b"/>
              <a:pathLst>
                <a:path w="1507" h="1866" extrusionOk="0">
                  <a:moveTo>
                    <a:pt x="540" y="0"/>
                  </a:moveTo>
                  <a:lnTo>
                    <a:pt x="428" y="23"/>
                  </a:lnTo>
                  <a:lnTo>
                    <a:pt x="338" y="90"/>
                  </a:lnTo>
                  <a:lnTo>
                    <a:pt x="226" y="157"/>
                  </a:lnTo>
                  <a:lnTo>
                    <a:pt x="158" y="225"/>
                  </a:lnTo>
                  <a:lnTo>
                    <a:pt x="91" y="315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74"/>
                  </a:lnTo>
                  <a:lnTo>
                    <a:pt x="23" y="787"/>
                  </a:lnTo>
                  <a:lnTo>
                    <a:pt x="68" y="922"/>
                  </a:lnTo>
                  <a:lnTo>
                    <a:pt x="383" y="1551"/>
                  </a:lnTo>
                  <a:lnTo>
                    <a:pt x="450" y="1664"/>
                  </a:lnTo>
                  <a:lnTo>
                    <a:pt x="540" y="1753"/>
                  </a:lnTo>
                  <a:lnTo>
                    <a:pt x="630" y="1821"/>
                  </a:lnTo>
                  <a:lnTo>
                    <a:pt x="743" y="1843"/>
                  </a:lnTo>
                  <a:lnTo>
                    <a:pt x="855" y="1866"/>
                  </a:lnTo>
                  <a:lnTo>
                    <a:pt x="967" y="1843"/>
                  </a:lnTo>
                  <a:lnTo>
                    <a:pt x="1080" y="1821"/>
                  </a:lnTo>
                  <a:lnTo>
                    <a:pt x="1170" y="1776"/>
                  </a:lnTo>
                  <a:lnTo>
                    <a:pt x="1260" y="1708"/>
                  </a:lnTo>
                  <a:lnTo>
                    <a:pt x="1350" y="1619"/>
                  </a:lnTo>
                  <a:lnTo>
                    <a:pt x="1417" y="1529"/>
                  </a:lnTo>
                  <a:lnTo>
                    <a:pt x="1484" y="1416"/>
                  </a:lnTo>
                  <a:lnTo>
                    <a:pt x="1507" y="1304"/>
                  </a:lnTo>
                  <a:lnTo>
                    <a:pt x="1507" y="1191"/>
                  </a:lnTo>
                  <a:lnTo>
                    <a:pt x="1484" y="1057"/>
                  </a:lnTo>
                  <a:lnTo>
                    <a:pt x="1439" y="922"/>
                  </a:lnTo>
                  <a:lnTo>
                    <a:pt x="1125" y="315"/>
                  </a:lnTo>
                  <a:lnTo>
                    <a:pt x="1057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074975" y="3028325"/>
              <a:ext cx="38800" cy="55675"/>
            </a:xfrm>
            <a:custGeom>
              <a:avLst/>
              <a:gdLst/>
              <a:ahLst/>
              <a:cxnLst/>
              <a:rect l="l" t="t" r="r" b="b"/>
              <a:pathLst>
                <a:path w="1552" h="2227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46"/>
                  </a:lnTo>
                  <a:lnTo>
                    <a:pt x="226" y="113"/>
                  </a:lnTo>
                  <a:lnTo>
                    <a:pt x="158" y="180"/>
                  </a:lnTo>
                  <a:lnTo>
                    <a:pt x="68" y="270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23" y="742"/>
                  </a:lnTo>
                  <a:lnTo>
                    <a:pt x="338" y="1776"/>
                  </a:lnTo>
                  <a:lnTo>
                    <a:pt x="383" y="1911"/>
                  </a:lnTo>
                  <a:lnTo>
                    <a:pt x="450" y="2024"/>
                  </a:lnTo>
                  <a:lnTo>
                    <a:pt x="540" y="2114"/>
                  </a:lnTo>
                  <a:lnTo>
                    <a:pt x="653" y="2159"/>
                  </a:lnTo>
                  <a:lnTo>
                    <a:pt x="743" y="2204"/>
                  </a:lnTo>
                  <a:lnTo>
                    <a:pt x="877" y="2226"/>
                  </a:lnTo>
                  <a:lnTo>
                    <a:pt x="990" y="2226"/>
                  </a:lnTo>
                  <a:lnTo>
                    <a:pt x="1102" y="2204"/>
                  </a:lnTo>
                  <a:lnTo>
                    <a:pt x="1215" y="2159"/>
                  </a:lnTo>
                  <a:lnTo>
                    <a:pt x="1305" y="2091"/>
                  </a:lnTo>
                  <a:lnTo>
                    <a:pt x="1394" y="2024"/>
                  </a:lnTo>
                  <a:lnTo>
                    <a:pt x="1462" y="1934"/>
                  </a:lnTo>
                  <a:lnTo>
                    <a:pt x="1507" y="1844"/>
                  </a:lnTo>
                  <a:lnTo>
                    <a:pt x="1552" y="1732"/>
                  </a:lnTo>
                  <a:lnTo>
                    <a:pt x="1552" y="1597"/>
                  </a:lnTo>
                  <a:lnTo>
                    <a:pt x="1529" y="1462"/>
                  </a:lnTo>
                  <a:lnTo>
                    <a:pt x="1215" y="428"/>
                  </a:lnTo>
                  <a:lnTo>
                    <a:pt x="1170" y="293"/>
                  </a:lnTo>
                  <a:lnTo>
                    <a:pt x="1080" y="180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5307075" y="3009775"/>
              <a:ext cx="33750" cy="51175"/>
            </a:xfrm>
            <a:custGeom>
              <a:avLst/>
              <a:gdLst/>
              <a:ahLst/>
              <a:cxnLst/>
              <a:rect l="l" t="t" r="r" b="b"/>
              <a:pathLst>
                <a:path w="1350" h="2047" extrusionOk="0">
                  <a:moveTo>
                    <a:pt x="495" y="1"/>
                  </a:moveTo>
                  <a:lnTo>
                    <a:pt x="383" y="46"/>
                  </a:lnTo>
                  <a:lnTo>
                    <a:pt x="270" y="91"/>
                  </a:lnTo>
                  <a:lnTo>
                    <a:pt x="180" y="181"/>
                  </a:lnTo>
                  <a:lnTo>
                    <a:pt x="91" y="271"/>
                  </a:lnTo>
                  <a:lnTo>
                    <a:pt x="46" y="361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113" y="1439"/>
                  </a:lnTo>
                  <a:lnTo>
                    <a:pt x="135" y="1552"/>
                  </a:lnTo>
                  <a:lnTo>
                    <a:pt x="158" y="1664"/>
                  </a:lnTo>
                  <a:lnTo>
                    <a:pt x="225" y="1777"/>
                  </a:lnTo>
                  <a:lnTo>
                    <a:pt x="293" y="1867"/>
                  </a:lnTo>
                  <a:lnTo>
                    <a:pt x="383" y="1934"/>
                  </a:lnTo>
                  <a:lnTo>
                    <a:pt x="473" y="2001"/>
                  </a:lnTo>
                  <a:lnTo>
                    <a:pt x="585" y="2046"/>
                  </a:lnTo>
                  <a:lnTo>
                    <a:pt x="832" y="2046"/>
                  </a:lnTo>
                  <a:lnTo>
                    <a:pt x="945" y="2001"/>
                  </a:lnTo>
                  <a:lnTo>
                    <a:pt x="1057" y="1957"/>
                  </a:lnTo>
                  <a:lnTo>
                    <a:pt x="1169" y="1867"/>
                  </a:lnTo>
                  <a:lnTo>
                    <a:pt x="1237" y="1777"/>
                  </a:lnTo>
                  <a:lnTo>
                    <a:pt x="1304" y="1664"/>
                  </a:lnTo>
                  <a:lnTo>
                    <a:pt x="1327" y="1552"/>
                  </a:lnTo>
                  <a:lnTo>
                    <a:pt x="1349" y="1439"/>
                  </a:lnTo>
                  <a:lnTo>
                    <a:pt x="1237" y="608"/>
                  </a:lnTo>
                  <a:lnTo>
                    <a:pt x="1214" y="495"/>
                  </a:lnTo>
                  <a:lnTo>
                    <a:pt x="1169" y="383"/>
                  </a:lnTo>
                  <a:lnTo>
                    <a:pt x="1125" y="271"/>
                  </a:lnTo>
                  <a:lnTo>
                    <a:pt x="1057" y="181"/>
                  </a:lnTo>
                  <a:lnTo>
                    <a:pt x="967" y="91"/>
                  </a:lnTo>
                  <a:lnTo>
                    <a:pt x="855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5036200" y="3283475"/>
              <a:ext cx="46675" cy="77000"/>
            </a:xfrm>
            <a:custGeom>
              <a:avLst/>
              <a:gdLst/>
              <a:ahLst/>
              <a:cxnLst/>
              <a:rect l="l" t="t" r="r" b="b"/>
              <a:pathLst>
                <a:path w="1867" h="3080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113"/>
                  </a:lnTo>
                  <a:lnTo>
                    <a:pt x="181" y="180"/>
                  </a:lnTo>
                  <a:lnTo>
                    <a:pt x="113" y="270"/>
                  </a:lnTo>
                  <a:lnTo>
                    <a:pt x="46" y="382"/>
                  </a:lnTo>
                  <a:lnTo>
                    <a:pt x="23" y="495"/>
                  </a:lnTo>
                  <a:lnTo>
                    <a:pt x="1" y="630"/>
                  </a:lnTo>
                  <a:lnTo>
                    <a:pt x="23" y="764"/>
                  </a:lnTo>
                  <a:lnTo>
                    <a:pt x="136" y="1237"/>
                  </a:lnTo>
                  <a:lnTo>
                    <a:pt x="293" y="1709"/>
                  </a:lnTo>
                  <a:lnTo>
                    <a:pt x="653" y="2630"/>
                  </a:lnTo>
                  <a:lnTo>
                    <a:pt x="698" y="2720"/>
                  </a:lnTo>
                  <a:lnTo>
                    <a:pt x="765" y="2833"/>
                  </a:lnTo>
                  <a:lnTo>
                    <a:pt x="855" y="2922"/>
                  </a:lnTo>
                  <a:lnTo>
                    <a:pt x="945" y="2990"/>
                  </a:lnTo>
                  <a:lnTo>
                    <a:pt x="1035" y="3035"/>
                  </a:lnTo>
                  <a:lnTo>
                    <a:pt x="1147" y="3057"/>
                  </a:lnTo>
                  <a:lnTo>
                    <a:pt x="1282" y="3080"/>
                  </a:lnTo>
                  <a:lnTo>
                    <a:pt x="1394" y="3057"/>
                  </a:lnTo>
                  <a:lnTo>
                    <a:pt x="1507" y="3012"/>
                  </a:lnTo>
                  <a:lnTo>
                    <a:pt x="1619" y="2945"/>
                  </a:lnTo>
                  <a:lnTo>
                    <a:pt x="1709" y="2855"/>
                  </a:lnTo>
                  <a:lnTo>
                    <a:pt x="1777" y="2765"/>
                  </a:lnTo>
                  <a:lnTo>
                    <a:pt x="1822" y="2653"/>
                  </a:lnTo>
                  <a:lnTo>
                    <a:pt x="1866" y="2540"/>
                  </a:lnTo>
                  <a:lnTo>
                    <a:pt x="1866" y="2405"/>
                  </a:lnTo>
                  <a:lnTo>
                    <a:pt x="1844" y="2293"/>
                  </a:lnTo>
                  <a:lnTo>
                    <a:pt x="1484" y="1371"/>
                  </a:lnTo>
                  <a:lnTo>
                    <a:pt x="1349" y="899"/>
                  </a:lnTo>
                  <a:lnTo>
                    <a:pt x="1215" y="427"/>
                  </a:lnTo>
                  <a:lnTo>
                    <a:pt x="1170" y="292"/>
                  </a:lnTo>
                  <a:lnTo>
                    <a:pt x="1102" y="202"/>
                  </a:lnTo>
                  <a:lnTo>
                    <a:pt x="1035" y="113"/>
                  </a:lnTo>
                  <a:lnTo>
                    <a:pt x="945" y="45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3611600" y="3056425"/>
              <a:ext cx="42725" cy="45550"/>
            </a:xfrm>
            <a:custGeom>
              <a:avLst/>
              <a:gdLst/>
              <a:ahLst/>
              <a:cxnLst/>
              <a:rect l="l" t="t" r="r" b="b"/>
              <a:pathLst>
                <a:path w="1709" h="1822" extrusionOk="0">
                  <a:moveTo>
                    <a:pt x="652" y="1"/>
                  </a:moveTo>
                  <a:lnTo>
                    <a:pt x="540" y="23"/>
                  </a:lnTo>
                  <a:lnTo>
                    <a:pt x="428" y="46"/>
                  </a:lnTo>
                  <a:lnTo>
                    <a:pt x="315" y="113"/>
                  </a:lnTo>
                  <a:lnTo>
                    <a:pt x="225" y="158"/>
                  </a:lnTo>
                  <a:lnTo>
                    <a:pt x="135" y="248"/>
                  </a:lnTo>
                  <a:lnTo>
                    <a:pt x="68" y="338"/>
                  </a:lnTo>
                  <a:lnTo>
                    <a:pt x="23" y="450"/>
                  </a:lnTo>
                  <a:lnTo>
                    <a:pt x="0" y="540"/>
                  </a:lnTo>
                  <a:lnTo>
                    <a:pt x="23" y="675"/>
                  </a:lnTo>
                  <a:lnTo>
                    <a:pt x="45" y="787"/>
                  </a:lnTo>
                  <a:lnTo>
                    <a:pt x="113" y="922"/>
                  </a:lnTo>
                  <a:lnTo>
                    <a:pt x="517" y="1529"/>
                  </a:lnTo>
                  <a:lnTo>
                    <a:pt x="607" y="1642"/>
                  </a:lnTo>
                  <a:lnTo>
                    <a:pt x="720" y="1731"/>
                  </a:lnTo>
                  <a:lnTo>
                    <a:pt x="832" y="1776"/>
                  </a:lnTo>
                  <a:lnTo>
                    <a:pt x="945" y="1799"/>
                  </a:lnTo>
                  <a:lnTo>
                    <a:pt x="1057" y="1821"/>
                  </a:lnTo>
                  <a:lnTo>
                    <a:pt x="1169" y="1799"/>
                  </a:lnTo>
                  <a:lnTo>
                    <a:pt x="1282" y="1776"/>
                  </a:lnTo>
                  <a:lnTo>
                    <a:pt x="1394" y="1709"/>
                  </a:lnTo>
                  <a:lnTo>
                    <a:pt x="1484" y="1642"/>
                  </a:lnTo>
                  <a:lnTo>
                    <a:pt x="1574" y="1574"/>
                  </a:lnTo>
                  <a:lnTo>
                    <a:pt x="1641" y="1484"/>
                  </a:lnTo>
                  <a:lnTo>
                    <a:pt x="1686" y="1372"/>
                  </a:lnTo>
                  <a:lnTo>
                    <a:pt x="1709" y="1259"/>
                  </a:lnTo>
                  <a:lnTo>
                    <a:pt x="1686" y="1147"/>
                  </a:lnTo>
                  <a:lnTo>
                    <a:pt x="1664" y="1035"/>
                  </a:lnTo>
                  <a:lnTo>
                    <a:pt x="1596" y="900"/>
                  </a:lnTo>
                  <a:lnTo>
                    <a:pt x="1192" y="293"/>
                  </a:lnTo>
                  <a:lnTo>
                    <a:pt x="1102" y="180"/>
                  </a:lnTo>
                  <a:lnTo>
                    <a:pt x="989" y="91"/>
                  </a:lnTo>
                  <a:lnTo>
                    <a:pt x="877" y="46"/>
                  </a:lnTo>
                  <a:lnTo>
                    <a:pt x="765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3806600" y="3055875"/>
              <a:ext cx="29825" cy="30925"/>
            </a:xfrm>
            <a:custGeom>
              <a:avLst/>
              <a:gdLst/>
              <a:ahLst/>
              <a:cxnLst/>
              <a:rect l="l" t="t" r="r" b="b"/>
              <a:pathLst>
                <a:path w="1193" h="1237" extrusionOk="0">
                  <a:moveTo>
                    <a:pt x="585" y="0"/>
                  </a:moveTo>
                  <a:lnTo>
                    <a:pt x="450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6" y="202"/>
                  </a:lnTo>
                  <a:lnTo>
                    <a:pt x="68" y="292"/>
                  </a:lnTo>
                  <a:lnTo>
                    <a:pt x="23" y="405"/>
                  </a:lnTo>
                  <a:lnTo>
                    <a:pt x="1" y="517"/>
                  </a:lnTo>
                  <a:lnTo>
                    <a:pt x="1" y="630"/>
                  </a:lnTo>
                  <a:lnTo>
                    <a:pt x="1" y="742"/>
                  </a:lnTo>
                  <a:lnTo>
                    <a:pt x="23" y="854"/>
                  </a:lnTo>
                  <a:lnTo>
                    <a:pt x="68" y="944"/>
                  </a:lnTo>
                  <a:lnTo>
                    <a:pt x="136" y="1057"/>
                  </a:lnTo>
                  <a:lnTo>
                    <a:pt x="225" y="1124"/>
                  </a:lnTo>
                  <a:lnTo>
                    <a:pt x="315" y="1192"/>
                  </a:lnTo>
                  <a:lnTo>
                    <a:pt x="450" y="1236"/>
                  </a:lnTo>
                  <a:lnTo>
                    <a:pt x="720" y="1236"/>
                  </a:lnTo>
                  <a:lnTo>
                    <a:pt x="855" y="1192"/>
                  </a:lnTo>
                  <a:lnTo>
                    <a:pt x="945" y="1124"/>
                  </a:lnTo>
                  <a:lnTo>
                    <a:pt x="1035" y="1057"/>
                  </a:lnTo>
                  <a:lnTo>
                    <a:pt x="1102" y="944"/>
                  </a:lnTo>
                  <a:lnTo>
                    <a:pt x="1147" y="854"/>
                  </a:lnTo>
                  <a:lnTo>
                    <a:pt x="1170" y="742"/>
                  </a:lnTo>
                  <a:lnTo>
                    <a:pt x="1192" y="630"/>
                  </a:lnTo>
                  <a:lnTo>
                    <a:pt x="1170" y="517"/>
                  </a:lnTo>
                  <a:lnTo>
                    <a:pt x="1147" y="405"/>
                  </a:lnTo>
                  <a:lnTo>
                    <a:pt x="1102" y="292"/>
                  </a:lnTo>
                  <a:lnTo>
                    <a:pt x="1035" y="202"/>
                  </a:lnTo>
                  <a:lnTo>
                    <a:pt x="945" y="113"/>
                  </a:lnTo>
                  <a:lnTo>
                    <a:pt x="855" y="45"/>
                  </a:lnTo>
                  <a:lnTo>
                    <a:pt x="720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2299375" y="3337425"/>
              <a:ext cx="36000" cy="105100"/>
            </a:xfrm>
            <a:custGeom>
              <a:avLst/>
              <a:gdLst/>
              <a:ahLst/>
              <a:cxnLst/>
              <a:rect l="l" t="t" r="r" b="b"/>
              <a:pathLst>
                <a:path w="1440" h="4204" extrusionOk="0">
                  <a:moveTo>
                    <a:pt x="630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90"/>
                  </a:lnTo>
                  <a:lnTo>
                    <a:pt x="203" y="157"/>
                  </a:lnTo>
                  <a:lnTo>
                    <a:pt x="113" y="247"/>
                  </a:lnTo>
                  <a:lnTo>
                    <a:pt x="46" y="337"/>
                  </a:lnTo>
                  <a:lnTo>
                    <a:pt x="23" y="472"/>
                  </a:lnTo>
                  <a:lnTo>
                    <a:pt x="1" y="607"/>
                  </a:lnTo>
                  <a:lnTo>
                    <a:pt x="1" y="1394"/>
                  </a:lnTo>
                  <a:lnTo>
                    <a:pt x="23" y="2203"/>
                  </a:lnTo>
                  <a:lnTo>
                    <a:pt x="46" y="2585"/>
                  </a:lnTo>
                  <a:lnTo>
                    <a:pt x="91" y="2990"/>
                  </a:lnTo>
                  <a:lnTo>
                    <a:pt x="158" y="3372"/>
                  </a:lnTo>
                  <a:lnTo>
                    <a:pt x="226" y="3754"/>
                  </a:lnTo>
                  <a:lnTo>
                    <a:pt x="271" y="3889"/>
                  </a:lnTo>
                  <a:lnTo>
                    <a:pt x="338" y="4001"/>
                  </a:lnTo>
                  <a:lnTo>
                    <a:pt x="428" y="4091"/>
                  </a:lnTo>
                  <a:lnTo>
                    <a:pt x="518" y="4136"/>
                  </a:lnTo>
                  <a:lnTo>
                    <a:pt x="630" y="4181"/>
                  </a:lnTo>
                  <a:lnTo>
                    <a:pt x="743" y="4204"/>
                  </a:lnTo>
                  <a:lnTo>
                    <a:pt x="855" y="4204"/>
                  </a:lnTo>
                  <a:lnTo>
                    <a:pt x="968" y="4181"/>
                  </a:lnTo>
                  <a:lnTo>
                    <a:pt x="1080" y="4136"/>
                  </a:lnTo>
                  <a:lnTo>
                    <a:pt x="1170" y="4091"/>
                  </a:lnTo>
                  <a:lnTo>
                    <a:pt x="1260" y="4001"/>
                  </a:lnTo>
                  <a:lnTo>
                    <a:pt x="1350" y="3912"/>
                  </a:lnTo>
                  <a:lnTo>
                    <a:pt x="1395" y="3822"/>
                  </a:lnTo>
                  <a:lnTo>
                    <a:pt x="1440" y="3709"/>
                  </a:lnTo>
                  <a:lnTo>
                    <a:pt x="1440" y="3574"/>
                  </a:lnTo>
                  <a:lnTo>
                    <a:pt x="1417" y="3439"/>
                  </a:lnTo>
                  <a:lnTo>
                    <a:pt x="1350" y="3080"/>
                  </a:lnTo>
                  <a:lnTo>
                    <a:pt x="1305" y="2743"/>
                  </a:lnTo>
                  <a:lnTo>
                    <a:pt x="1260" y="2383"/>
                  </a:lnTo>
                  <a:lnTo>
                    <a:pt x="1260" y="2023"/>
                  </a:lnTo>
                  <a:lnTo>
                    <a:pt x="1237" y="1326"/>
                  </a:lnTo>
                  <a:lnTo>
                    <a:pt x="1237" y="607"/>
                  </a:lnTo>
                  <a:lnTo>
                    <a:pt x="1237" y="472"/>
                  </a:lnTo>
                  <a:lnTo>
                    <a:pt x="1192" y="337"/>
                  </a:lnTo>
                  <a:lnTo>
                    <a:pt x="1125" y="247"/>
                  </a:lnTo>
                  <a:lnTo>
                    <a:pt x="1057" y="157"/>
                  </a:lnTo>
                  <a:lnTo>
                    <a:pt x="945" y="90"/>
                  </a:lnTo>
                  <a:lnTo>
                    <a:pt x="855" y="45"/>
                  </a:lnTo>
                  <a:lnTo>
                    <a:pt x="743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2235325" y="3677975"/>
              <a:ext cx="43300" cy="120850"/>
            </a:xfrm>
            <a:custGeom>
              <a:avLst/>
              <a:gdLst/>
              <a:ahLst/>
              <a:cxnLst/>
              <a:rect l="l" t="t" r="r" b="b"/>
              <a:pathLst>
                <a:path w="1732" h="4834" extrusionOk="0">
                  <a:moveTo>
                    <a:pt x="877" y="0"/>
                  </a:moveTo>
                  <a:lnTo>
                    <a:pt x="765" y="45"/>
                  </a:lnTo>
                  <a:lnTo>
                    <a:pt x="675" y="113"/>
                  </a:lnTo>
                  <a:lnTo>
                    <a:pt x="607" y="203"/>
                  </a:lnTo>
                  <a:lnTo>
                    <a:pt x="562" y="315"/>
                  </a:lnTo>
                  <a:lnTo>
                    <a:pt x="517" y="450"/>
                  </a:lnTo>
                  <a:lnTo>
                    <a:pt x="293" y="2248"/>
                  </a:lnTo>
                  <a:lnTo>
                    <a:pt x="158" y="3148"/>
                  </a:lnTo>
                  <a:lnTo>
                    <a:pt x="0" y="4047"/>
                  </a:lnTo>
                  <a:lnTo>
                    <a:pt x="0" y="4182"/>
                  </a:lnTo>
                  <a:lnTo>
                    <a:pt x="0" y="4316"/>
                  </a:lnTo>
                  <a:lnTo>
                    <a:pt x="45" y="4429"/>
                  </a:lnTo>
                  <a:lnTo>
                    <a:pt x="113" y="4541"/>
                  </a:lnTo>
                  <a:lnTo>
                    <a:pt x="180" y="4631"/>
                  </a:lnTo>
                  <a:lnTo>
                    <a:pt x="270" y="4699"/>
                  </a:lnTo>
                  <a:lnTo>
                    <a:pt x="382" y="4766"/>
                  </a:lnTo>
                  <a:lnTo>
                    <a:pt x="495" y="4811"/>
                  </a:lnTo>
                  <a:lnTo>
                    <a:pt x="607" y="4811"/>
                  </a:lnTo>
                  <a:lnTo>
                    <a:pt x="720" y="4833"/>
                  </a:lnTo>
                  <a:lnTo>
                    <a:pt x="832" y="4811"/>
                  </a:lnTo>
                  <a:lnTo>
                    <a:pt x="922" y="4766"/>
                  </a:lnTo>
                  <a:lnTo>
                    <a:pt x="1012" y="4699"/>
                  </a:lnTo>
                  <a:lnTo>
                    <a:pt x="1102" y="4631"/>
                  </a:lnTo>
                  <a:lnTo>
                    <a:pt x="1169" y="4519"/>
                  </a:lnTo>
                  <a:lnTo>
                    <a:pt x="1192" y="4384"/>
                  </a:lnTo>
                  <a:lnTo>
                    <a:pt x="1349" y="3485"/>
                  </a:lnTo>
                  <a:lnTo>
                    <a:pt x="1484" y="2586"/>
                  </a:lnTo>
                  <a:lnTo>
                    <a:pt x="1709" y="765"/>
                  </a:lnTo>
                  <a:lnTo>
                    <a:pt x="1731" y="630"/>
                  </a:lnTo>
                  <a:lnTo>
                    <a:pt x="1709" y="495"/>
                  </a:lnTo>
                  <a:lnTo>
                    <a:pt x="1664" y="383"/>
                  </a:lnTo>
                  <a:lnTo>
                    <a:pt x="1596" y="270"/>
                  </a:lnTo>
                  <a:lnTo>
                    <a:pt x="1506" y="180"/>
                  </a:lnTo>
                  <a:lnTo>
                    <a:pt x="1417" y="113"/>
                  </a:lnTo>
                  <a:lnTo>
                    <a:pt x="1304" y="45"/>
                  </a:lnTo>
                  <a:lnTo>
                    <a:pt x="1192" y="23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1644125" y="859650"/>
              <a:ext cx="102875" cy="157400"/>
            </a:xfrm>
            <a:custGeom>
              <a:avLst/>
              <a:gdLst/>
              <a:ahLst/>
              <a:cxnLst/>
              <a:rect l="l" t="t" r="r" b="b"/>
              <a:pathLst>
                <a:path w="4115" h="6296" extrusionOk="0">
                  <a:moveTo>
                    <a:pt x="2900" y="1"/>
                  </a:moveTo>
                  <a:lnTo>
                    <a:pt x="2698" y="23"/>
                  </a:lnTo>
                  <a:lnTo>
                    <a:pt x="2496" y="46"/>
                  </a:lnTo>
                  <a:lnTo>
                    <a:pt x="2293" y="91"/>
                  </a:lnTo>
                  <a:lnTo>
                    <a:pt x="2068" y="136"/>
                  </a:lnTo>
                  <a:lnTo>
                    <a:pt x="1866" y="203"/>
                  </a:lnTo>
                  <a:lnTo>
                    <a:pt x="1664" y="293"/>
                  </a:lnTo>
                  <a:lnTo>
                    <a:pt x="1484" y="383"/>
                  </a:lnTo>
                  <a:lnTo>
                    <a:pt x="1282" y="495"/>
                  </a:lnTo>
                  <a:lnTo>
                    <a:pt x="1102" y="608"/>
                  </a:lnTo>
                  <a:lnTo>
                    <a:pt x="922" y="743"/>
                  </a:lnTo>
                  <a:lnTo>
                    <a:pt x="765" y="900"/>
                  </a:lnTo>
                  <a:lnTo>
                    <a:pt x="630" y="1057"/>
                  </a:lnTo>
                  <a:lnTo>
                    <a:pt x="495" y="1237"/>
                  </a:lnTo>
                  <a:lnTo>
                    <a:pt x="360" y="1417"/>
                  </a:lnTo>
                  <a:lnTo>
                    <a:pt x="248" y="1619"/>
                  </a:lnTo>
                  <a:lnTo>
                    <a:pt x="158" y="1822"/>
                  </a:lnTo>
                  <a:lnTo>
                    <a:pt x="90" y="2046"/>
                  </a:lnTo>
                  <a:lnTo>
                    <a:pt x="45" y="2271"/>
                  </a:lnTo>
                  <a:lnTo>
                    <a:pt x="23" y="2519"/>
                  </a:lnTo>
                  <a:lnTo>
                    <a:pt x="0" y="2766"/>
                  </a:lnTo>
                  <a:lnTo>
                    <a:pt x="23" y="3036"/>
                  </a:lnTo>
                  <a:lnTo>
                    <a:pt x="68" y="3305"/>
                  </a:lnTo>
                  <a:lnTo>
                    <a:pt x="135" y="3598"/>
                  </a:lnTo>
                  <a:lnTo>
                    <a:pt x="225" y="3912"/>
                  </a:lnTo>
                  <a:lnTo>
                    <a:pt x="338" y="4204"/>
                  </a:lnTo>
                  <a:lnTo>
                    <a:pt x="495" y="4542"/>
                  </a:lnTo>
                  <a:lnTo>
                    <a:pt x="697" y="4879"/>
                  </a:lnTo>
                  <a:lnTo>
                    <a:pt x="900" y="5216"/>
                  </a:lnTo>
                  <a:lnTo>
                    <a:pt x="1169" y="5553"/>
                  </a:lnTo>
                  <a:lnTo>
                    <a:pt x="1439" y="5935"/>
                  </a:lnTo>
                  <a:lnTo>
                    <a:pt x="1776" y="6295"/>
                  </a:lnTo>
                  <a:lnTo>
                    <a:pt x="3597" y="4272"/>
                  </a:lnTo>
                  <a:lnTo>
                    <a:pt x="3642" y="4092"/>
                  </a:lnTo>
                  <a:lnTo>
                    <a:pt x="3799" y="3620"/>
                  </a:lnTo>
                  <a:lnTo>
                    <a:pt x="3957" y="2946"/>
                  </a:lnTo>
                  <a:lnTo>
                    <a:pt x="4024" y="2563"/>
                  </a:lnTo>
                  <a:lnTo>
                    <a:pt x="4069" y="2159"/>
                  </a:lnTo>
                  <a:lnTo>
                    <a:pt x="4114" y="1754"/>
                  </a:lnTo>
                  <a:lnTo>
                    <a:pt x="4114" y="1372"/>
                  </a:lnTo>
                  <a:lnTo>
                    <a:pt x="4069" y="1012"/>
                  </a:lnTo>
                  <a:lnTo>
                    <a:pt x="4047" y="855"/>
                  </a:lnTo>
                  <a:lnTo>
                    <a:pt x="4002" y="698"/>
                  </a:lnTo>
                  <a:lnTo>
                    <a:pt x="3934" y="563"/>
                  </a:lnTo>
                  <a:lnTo>
                    <a:pt x="3867" y="428"/>
                  </a:lnTo>
                  <a:lnTo>
                    <a:pt x="3777" y="293"/>
                  </a:lnTo>
                  <a:lnTo>
                    <a:pt x="3687" y="203"/>
                  </a:lnTo>
                  <a:lnTo>
                    <a:pt x="3575" y="113"/>
                  </a:lnTo>
                  <a:lnTo>
                    <a:pt x="3440" y="68"/>
                  </a:lnTo>
                  <a:lnTo>
                    <a:pt x="3282" y="23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1601425" y="989475"/>
              <a:ext cx="90500" cy="68575"/>
            </a:xfrm>
            <a:custGeom>
              <a:avLst/>
              <a:gdLst/>
              <a:ahLst/>
              <a:cxnLst/>
              <a:rect l="l" t="t" r="r" b="b"/>
              <a:pathLst>
                <a:path w="3620" h="2743" extrusionOk="0">
                  <a:moveTo>
                    <a:pt x="922" y="1"/>
                  </a:moveTo>
                  <a:lnTo>
                    <a:pt x="764" y="23"/>
                  </a:lnTo>
                  <a:lnTo>
                    <a:pt x="629" y="68"/>
                  </a:lnTo>
                  <a:lnTo>
                    <a:pt x="495" y="113"/>
                  </a:lnTo>
                  <a:lnTo>
                    <a:pt x="382" y="180"/>
                  </a:lnTo>
                  <a:lnTo>
                    <a:pt x="270" y="270"/>
                  </a:lnTo>
                  <a:lnTo>
                    <a:pt x="180" y="383"/>
                  </a:lnTo>
                  <a:lnTo>
                    <a:pt x="112" y="518"/>
                  </a:lnTo>
                  <a:lnTo>
                    <a:pt x="45" y="675"/>
                  </a:lnTo>
                  <a:lnTo>
                    <a:pt x="22" y="877"/>
                  </a:lnTo>
                  <a:lnTo>
                    <a:pt x="0" y="1080"/>
                  </a:lnTo>
                  <a:lnTo>
                    <a:pt x="0" y="1327"/>
                  </a:lnTo>
                  <a:lnTo>
                    <a:pt x="22" y="1574"/>
                  </a:lnTo>
                  <a:lnTo>
                    <a:pt x="45" y="1776"/>
                  </a:lnTo>
                  <a:lnTo>
                    <a:pt x="90" y="1979"/>
                  </a:lnTo>
                  <a:lnTo>
                    <a:pt x="157" y="2136"/>
                  </a:lnTo>
                  <a:lnTo>
                    <a:pt x="225" y="2271"/>
                  </a:lnTo>
                  <a:lnTo>
                    <a:pt x="292" y="2406"/>
                  </a:lnTo>
                  <a:lnTo>
                    <a:pt x="382" y="2496"/>
                  </a:lnTo>
                  <a:lnTo>
                    <a:pt x="472" y="2586"/>
                  </a:lnTo>
                  <a:lnTo>
                    <a:pt x="584" y="2631"/>
                  </a:lnTo>
                  <a:lnTo>
                    <a:pt x="697" y="2698"/>
                  </a:lnTo>
                  <a:lnTo>
                    <a:pt x="809" y="2721"/>
                  </a:lnTo>
                  <a:lnTo>
                    <a:pt x="922" y="2743"/>
                  </a:lnTo>
                  <a:lnTo>
                    <a:pt x="1146" y="2721"/>
                  </a:lnTo>
                  <a:lnTo>
                    <a:pt x="1394" y="2676"/>
                  </a:lnTo>
                  <a:lnTo>
                    <a:pt x="1641" y="2608"/>
                  </a:lnTo>
                  <a:lnTo>
                    <a:pt x="1866" y="2496"/>
                  </a:lnTo>
                  <a:lnTo>
                    <a:pt x="2091" y="2383"/>
                  </a:lnTo>
                  <a:lnTo>
                    <a:pt x="2293" y="2271"/>
                  </a:lnTo>
                  <a:lnTo>
                    <a:pt x="2585" y="2069"/>
                  </a:lnTo>
                  <a:lnTo>
                    <a:pt x="2697" y="2001"/>
                  </a:lnTo>
                  <a:lnTo>
                    <a:pt x="3619" y="945"/>
                  </a:lnTo>
                  <a:lnTo>
                    <a:pt x="3462" y="855"/>
                  </a:lnTo>
                  <a:lnTo>
                    <a:pt x="3035" y="630"/>
                  </a:lnTo>
                  <a:lnTo>
                    <a:pt x="2742" y="495"/>
                  </a:lnTo>
                  <a:lnTo>
                    <a:pt x="2428" y="360"/>
                  </a:lnTo>
                  <a:lnTo>
                    <a:pt x="2091" y="225"/>
                  </a:lnTo>
                  <a:lnTo>
                    <a:pt x="1753" y="113"/>
                  </a:lnTo>
                  <a:lnTo>
                    <a:pt x="1416" y="45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691900" y="873150"/>
              <a:ext cx="44400" cy="44975"/>
            </a:xfrm>
            <a:custGeom>
              <a:avLst/>
              <a:gdLst/>
              <a:ahLst/>
              <a:cxnLst/>
              <a:rect l="l" t="t" r="r" b="b"/>
              <a:pathLst>
                <a:path w="1776" h="1799" extrusionOk="0">
                  <a:moveTo>
                    <a:pt x="832" y="0"/>
                  </a:moveTo>
                  <a:lnTo>
                    <a:pt x="674" y="45"/>
                  </a:lnTo>
                  <a:lnTo>
                    <a:pt x="495" y="90"/>
                  </a:lnTo>
                  <a:lnTo>
                    <a:pt x="360" y="180"/>
                  </a:lnTo>
                  <a:lnTo>
                    <a:pt x="225" y="315"/>
                  </a:lnTo>
                  <a:lnTo>
                    <a:pt x="113" y="450"/>
                  </a:lnTo>
                  <a:lnTo>
                    <a:pt x="45" y="607"/>
                  </a:lnTo>
                  <a:lnTo>
                    <a:pt x="0" y="787"/>
                  </a:lnTo>
                  <a:lnTo>
                    <a:pt x="0" y="944"/>
                  </a:lnTo>
                  <a:lnTo>
                    <a:pt x="23" y="1124"/>
                  </a:lnTo>
                  <a:lnTo>
                    <a:pt x="68" y="1282"/>
                  </a:lnTo>
                  <a:lnTo>
                    <a:pt x="157" y="1439"/>
                  </a:lnTo>
                  <a:lnTo>
                    <a:pt x="292" y="1574"/>
                  </a:lnTo>
                  <a:lnTo>
                    <a:pt x="427" y="1664"/>
                  </a:lnTo>
                  <a:lnTo>
                    <a:pt x="585" y="1754"/>
                  </a:lnTo>
                  <a:lnTo>
                    <a:pt x="764" y="1776"/>
                  </a:lnTo>
                  <a:lnTo>
                    <a:pt x="922" y="1799"/>
                  </a:lnTo>
                  <a:lnTo>
                    <a:pt x="1102" y="1754"/>
                  </a:lnTo>
                  <a:lnTo>
                    <a:pt x="1259" y="1709"/>
                  </a:lnTo>
                  <a:lnTo>
                    <a:pt x="1416" y="1619"/>
                  </a:lnTo>
                  <a:lnTo>
                    <a:pt x="1551" y="1484"/>
                  </a:lnTo>
                  <a:lnTo>
                    <a:pt x="1641" y="1349"/>
                  </a:lnTo>
                  <a:lnTo>
                    <a:pt x="1731" y="1192"/>
                  </a:lnTo>
                  <a:lnTo>
                    <a:pt x="1776" y="1012"/>
                  </a:lnTo>
                  <a:lnTo>
                    <a:pt x="1776" y="855"/>
                  </a:lnTo>
                  <a:lnTo>
                    <a:pt x="1753" y="675"/>
                  </a:lnTo>
                  <a:lnTo>
                    <a:pt x="1686" y="517"/>
                  </a:lnTo>
                  <a:lnTo>
                    <a:pt x="1596" y="360"/>
                  </a:lnTo>
                  <a:lnTo>
                    <a:pt x="1484" y="248"/>
                  </a:lnTo>
                  <a:lnTo>
                    <a:pt x="1326" y="135"/>
                  </a:lnTo>
                  <a:lnTo>
                    <a:pt x="1169" y="68"/>
                  </a:lnTo>
                  <a:lnTo>
                    <a:pt x="1012" y="2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1617150" y="1008575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extrusionOk="0">
                  <a:moveTo>
                    <a:pt x="338" y="1"/>
                  </a:moveTo>
                  <a:lnTo>
                    <a:pt x="248" y="46"/>
                  </a:lnTo>
                  <a:lnTo>
                    <a:pt x="180" y="91"/>
                  </a:lnTo>
                  <a:lnTo>
                    <a:pt x="113" y="158"/>
                  </a:lnTo>
                  <a:lnTo>
                    <a:pt x="68" y="226"/>
                  </a:lnTo>
                  <a:lnTo>
                    <a:pt x="23" y="293"/>
                  </a:lnTo>
                  <a:lnTo>
                    <a:pt x="0" y="383"/>
                  </a:lnTo>
                  <a:lnTo>
                    <a:pt x="0" y="473"/>
                  </a:lnTo>
                  <a:lnTo>
                    <a:pt x="0" y="563"/>
                  </a:lnTo>
                  <a:lnTo>
                    <a:pt x="45" y="653"/>
                  </a:lnTo>
                  <a:lnTo>
                    <a:pt x="90" y="720"/>
                  </a:lnTo>
                  <a:lnTo>
                    <a:pt x="158" y="788"/>
                  </a:lnTo>
                  <a:lnTo>
                    <a:pt x="225" y="833"/>
                  </a:lnTo>
                  <a:lnTo>
                    <a:pt x="293" y="878"/>
                  </a:lnTo>
                  <a:lnTo>
                    <a:pt x="383" y="900"/>
                  </a:lnTo>
                  <a:lnTo>
                    <a:pt x="562" y="900"/>
                  </a:lnTo>
                  <a:lnTo>
                    <a:pt x="652" y="855"/>
                  </a:lnTo>
                  <a:lnTo>
                    <a:pt x="720" y="810"/>
                  </a:lnTo>
                  <a:lnTo>
                    <a:pt x="787" y="743"/>
                  </a:lnTo>
                  <a:lnTo>
                    <a:pt x="832" y="675"/>
                  </a:lnTo>
                  <a:lnTo>
                    <a:pt x="877" y="608"/>
                  </a:lnTo>
                  <a:lnTo>
                    <a:pt x="900" y="518"/>
                  </a:lnTo>
                  <a:lnTo>
                    <a:pt x="900" y="428"/>
                  </a:lnTo>
                  <a:lnTo>
                    <a:pt x="900" y="338"/>
                  </a:lnTo>
                  <a:lnTo>
                    <a:pt x="855" y="248"/>
                  </a:lnTo>
                  <a:lnTo>
                    <a:pt x="810" y="181"/>
                  </a:lnTo>
                  <a:lnTo>
                    <a:pt x="742" y="113"/>
                  </a:lnTo>
                  <a:lnTo>
                    <a:pt x="675" y="68"/>
                  </a:lnTo>
                  <a:lnTo>
                    <a:pt x="607" y="23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1699200" y="954625"/>
              <a:ext cx="153450" cy="106250"/>
            </a:xfrm>
            <a:custGeom>
              <a:avLst/>
              <a:gdLst/>
              <a:ahLst/>
              <a:cxnLst/>
              <a:rect l="l" t="t" r="r" b="b"/>
              <a:pathLst>
                <a:path w="6138" h="4250" extrusionOk="0">
                  <a:moveTo>
                    <a:pt x="4609" y="1"/>
                  </a:moveTo>
                  <a:lnTo>
                    <a:pt x="4249" y="46"/>
                  </a:lnTo>
                  <a:lnTo>
                    <a:pt x="3844" y="136"/>
                  </a:lnTo>
                  <a:lnTo>
                    <a:pt x="3462" y="226"/>
                  </a:lnTo>
                  <a:lnTo>
                    <a:pt x="3102" y="338"/>
                  </a:lnTo>
                  <a:lnTo>
                    <a:pt x="2451" y="585"/>
                  </a:lnTo>
                  <a:lnTo>
                    <a:pt x="1979" y="765"/>
                  </a:lnTo>
                  <a:lnTo>
                    <a:pt x="1799" y="833"/>
                  </a:lnTo>
                  <a:lnTo>
                    <a:pt x="0" y="2878"/>
                  </a:lnTo>
                  <a:lnTo>
                    <a:pt x="405" y="3148"/>
                  </a:lnTo>
                  <a:lnTo>
                    <a:pt x="787" y="3395"/>
                  </a:lnTo>
                  <a:lnTo>
                    <a:pt x="1169" y="3620"/>
                  </a:lnTo>
                  <a:lnTo>
                    <a:pt x="1529" y="3800"/>
                  </a:lnTo>
                  <a:lnTo>
                    <a:pt x="1889" y="3935"/>
                  </a:lnTo>
                  <a:lnTo>
                    <a:pt x="2226" y="4070"/>
                  </a:lnTo>
                  <a:lnTo>
                    <a:pt x="2540" y="4159"/>
                  </a:lnTo>
                  <a:lnTo>
                    <a:pt x="2855" y="4204"/>
                  </a:lnTo>
                  <a:lnTo>
                    <a:pt x="3147" y="4249"/>
                  </a:lnTo>
                  <a:lnTo>
                    <a:pt x="3687" y="4249"/>
                  </a:lnTo>
                  <a:lnTo>
                    <a:pt x="3957" y="4204"/>
                  </a:lnTo>
                  <a:lnTo>
                    <a:pt x="4181" y="4159"/>
                  </a:lnTo>
                  <a:lnTo>
                    <a:pt x="4406" y="4070"/>
                  </a:lnTo>
                  <a:lnTo>
                    <a:pt x="4631" y="3980"/>
                  </a:lnTo>
                  <a:lnTo>
                    <a:pt x="4811" y="3867"/>
                  </a:lnTo>
                  <a:lnTo>
                    <a:pt x="5013" y="3732"/>
                  </a:lnTo>
                  <a:lnTo>
                    <a:pt x="5171" y="3597"/>
                  </a:lnTo>
                  <a:lnTo>
                    <a:pt x="5328" y="3440"/>
                  </a:lnTo>
                  <a:lnTo>
                    <a:pt x="5463" y="3283"/>
                  </a:lnTo>
                  <a:lnTo>
                    <a:pt x="5598" y="3103"/>
                  </a:lnTo>
                  <a:lnTo>
                    <a:pt x="5710" y="2901"/>
                  </a:lnTo>
                  <a:lnTo>
                    <a:pt x="5822" y="2721"/>
                  </a:lnTo>
                  <a:lnTo>
                    <a:pt x="5912" y="2518"/>
                  </a:lnTo>
                  <a:lnTo>
                    <a:pt x="5980" y="2316"/>
                  </a:lnTo>
                  <a:lnTo>
                    <a:pt x="6025" y="2114"/>
                  </a:lnTo>
                  <a:lnTo>
                    <a:pt x="6070" y="1889"/>
                  </a:lnTo>
                  <a:lnTo>
                    <a:pt x="6115" y="1687"/>
                  </a:lnTo>
                  <a:lnTo>
                    <a:pt x="6137" y="1462"/>
                  </a:lnTo>
                  <a:lnTo>
                    <a:pt x="6137" y="1260"/>
                  </a:lnTo>
                  <a:lnTo>
                    <a:pt x="6115" y="1057"/>
                  </a:lnTo>
                  <a:lnTo>
                    <a:pt x="6092" y="855"/>
                  </a:lnTo>
                  <a:lnTo>
                    <a:pt x="6070" y="675"/>
                  </a:lnTo>
                  <a:lnTo>
                    <a:pt x="6002" y="540"/>
                  </a:lnTo>
                  <a:lnTo>
                    <a:pt x="5935" y="405"/>
                  </a:lnTo>
                  <a:lnTo>
                    <a:pt x="5845" y="293"/>
                  </a:lnTo>
                  <a:lnTo>
                    <a:pt x="5732" y="203"/>
                  </a:lnTo>
                  <a:lnTo>
                    <a:pt x="5598" y="136"/>
                  </a:lnTo>
                  <a:lnTo>
                    <a:pt x="5463" y="91"/>
                  </a:lnTo>
                  <a:lnTo>
                    <a:pt x="5305" y="46"/>
                  </a:lnTo>
                  <a:lnTo>
                    <a:pt x="5148" y="23"/>
                  </a:lnTo>
                  <a:lnTo>
                    <a:pt x="4991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1664925" y="1022625"/>
              <a:ext cx="68575" cy="91075"/>
            </a:xfrm>
            <a:custGeom>
              <a:avLst/>
              <a:gdLst/>
              <a:ahLst/>
              <a:cxnLst/>
              <a:rect l="l" t="t" r="r" b="b"/>
              <a:pathLst>
                <a:path w="2743" h="3643" extrusionOk="0">
                  <a:moveTo>
                    <a:pt x="1506" y="1"/>
                  </a:moveTo>
                  <a:lnTo>
                    <a:pt x="562" y="1035"/>
                  </a:lnTo>
                  <a:lnTo>
                    <a:pt x="495" y="1170"/>
                  </a:lnTo>
                  <a:lnTo>
                    <a:pt x="337" y="1462"/>
                  </a:lnTo>
                  <a:lnTo>
                    <a:pt x="247" y="1687"/>
                  </a:lnTo>
                  <a:lnTo>
                    <a:pt x="157" y="1912"/>
                  </a:lnTo>
                  <a:lnTo>
                    <a:pt x="68" y="2159"/>
                  </a:lnTo>
                  <a:lnTo>
                    <a:pt x="23" y="2406"/>
                  </a:lnTo>
                  <a:lnTo>
                    <a:pt x="0" y="2653"/>
                  </a:lnTo>
                  <a:lnTo>
                    <a:pt x="23" y="2878"/>
                  </a:lnTo>
                  <a:lnTo>
                    <a:pt x="68" y="2991"/>
                  </a:lnTo>
                  <a:lnTo>
                    <a:pt x="90" y="3103"/>
                  </a:lnTo>
                  <a:lnTo>
                    <a:pt x="157" y="3215"/>
                  </a:lnTo>
                  <a:lnTo>
                    <a:pt x="225" y="3305"/>
                  </a:lnTo>
                  <a:lnTo>
                    <a:pt x="315" y="3395"/>
                  </a:lnTo>
                  <a:lnTo>
                    <a:pt x="427" y="3463"/>
                  </a:lnTo>
                  <a:lnTo>
                    <a:pt x="562" y="3530"/>
                  </a:lnTo>
                  <a:lnTo>
                    <a:pt x="697" y="3575"/>
                  </a:lnTo>
                  <a:lnTo>
                    <a:pt x="877" y="3620"/>
                  </a:lnTo>
                  <a:lnTo>
                    <a:pt x="1079" y="3642"/>
                  </a:lnTo>
                  <a:lnTo>
                    <a:pt x="1529" y="3642"/>
                  </a:lnTo>
                  <a:lnTo>
                    <a:pt x="1776" y="3620"/>
                  </a:lnTo>
                  <a:lnTo>
                    <a:pt x="1978" y="3575"/>
                  </a:lnTo>
                  <a:lnTo>
                    <a:pt x="2158" y="3508"/>
                  </a:lnTo>
                  <a:lnTo>
                    <a:pt x="2315" y="3440"/>
                  </a:lnTo>
                  <a:lnTo>
                    <a:pt x="2450" y="3350"/>
                  </a:lnTo>
                  <a:lnTo>
                    <a:pt x="2540" y="3260"/>
                  </a:lnTo>
                  <a:lnTo>
                    <a:pt x="2630" y="3125"/>
                  </a:lnTo>
                  <a:lnTo>
                    <a:pt x="2675" y="3013"/>
                  </a:lnTo>
                  <a:lnTo>
                    <a:pt x="2720" y="2878"/>
                  </a:lnTo>
                  <a:lnTo>
                    <a:pt x="2743" y="2721"/>
                  </a:lnTo>
                  <a:lnTo>
                    <a:pt x="2743" y="2586"/>
                  </a:lnTo>
                  <a:lnTo>
                    <a:pt x="2720" y="2429"/>
                  </a:lnTo>
                  <a:lnTo>
                    <a:pt x="2653" y="2091"/>
                  </a:lnTo>
                  <a:lnTo>
                    <a:pt x="2540" y="1777"/>
                  </a:lnTo>
                  <a:lnTo>
                    <a:pt x="2383" y="1439"/>
                  </a:lnTo>
                  <a:lnTo>
                    <a:pt x="2226" y="1125"/>
                  </a:lnTo>
                  <a:lnTo>
                    <a:pt x="2046" y="810"/>
                  </a:lnTo>
                  <a:lnTo>
                    <a:pt x="1888" y="540"/>
                  </a:lnTo>
                  <a:lnTo>
                    <a:pt x="1619" y="158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1794725" y="965300"/>
              <a:ext cx="44425" cy="44425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833" y="1"/>
                  </a:moveTo>
                  <a:lnTo>
                    <a:pt x="675" y="23"/>
                  </a:lnTo>
                  <a:lnTo>
                    <a:pt x="495" y="91"/>
                  </a:lnTo>
                  <a:lnTo>
                    <a:pt x="360" y="181"/>
                  </a:lnTo>
                  <a:lnTo>
                    <a:pt x="226" y="293"/>
                  </a:lnTo>
                  <a:lnTo>
                    <a:pt x="113" y="451"/>
                  </a:lnTo>
                  <a:lnTo>
                    <a:pt x="46" y="608"/>
                  </a:lnTo>
                  <a:lnTo>
                    <a:pt x="1" y="765"/>
                  </a:lnTo>
                  <a:lnTo>
                    <a:pt x="1" y="945"/>
                  </a:lnTo>
                  <a:lnTo>
                    <a:pt x="23" y="1125"/>
                  </a:lnTo>
                  <a:lnTo>
                    <a:pt x="91" y="1282"/>
                  </a:lnTo>
                  <a:lnTo>
                    <a:pt x="181" y="1417"/>
                  </a:lnTo>
                  <a:lnTo>
                    <a:pt x="293" y="1552"/>
                  </a:lnTo>
                  <a:lnTo>
                    <a:pt x="428" y="1664"/>
                  </a:lnTo>
                  <a:lnTo>
                    <a:pt x="585" y="1732"/>
                  </a:lnTo>
                  <a:lnTo>
                    <a:pt x="765" y="1777"/>
                  </a:lnTo>
                  <a:lnTo>
                    <a:pt x="945" y="1777"/>
                  </a:lnTo>
                  <a:lnTo>
                    <a:pt x="1102" y="1754"/>
                  </a:lnTo>
                  <a:lnTo>
                    <a:pt x="1260" y="1709"/>
                  </a:lnTo>
                  <a:lnTo>
                    <a:pt x="1417" y="1619"/>
                  </a:lnTo>
                  <a:lnTo>
                    <a:pt x="1552" y="1485"/>
                  </a:lnTo>
                  <a:lnTo>
                    <a:pt x="1664" y="1350"/>
                  </a:lnTo>
                  <a:lnTo>
                    <a:pt x="1732" y="1192"/>
                  </a:lnTo>
                  <a:lnTo>
                    <a:pt x="1777" y="1012"/>
                  </a:lnTo>
                  <a:lnTo>
                    <a:pt x="1777" y="855"/>
                  </a:lnTo>
                  <a:lnTo>
                    <a:pt x="1754" y="675"/>
                  </a:lnTo>
                  <a:lnTo>
                    <a:pt x="1687" y="518"/>
                  </a:lnTo>
                  <a:lnTo>
                    <a:pt x="1597" y="361"/>
                  </a:lnTo>
                  <a:lnTo>
                    <a:pt x="1484" y="226"/>
                  </a:lnTo>
                  <a:lnTo>
                    <a:pt x="1327" y="136"/>
                  </a:lnTo>
                  <a:lnTo>
                    <a:pt x="1170" y="46"/>
                  </a:lnTo>
                  <a:lnTo>
                    <a:pt x="1012" y="23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1691325" y="1074900"/>
              <a:ext cx="23075" cy="23050"/>
            </a:xfrm>
            <a:custGeom>
              <a:avLst/>
              <a:gdLst/>
              <a:ahLst/>
              <a:cxnLst/>
              <a:rect l="l" t="t" r="r" b="b"/>
              <a:pathLst>
                <a:path w="923" h="922" extrusionOk="0">
                  <a:moveTo>
                    <a:pt x="428" y="0"/>
                  </a:moveTo>
                  <a:lnTo>
                    <a:pt x="360" y="23"/>
                  </a:lnTo>
                  <a:lnTo>
                    <a:pt x="270" y="45"/>
                  </a:lnTo>
                  <a:lnTo>
                    <a:pt x="203" y="90"/>
                  </a:lnTo>
                  <a:lnTo>
                    <a:pt x="136" y="158"/>
                  </a:lnTo>
                  <a:lnTo>
                    <a:pt x="68" y="225"/>
                  </a:lnTo>
                  <a:lnTo>
                    <a:pt x="46" y="315"/>
                  </a:lnTo>
                  <a:lnTo>
                    <a:pt x="23" y="405"/>
                  </a:lnTo>
                  <a:lnTo>
                    <a:pt x="1" y="495"/>
                  </a:lnTo>
                  <a:lnTo>
                    <a:pt x="23" y="585"/>
                  </a:lnTo>
                  <a:lnTo>
                    <a:pt x="46" y="652"/>
                  </a:lnTo>
                  <a:lnTo>
                    <a:pt x="91" y="742"/>
                  </a:lnTo>
                  <a:lnTo>
                    <a:pt x="158" y="810"/>
                  </a:lnTo>
                  <a:lnTo>
                    <a:pt x="225" y="855"/>
                  </a:lnTo>
                  <a:lnTo>
                    <a:pt x="315" y="900"/>
                  </a:lnTo>
                  <a:lnTo>
                    <a:pt x="405" y="922"/>
                  </a:lnTo>
                  <a:lnTo>
                    <a:pt x="495" y="922"/>
                  </a:lnTo>
                  <a:lnTo>
                    <a:pt x="585" y="900"/>
                  </a:lnTo>
                  <a:lnTo>
                    <a:pt x="653" y="877"/>
                  </a:lnTo>
                  <a:lnTo>
                    <a:pt x="742" y="832"/>
                  </a:lnTo>
                  <a:lnTo>
                    <a:pt x="810" y="765"/>
                  </a:lnTo>
                  <a:lnTo>
                    <a:pt x="855" y="697"/>
                  </a:lnTo>
                  <a:lnTo>
                    <a:pt x="900" y="607"/>
                  </a:lnTo>
                  <a:lnTo>
                    <a:pt x="922" y="517"/>
                  </a:lnTo>
                  <a:lnTo>
                    <a:pt x="922" y="427"/>
                  </a:lnTo>
                  <a:lnTo>
                    <a:pt x="900" y="360"/>
                  </a:lnTo>
                  <a:lnTo>
                    <a:pt x="877" y="270"/>
                  </a:lnTo>
                  <a:lnTo>
                    <a:pt x="832" y="203"/>
                  </a:lnTo>
                  <a:lnTo>
                    <a:pt x="765" y="135"/>
                  </a:lnTo>
                  <a:lnTo>
                    <a:pt x="697" y="68"/>
                  </a:lnTo>
                  <a:lnTo>
                    <a:pt x="608" y="45"/>
                  </a:lnTo>
                  <a:lnTo>
                    <a:pt x="518" y="23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1655925" y="904625"/>
              <a:ext cx="148375" cy="160750"/>
            </a:xfrm>
            <a:custGeom>
              <a:avLst/>
              <a:gdLst/>
              <a:ahLst/>
              <a:cxnLst/>
              <a:rect l="l" t="t" r="r" b="b"/>
              <a:pathLst>
                <a:path w="5935" h="6430" extrusionOk="0">
                  <a:moveTo>
                    <a:pt x="4384" y="0"/>
                  </a:moveTo>
                  <a:lnTo>
                    <a:pt x="4361" y="23"/>
                  </a:lnTo>
                  <a:lnTo>
                    <a:pt x="4316" y="45"/>
                  </a:lnTo>
                  <a:lnTo>
                    <a:pt x="4294" y="68"/>
                  </a:lnTo>
                  <a:lnTo>
                    <a:pt x="4294" y="113"/>
                  </a:lnTo>
                  <a:lnTo>
                    <a:pt x="4316" y="158"/>
                  </a:lnTo>
                  <a:lnTo>
                    <a:pt x="4384" y="270"/>
                  </a:lnTo>
                  <a:lnTo>
                    <a:pt x="4406" y="405"/>
                  </a:lnTo>
                  <a:lnTo>
                    <a:pt x="4406" y="517"/>
                  </a:lnTo>
                  <a:lnTo>
                    <a:pt x="4406" y="652"/>
                  </a:lnTo>
                  <a:lnTo>
                    <a:pt x="4339" y="922"/>
                  </a:lnTo>
                  <a:lnTo>
                    <a:pt x="4271" y="1169"/>
                  </a:lnTo>
                  <a:lnTo>
                    <a:pt x="4182" y="1506"/>
                  </a:lnTo>
                  <a:lnTo>
                    <a:pt x="3979" y="1596"/>
                  </a:lnTo>
                  <a:lnTo>
                    <a:pt x="3754" y="1754"/>
                  </a:lnTo>
                  <a:lnTo>
                    <a:pt x="3485" y="1933"/>
                  </a:lnTo>
                  <a:lnTo>
                    <a:pt x="3192" y="2181"/>
                  </a:lnTo>
                  <a:lnTo>
                    <a:pt x="2855" y="2473"/>
                  </a:lnTo>
                  <a:lnTo>
                    <a:pt x="2518" y="2810"/>
                  </a:lnTo>
                  <a:lnTo>
                    <a:pt x="2158" y="3170"/>
                  </a:lnTo>
                  <a:lnTo>
                    <a:pt x="1799" y="3574"/>
                  </a:lnTo>
                  <a:lnTo>
                    <a:pt x="1349" y="4069"/>
                  </a:lnTo>
                  <a:lnTo>
                    <a:pt x="967" y="4541"/>
                  </a:lnTo>
                  <a:lnTo>
                    <a:pt x="652" y="4991"/>
                  </a:lnTo>
                  <a:lnTo>
                    <a:pt x="383" y="5418"/>
                  </a:lnTo>
                  <a:lnTo>
                    <a:pt x="180" y="5777"/>
                  </a:lnTo>
                  <a:lnTo>
                    <a:pt x="45" y="6070"/>
                  </a:lnTo>
                  <a:lnTo>
                    <a:pt x="0" y="6182"/>
                  </a:lnTo>
                  <a:lnTo>
                    <a:pt x="0" y="6272"/>
                  </a:lnTo>
                  <a:lnTo>
                    <a:pt x="0" y="6362"/>
                  </a:lnTo>
                  <a:lnTo>
                    <a:pt x="45" y="6407"/>
                  </a:lnTo>
                  <a:lnTo>
                    <a:pt x="90" y="6429"/>
                  </a:lnTo>
                  <a:lnTo>
                    <a:pt x="180" y="6429"/>
                  </a:lnTo>
                  <a:lnTo>
                    <a:pt x="270" y="6407"/>
                  </a:lnTo>
                  <a:lnTo>
                    <a:pt x="383" y="6362"/>
                  </a:lnTo>
                  <a:lnTo>
                    <a:pt x="675" y="6204"/>
                  </a:lnTo>
                  <a:lnTo>
                    <a:pt x="990" y="5980"/>
                  </a:lnTo>
                  <a:lnTo>
                    <a:pt x="1372" y="5665"/>
                  </a:lnTo>
                  <a:lnTo>
                    <a:pt x="1776" y="5283"/>
                  </a:lnTo>
                  <a:lnTo>
                    <a:pt x="2226" y="4833"/>
                  </a:lnTo>
                  <a:lnTo>
                    <a:pt x="2675" y="4361"/>
                  </a:lnTo>
                  <a:lnTo>
                    <a:pt x="3035" y="3934"/>
                  </a:lnTo>
                  <a:lnTo>
                    <a:pt x="3372" y="3507"/>
                  </a:lnTo>
                  <a:lnTo>
                    <a:pt x="3687" y="3125"/>
                  </a:lnTo>
                  <a:lnTo>
                    <a:pt x="3934" y="2743"/>
                  </a:lnTo>
                  <a:lnTo>
                    <a:pt x="4137" y="2428"/>
                  </a:lnTo>
                  <a:lnTo>
                    <a:pt x="4316" y="2113"/>
                  </a:lnTo>
                  <a:lnTo>
                    <a:pt x="4406" y="1888"/>
                  </a:lnTo>
                  <a:lnTo>
                    <a:pt x="4451" y="1686"/>
                  </a:lnTo>
                  <a:lnTo>
                    <a:pt x="4788" y="1529"/>
                  </a:lnTo>
                  <a:lnTo>
                    <a:pt x="5126" y="1416"/>
                  </a:lnTo>
                  <a:lnTo>
                    <a:pt x="5485" y="1349"/>
                  </a:lnTo>
                  <a:lnTo>
                    <a:pt x="5890" y="1349"/>
                  </a:lnTo>
                  <a:lnTo>
                    <a:pt x="5912" y="1326"/>
                  </a:lnTo>
                  <a:lnTo>
                    <a:pt x="5935" y="1282"/>
                  </a:lnTo>
                  <a:lnTo>
                    <a:pt x="5935" y="1259"/>
                  </a:lnTo>
                  <a:lnTo>
                    <a:pt x="5912" y="1169"/>
                  </a:lnTo>
                  <a:lnTo>
                    <a:pt x="5867" y="1147"/>
                  </a:lnTo>
                  <a:lnTo>
                    <a:pt x="5463" y="1147"/>
                  </a:lnTo>
                  <a:lnTo>
                    <a:pt x="5103" y="1214"/>
                  </a:lnTo>
                  <a:lnTo>
                    <a:pt x="4744" y="1326"/>
                  </a:lnTo>
                  <a:lnTo>
                    <a:pt x="4406" y="1484"/>
                  </a:lnTo>
                  <a:lnTo>
                    <a:pt x="4519" y="1079"/>
                  </a:lnTo>
                  <a:lnTo>
                    <a:pt x="4586" y="809"/>
                  </a:lnTo>
                  <a:lnTo>
                    <a:pt x="4609" y="540"/>
                  </a:lnTo>
                  <a:lnTo>
                    <a:pt x="4609" y="427"/>
                  </a:lnTo>
                  <a:lnTo>
                    <a:pt x="4586" y="292"/>
                  </a:lnTo>
                  <a:lnTo>
                    <a:pt x="4564" y="158"/>
                  </a:lnTo>
                  <a:lnTo>
                    <a:pt x="4496" y="45"/>
                  </a:lnTo>
                  <a:lnTo>
                    <a:pt x="4451" y="23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5685850" y="1699825"/>
              <a:ext cx="149500" cy="110150"/>
            </a:xfrm>
            <a:custGeom>
              <a:avLst/>
              <a:gdLst/>
              <a:ahLst/>
              <a:cxnLst/>
              <a:rect l="l" t="t" r="r" b="b"/>
              <a:pathLst>
                <a:path w="5980" h="4406" extrusionOk="0">
                  <a:moveTo>
                    <a:pt x="967" y="0"/>
                  </a:moveTo>
                  <a:lnTo>
                    <a:pt x="810" y="23"/>
                  </a:lnTo>
                  <a:lnTo>
                    <a:pt x="675" y="68"/>
                  </a:lnTo>
                  <a:lnTo>
                    <a:pt x="540" y="135"/>
                  </a:lnTo>
                  <a:lnTo>
                    <a:pt x="428" y="202"/>
                  </a:lnTo>
                  <a:lnTo>
                    <a:pt x="315" y="292"/>
                  </a:lnTo>
                  <a:lnTo>
                    <a:pt x="225" y="427"/>
                  </a:lnTo>
                  <a:lnTo>
                    <a:pt x="158" y="562"/>
                  </a:lnTo>
                  <a:lnTo>
                    <a:pt x="90" y="719"/>
                  </a:lnTo>
                  <a:lnTo>
                    <a:pt x="68" y="922"/>
                  </a:lnTo>
                  <a:lnTo>
                    <a:pt x="23" y="1124"/>
                  </a:lnTo>
                  <a:lnTo>
                    <a:pt x="0" y="1326"/>
                  </a:lnTo>
                  <a:lnTo>
                    <a:pt x="0" y="1551"/>
                  </a:lnTo>
                  <a:lnTo>
                    <a:pt x="23" y="1776"/>
                  </a:lnTo>
                  <a:lnTo>
                    <a:pt x="45" y="1978"/>
                  </a:lnTo>
                  <a:lnTo>
                    <a:pt x="68" y="2203"/>
                  </a:lnTo>
                  <a:lnTo>
                    <a:pt x="135" y="2405"/>
                  </a:lnTo>
                  <a:lnTo>
                    <a:pt x="203" y="2608"/>
                  </a:lnTo>
                  <a:lnTo>
                    <a:pt x="270" y="2810"/>
                  </a:lnTo>
                  <a:lnTo>
                    <a:pt x="360" y="3012"/>
                  </a:lnTo>
                  <a:lnTo>
                    <a:pt x="472" y="3192"/>
                  </a:lnTo>
                  <a:lnTo>
                    <a:pt x="607" y="3372"/>
                  </a:lnTo>
                  <a:lnTo>
                    <a:pt x="742" y="3552"/>
                  </a:lnTo>
                  <a:lnTo>
                    <a:pt x="900" y="3709"/>
                  </a:lnTo>
                  <a:lnTo>
                    <a:pt x="1057" y="3866"/>
                  </a:lnTo>
                  <a:lnTo>
                    <a:pt x="1259" y="3979"/>
                  </a:lnTo>
                  <a:lnTo>
                    <a:pt x="1462" y="4114"/>
                  </a:lnTo>
                  <a:lnTo>
                    <a:pt x="1664" y="4204"/>
                  </a:lnTo>
                  <a:lnTo>
                    <a:pt x="1889" y="4294"/>
                  </a:lnTo>
                  <a:lnTo>
                    <a:pt x="2158" y="4339"/>
                  </a:lnTo>
                  <a:lnTo>
                    <a:pt x="2406" y="4384"/>
                  </a:lnTo>
                  <a:lnTo>
                    <a:pt x="2698" y="4406"/>
                  </a:lnTo>
                  <a:lnTo>
                    <a:pt x="2990" y="4406"/>
                  </a:lnTo>
                  <a:lnTo>
                    <a:pt x="3305" y="4384"/>
                  </a:lnTo>
                  <a:lnTo>
                    <a:pt x="3642" y="4316"/>
                  </a:lnTo>
                  <a:lnTo>
                    <a:pt x="3979" y="4249"/>
                  </a:lnTo>
                  <a:lnTo>
                    <a:pt x="4339" y="4136"/>
                  </a:lnTo>
                  <a:lnTo>
                    <a:pt x="4721" y="3979"/>
                  </a:lnTo>
                  <a:lnTo>
                    <a:pt x="5126" y="3822"/>
                  </a:lnTo>
                  <a:lnTo>
                    <a:pt x="5530" y="3619"/>
                  </a:lnTo>
                  <a:lnTo>
                    <a:pt x="5980" y="3372"/>
                  </a:lnTo>
                  <a:lnTo>
                    <a:pt x="4361" y="1169"/>
                  </a:lnTo>
                  <a:lnTo>
                    <a:pt x="4204" y="1057"/>
                  </a:lnTo>
                  <a:lnTo>
                    <a:pt x="3777" y="832"/>
                  </a:lnTo>
                  <a:lnTo>
                    <a:pt x="3147" y="540"/>
                  </a:lnTo>
                  <a:lnTo>
                    <a:pt x="2788" y="382"/>
                  </a:lnTo>
                  <a:lnTo>
                    <a:pt x="2406" y="247"/>
                  </a:lnTo>
                  <a:lnTo>
                    <a:pt x="2046" y="135"/>
                  </a:lnTo>
                  <a:lnTo>
                    <a:pt x="1664" y="45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5794300" y="1780175"/>
              <a:ext cx="68025" cy="91075"/>
            </a:xfrm>
            <a:custGeom>
              <a:avLst/>
              <a:gdLst/>
              <a:ahLst/>
              <a:cxnLst/>
              <a:rect l="l" t="t" r="r" b="b"/>
              <a:pathLst>
                <a:path w="2721" h="3643" extrusionOk="0">
                  <a:moveTo>
                    <a:pt x="1507" y="1"/>
                  </a:moveTo>
                  <a:lnTo>
                    <a:pt x="1395" y="135"/>
                  </a:lnTo>
                  <a:lnTo>
                    <a:pt x="1080" y="495"/>
                  </a:lnTo>
                  <a:lnTo>
                    <a:pt x="878" y="742"/>
                  </a:lnTo>
                  <a:lnTo>
                    <a:pt x="675" y="1012"/>
                  </a:lnTo>
                  <a:lnTo>
                    <a:pt x="473" y="1327"/>
                  </a:lnTo>
                  <a:lnTo>
                    <a:pt x="293" y="1642"/>
                  </a:lnTo>
                  <a:lnTo>
                    <a:pt x="158" y="1956"/>
                  </a:lnTo>
                  <a:lnTo>
                    <a:pt x="46" y="2271"/>
                  </a:lnTo>
                  <a:lnTo>
                    <a:pt x="23" y="2428"/>
                  </a:lnTo>
                  <a:lnTo>
                    <a:pt x="1" y="2586"/>
                  </a:lnTo>
                  <a:lnTo>
                    <a:pt x="1" y="2721"/>
                  </a:lnTo>
                  <a:lnTo>
                    <a:pt x="23" y="2855"/>
                  </a:lnTo>
                  <a:lnTo>
                    <a:pt x="68" y="2990"/>
                  </a:lnTo>
                  <a:lnTo>
                    <a:pt x="136" y="3125"/>
                  </a:lnTo>
                  <a:lnTo>
                    <a:pt x="226" y="3238"/>
                  </a:lnTo>
                  <a:lnTo>
                    <a:pt x="338" y="3328"/>
                  </a:lnTo>
                  <a:lnTo>
                    <a:pt x="495" y="3417"/>
                  </a:lnTo>
                  <a:lnTo>
                    <a:pt x="653" y="3507"/>
                  </a:lnTo>
                  <a:lnTo>
                    <a:pt x="878" y="3552"/>
                  </a:lnTo>
                  <a:lnTo>
                    <a:pt x="1102" y="3597"/>
                  </a:lnTo>
                  <a:lnTo>
                    <a:pt x="1350" y="3642"/>
                  </a:lnTo>
                  <a:lnTo>
                    <a:pt x="1754" y="3642"/>
                  </a:lnTo>
                  <a:lnTo>
                    <a:pt x="1934" y="3620"/>
                  </a:lnTo>
                  <a:lnTo>
                    <a:pt x="2091" y="3597"/>
                  </a:lnTo>
                  <a:lnTo>
                    <a:pt x="2226" y="3530"/>
                  </a:lnTo>
                  <a:lnTo>
                    <a:pt x="2339" y="3485"/>
                  </a:lnTo>
                  <a:lnTo>
                    <a:pt x="2429" y="3395"/>
                  </a:lnTo>
                  <a:lnTo>
                    <a:pt x="2519" y="3328"/>
                  </a:lnTo>
                  <a:lnTo>
                    <a:pt x="2586" y="3215"/>
                  </a:lnTo>
                  <a:lnTo>
                    <a:pt x="2631" y="3125"/>
                  </a:lnTo>
                  <a:lnTo>
                    <a:pt x="2676" y="3013"/>
                  </a:lnTo>
                  <a:lnTo>
                    <a:pt x="2721" y="2766"/>
                  </a:lnTo>
                  <a:lnTo>
                    <a:pt x="2721" y="2518"/>
                  </a:lnTo>
                  <a:lnTo>
                    <a:pt x="2698" y="2271"/>
                  </a:lnTo>
                  <a:lnTo>
                    <a:pt x="2653" y="2024"/>
                  </a:lnTo>
                  <a:lnTo>
                    <a:pt x="2586" y="1776"/>
                  </a:lnTo>
                  <a:lnTo>
                    <a:pt x="2519" y="1574"/>
                  </a:lnTo>
                  <a:lnTo>
                    <a:pt x="2384" y="1237"/>
                  </a:lnTo>
                  <a:lnTo>
                    <a:pt x="2339" y="1125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5699325" y="1711050"/>
              <a:ext cx="45000" cy="44425"/>
            </a:xfrm>
            <a:custGeom>
              <a:avLst/>
              <a:gdLst/>
              <a:ahLst/>
              <a:cxnLst/>
              <a:rect l="l" t="t" r="r" b="b"/>
              <a:pathLst>
                <a:path w="1800" h="1777" extrusionOk="0">
                  <a:moveTo>
                    <a:pt x="878" y="1"/>
                  </a:moveTo>
                  <a:lnTo>
                    <a:pt x="698" y="23"/>
                  </a:lnTo>
                  <a:lnTo>
                    <a:pt x="540" y="91"/>
                  </a:lnTo>
                  <a:lnTo>
                    <a:pt x="383" y="181"/>
                  </a:lnTo>
                  <a:lnTo>
                    <a:pt x="248" y="293"/>
                  </a:lnTo>
                  <a:lnTo>
                    <a:pt x="136" y="428"/>
                  </a:lnTo>
                  <a:lnTo>
                    <a:pt x="68" y="585"/>
                  </a:lnTo>
                  <a:lnTo>
                    <a:pt x="23" y="742"/>
                  </a:lnTo>
                  <a:lnTo>
                    <a:pt x="1" y="922"/>
                  </a:lnTo>
                  <a:lnTo>
                    <a:pt x="23" y="1102"/>
                  </a:lnTo>
                  <a:lnTo>
                    <a:pt x="91" y="1260"/>
                  </a:lnTo>
                  <a:lnTo>
                    <a:pt x="181" y="1417"/>
                  </a:lnTo>
                  <a:lnTo>
                    <a:pt x="293" y="1552"/>
                  </a:lnTo>
                  <a:lnTo>
                    <a:pt x="451" y="1664"/>
                  </a:lnTo>
                  <a:lnTo>
                    <a:pt x="585" y="1732"/>
                  </a:lnTo>
                  <a:lnTo>
                    <a:pt x="765" y="1777"/>
                  </a:lnTo>
                  <a:lnTo>
                    <a:pt x="923" y="1777"/>
                  </a:lnTo>
                  <a:lnTo>
                    <a:pt x="1102" y="1754"/>
                  </a:lnTo>
                  <a:lnTo>
                    <a:pt x="1260" y="1709"/>
                  </a:lnTo>
                  <a:lnTo>
                    <a:pt x="1417" y="1619"/>
                  </a:lnTo>
                  <a:lnTo>
                    <a:pt x="1552" y="1484"/>
                  </a:lnTo>
                  <a:lnTo>
                    <a:pt x="1664" y="1349"/>
                  </a:lnTo>
                  <a:lnTo>
                    <a:pt x="1732" y="1192"/>
                  </a:lnTo>
                  <a:lnTo>
                    <a:pt x="1777" y="1035"/>
                  </a:lnTo>
                  <a:lnTo>
                    <a:pt x="1799" y="855"/>
                  </a:lnTo>
                  <a:lnTo>
                    <a:pt x="1777" y="698"/>
                  </a:lnTo>
                  <a:lnTo>
                    <a:pt x="1709" y="518"/>
                  </a:lnTo>
                  <a:lnTo>
                    <a:pt x="1619" y="360"/>
                  </a:lnTo>
                  <a:lnTo>
                    <a:pt x="1507" y="225"/>
                  </a:lnTo>
                  <a:lnTo>
                    <a:pt x="1372" y="136"/>
                  </a:lnTo>
                  <a:lnTo>
                    <a:pt x="1215" y="46"/>
                  </a:lnTo>
                  <a:lnTo>
                    <a:pt x="1035" y="2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5813425" y="1831875"/>
              <a:ext cx="23050" cy="23075"/>
            </a:xfrm>
            <a:custGeom>
              <a:avLst/>
              <a:gdLst/>
              <a:ahLst/>
              <a:cxnLst/>
              <a:rect l="l" t="t" r="r" b="b"/>
              <a:pathLst>
                <a:path w="922" h="923" extrusionOk="0">
                  <a:moveTo>
                    <a:pt x="450" y="1"/>
                  </a:moveTo>
                  <a:lnTo>
                    <a:pt x="360" y="23"/>
                  </a:lnTo>
                  <a:lnTo>
                    <a:pt x="270" y="46"/>
                  </a:lnTo>
                  <a:lnTo>
                    <a:pt x="202" y="91"/>
                  </a:lnTo>
                  <a:lnTo>
                    <a:pt x="135" y="158"/>
                  </a:lnTo>
                  <a:lnTo>
                    <a:pt x="68" y="225"/>
                  </a:lnTo>
                  <a:lnTo>
                    <a:pt x="45" y="293"/>
                  </a:lnTo>
                  <a:lnTo>
                    <a:pt x="23" y="383"/>
                  </a:lnTo>
                  <a:lnTo>
                    <a:pt x="0" y="473"/>
                  </a:lnTo>
                  <a:lnTo>
                    <a:pt x="23" y="563"/>
                  </a:lnTo>
                  <a:lnTo>
                    <a:pt x="45" y="653"/>
                  </a:lnTo>
                  <a:lnTo>
                    <a:pt x="90" y="720"/>
                  </a:lnTo>
                  <a:lnTo>
                    <a:pt x="158" y="787"/>
                  </a:lnTo>
                  <a:lnTo>
                    <a:pt x="225" y="855"/>
                  </a:lnTo>
                  <a:lnTo>
                    <a:pt x="315" y="877"/>
                  </a:lnTo>
                  <a:lnTo>
                    <a:pt x="382" y="900"/>
                  </a:lnTo>
                  <a:lnTo>
                    <a:pt x="472" y="922"/>
                  </a:lnTo>
                  <a:lnTo>
                    <a:pt x="562" y="900"/>
                  </a:lnTo>
                  <a:lnTo>
                    <a:pt x="652" y="877"/>
                  </a:lnTo>
                  <a:lnTo>
                    <a:pt x="719" y="832"/>
                  </a:lnTo>
                  <a:lnTo>
                    <a:pt x="787" y="765"/>
                  </a:lnTo>
                  <a:lnTo>
                    <a:pt x="854" y="698"/>
                  </a:lnTo>
                  <a:lnTo>
                    <a:pt x="899" y="608"/>
                  </a:lnTo>
                  <a:lnTo>
                    <a:pt x="899" y="540"/>
                  </a:lnTo>
                  <a:lnTo>
                    <a:pt x="922" y="450"/>
                  </a:lnTo>
                  <a:lnTo>
                    <a:pt x="899" y="360"/>
                  </a:lnTo>
                  <a:lnTo>
                    <a:pt x="877" y="270"/>
                  </a:lnTo>
                  <a:lnTo>
                    <a:pt x="832" y="203"/>
                  </a:lnTo>
                  <a:lnTo>
                    <a:pt x="764" y="136"/>
                  </a:lnTo>
                  <a:lnTo>
                    <a:pt x="697" y="68"/>
                  </a:lnTo>
                  <a:lnTo>
                    <a:pt x="630" y="46"/>
                  </a:lnTo>
                  <a:lnTo>
                    <a:pt x="540" y="23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5799925" y="1615525"/>
              <a:ext cx="100050" cy="160175"/>
            </a:xfrm>
            <a:custGeom>
              <a:avLst/>
              <a:gdLst/>
              <a:ahLst/>
              <a:cxnLst/>
              <a:rect l="l" t="t" r="r" b="b"/>
              <a:pathLst>
                <a:path w="4002" h="6407" extrusionOk="0">
                  <a:moveTo>
                    <a:pt x="1012" y="0"/>
                  </a:moveTo>
                  <a:lnTo>
                    <a:pt x="855" y="45"/>
                  </a:lnTo>
                  <a:lnTo>
                    <a:pt x="720" y="90"/>
                  </a:lnTo>
                  <a:lnTo>
                    <a:pt x="585" y="158"/>
                  </a:lnTo>
                  <a:lnTo>
                    <a:pt x="473" y="248"/>
                  </a:lnTo>
                  <a:lnTo>
                    <a:pt x="383" y="360"/>
                  </a:lnTo>
                  <a:lnTo>
                    <a:pt x="293" y="472"/>
                  </a:lnTo>
                  <a:lnTo>
                    <a:pt x="225" y="607"/>
                  </a:lnTo>
                  <a:lnTo>
                    <a:pt x="158" y="765"/>
                  </a:lnTo>
                  <a:lnTo>
                    <a:pt x="113" y="922"/>
                  </a:lnTo>
                  <a:lnTo>
                    <a:pt x="46" y="1282"/>
                  </a:lnTo>
                  <a:lnTo>
                    <a:pt x="1" y="1664"/>
                  </a:lnTo>
                  <a:lnTo>
                    <a:pt x="1" y="2068"/>
                  </a:lnTo>
                  <a:lnTo>
                    <a:pt x="23" y="2450"/>
                  </a:lnTo>
                  <a:lnTo>
                    <a:pt x="46" y="2833"/>
                  </a:lnTo>
                  <a:lnTo>
                    <a:pt x="136" y="3529"/>
                  </a:lnTo>
                  <a:lnTo>
                    <a:pt x="225" y="4024"/>
                  </a:lnTo>
                  <a:lnTo>
                    <a:pt x="270" y="4204"/>
                  </a:lnTo>
                  <a:lnTo>
                    <a:pt x="1866" y="6407"/>
                  </a:lnTo>
                  <a:lnTo>
                    <a:pt x="2226" y="6070"/>
                  </a:lnTo>
                  <a:lnTo>
                    <a:pt x="2541" y="5755"/>
                  </a:lnTo>
                  <a:lnTo>
                    <a:pt x="2833" y="5418"/>
                  </a:lnTo>
                  <a:lnTo>
                    <a:pt x="3103" y="5103"/>
                  </a:lnTo>
                  <a:lnTo>
                    <a:pt x="3305" y="4788"/>
                  </a:lnTo>
                  <a:lnTo>
                    <a:pt x="3507" y="4496"/>
                  </a:lnTo>
                  <a:lnTo>
                    <a:pt x="3642" y="4181"/>
                  </a:lnTo>
                  <a:lnTo>
                    <a:pt x="3777" y="3912"/>
                  </a:lnTo>
                  <a:lnTo>
                    <a:pt x="3867" y="3619"/>
                  </a:lnTo>
                  <a:lnTo>
                    <a:pt x="3935" y="3350"/>
                  </a:lnTo>
                  <a:lnTo>
                    <a:pt x="3979" y="3080"/>
                  </a:lnTo>
                  <a:lnTo>
                    <a:pt x="4002" y="2833"/>
                  </a:lnTo>
                  <a:lnTo>
                    <a:pt x="4002" y="2585"/>
                  </a:lnTo>
                  <a:lnTo>
                    <a:pt x="3979" y="2361"/>
                  </a:lnTo>
                  <a:lnTo>
                    <a:pt x="3935" y="2113"/>
                  </a:lnTo>
                  <a:lnTo>
                    <a:pt x="3867" y="1911"/>
                  </a:lnTo>
                  <a:lnTo>
                    <a:pt x="3777" y="1709"/>
                  </a:lnTo>
                  <a:lnTo>
                    <a:pt x="3665" y="1506"/>
                  </a:lnTo>
                  <a:lnTo>
                    <a:pt x="3552" y="1326"/>
                  </a:lnTo>
                  <a:lnTo>
                    <a:pt x="3417" y="1147"/>
                  </a:lnTo>
                  <a:lnTo>
                    <a:pt x="3283" y="989"/>
                  </a:lnTo>
                  <a:lnTo>
                    <a:pt x="3125" y="832"/>
                  </a:lnTo>
                  <a:lnTo>
                    <a:pt x="2945" y="697"/>
                  </a:lnTo>
                  <a:lnTo>
                    <a:pt x="2766" y="562"/>
                  </a:lnTo>
                  <a:lnTo>
                    <a:pt x="2586" y="450"/>
                  </a:lnTo>
                  <a:lnTo>
                    <a:pt x="2406" y="337"/>
                  </a:lnTo>
                  <a:lnTo>
                    <a:pt x="2204" y="248"/>
                  </a:lnTo>
                  <a:lnTo>
                    <a:pt x="2001" y="180"/>
                  </a:lnTo>
                  <a:lnTo>
                    <a:pt x="1799" y="113"/>
                  </a:lnTo>
                  <a:lnTo>
                    <a:pt x="1597" y="68"/>
                  </a:lnTo>
                  <a:lnTo>
                    <a:pt x="1394" y="23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5843775" y="1754900"/>
              <a:ext cx="89375" cy="68025"/>
            </a:xfrm>
            <a:custGeom>
              <a:avLst/>
              <a:gdLst/>
              <a:ahLst/>
              <a:cxnLst/>
              <a:rect l="l" t="t" r="r" b="b"/>
              <a:pathLst>
                <a:path w="3575" h="2721" extrusionOk="0">
                  <a:moveTo>
                    <a:pt x="2293" y="0"/>
                  </a:moveTo>
                  <a:lnTo>
                    <a:pt x="1933" y="23"/>
                  </a:lnTo>
                  <a:lnTo>
                    <a:pt x="1574" y="112"/>
                  </a:lnTo>
                  <a:lnTo>
                    <a:pt x="1236" y="202"/>
                  </a:lnTo>
                  <a:lnTo>
                    <a:pt x="899" y="292"/>
                  </a:lnTo>
                  <a:lnTo>
                    <a:pt x="607" y="405"/>
                  </a:lnTo>
                  <a:lnTo>
                    <a:pt x="157" y="585"/>
                  </a:lnTo>
                  <a:lnTo>
                    <a:pt x="0" y="674"/>
                  </a:lnTo>
                  <a:lnTo>
                    <a:pt x="809" y="1798"/>
                  </a:lnTo>
                  <a:lnTo>
                    <a:pt x="899" y="1888"/>
                  </a:lnTo>
                  <a:lnTo>
                    <a:pt x="1169" y="2113"/>
                  </a:lnTo>
                  <a:lnTo>
                    <a:pt x="1349" y="2248"/>
                  </a:lnTo>
                  <a:lnTo>
                    <a:pt x="1574" y="2383"/>
                  </a:lnTo>
                  <a:lnTo>
                    <a:pt x="1776" y="2518"/>
                  </a:lnTo>
                  <a:lnTo>
                    <a:pt x="2023" y="2630"/>
                  </a:lnTo>
                  <a:lnTo>
                    <a:pt x="2248" y="2698"/>
                  </a:lnTo>
                  <a:lnTo>
                    <a:pt x="2495" y="2720"/>
                  </a:lnTo>
                  <a:lnTo>
                    <a:pt x="2608" y="2720"/>
                  </a:lnTo>
                  <a:lnTo>
                    <a:pt x="2720" y="2698"/>
                  </a:lnTo>
                  <a:lnTo>
                    <a:pt x="2832" y="2675"/>
                  </a:lnTo>
                  <a:lnTo>
                    <a:pt x="2945" y="2608"/>
                  </a:lnTo>
                  <a:lnTo>
                    <a:pt x="3035" y="2540"/>
                  </a:lnTo>
                  <a:lnTo>
                    <a:pt x="3147" y="2450"/>
                  </a:lnTo>
                  <a:lnTo>
                    <a:pt x="3237" y="2338"/>
                  </a:lnTo>
                  <a:lnTo>
                    <a:pt x="3304" y="2203"/>
                  </a:lnTo>
                  <a:lnTo>
                    <a:pt x="3394" y="2046"/>
                  </a:lnTo>
                  <a:lnTo>
                    <a:pt x="3462" y="1866"/>
                  </a:lnTo>
                  <a:lnTo>
                    <a:pt x="3507" y="1641"/>
                  </a:lnTo>
                  <a:lnTo>
                    <a:pt x="3552" y="1416"/>
                  </a:lnTo>
                  <a:lnTo>
                    <a:pt x="3574" y="1169"/>
                  </a:lnTo>
                  <a:lnTo>
                    <a:pt x="3574" y="967"/>
                  </a:lnTo>
                  <a:lnTo>
                    <a:pt x="3574" y="764"/>
                  </a:lnTo>
                  <a:lnTo>
                    <a:pt x="3529" y="607"/>
                  </a:lnTo>
                  <a:lnTo>
                    <a:pt x="3462" y="472"/>
                  </a:lnTo>
                  <a:lnTo>
                    <a:pt x="3394" y="337"/>
                  </a:lnTo>
                  <a:lnTo>
                    <a:pt x="3282" y="247"/>
                  </a:lnTo>
                  <a:lnTo>
                    <a:pt x="3170" y="157"/>
                  </a:lnTo>
                  <a:lnTo>
                    <a:pt x="3057" y="90"/>
                  </a:lnTo>
                  <a:lnTo>
                    <a:pt x="2922" y="45"/>
                  </a:lnTo>
                  <a:lnTo>
                    <a:pt x="2765" y="23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5811725" y="1630125"/>
              <a:ext cx="44425" cy="44425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855" y="1"/>
                  </a:moveTo>
                  <a:lnTo>
                    <a:pt x="675" y="23"/>
                  </a:lnTo>
                  <a:lnTo>
                    <a:pt x="518" y="91"/>
                  </a:lnTo>
                  <a:lnTo>
                    <a:pt x="360" y="181"/>
                  </a:lnTo>
                  <a:lnTo>
                    <a:pt x="226" y="293"/>
                  </a:lnTo>
                  <a:lnTo>
                    <a:pt x="113" y="428"/>
                  </a:lnTo>
                  <a:lnTo>
                    <a:pt x="46" y="585"/>
                  </a:lnTo>
                  <a:lnTo>
                    <a:pt x="1" y="742"/>
                  </a:lnTo>
                  <a:lnTo>
                    <a:pt x="1" y="922"/>
                  </a:lnTo>
                  <a:lnTo>
                    <a:pt x="1" y="1102"/>
                  </a:lnTo>
                  <a:lnTo>
                    <a:pt x="68" y="1260"/>
                  </a:lnTo>
                  <a:lnTo>
                    <a:pt x="158" y="1417"/>
                  </a:lnTo>
                  <a:lnTo>
                    <a:pt x="270" y="1552"/>
                  </a:lnTo>
                  <a:lnTo>
                    <a:pt x="428" y="1664"/>
                  </a:lnTo>
                  <a:lnTo>
                    <a:pt x="563" y="1732"/>
                  </a:lnTo>
                  <a:lnTo>
                    <a:pt x="743" y="1777"/>
                  </a:lnTo>
                  <a:lnTo>
                    <a:pt x="900" y="1777"/>
                  </a:lnTo>
                  <a:lnTo>
                    <a:pt x="1080" y="1754"/>
                  </a:lnTo>
                  <a:lnTo>
                    <a:pt x="1237" y="1709"/>
                  </a:lnTo>
                  <a:lnTo>
                    <a:pt x="1394" y="1619"/>
                  </a:lnTo>
                  <a:lnTo>
                    <a:pt x="1529" y="1484"/>
                  </a:lnTo>
                  <a:lnTo>
                    <a:pt x="1642" y="1349"/>
                  </a:lnTo>
                  <a:lnTo>
                    <a:pt x="1709" y="1192"/>
                  </a:lnTo>
                  <a:lnTo>
                    <a:pt x="1754" y="1035"/>
                  </a:lnTo>
                  <a:lnTo>
                    <a:pt x="1777" y="855"/>
                  </a:lnTo>
                  <a:lnTo>
                    <a:pt x="1754" y="698"/>
                  </a:lnTo>
                  <a:lnTo>
                    <a:pt x="1687" y="518"/>
                  </a:lnTo>
                  <a:lnTo>
                    <a:pt x="1597" y="360"/>
                  </a:lnTo>
                  <a:lnTo>
                    <a:pt x="1484" y="225"/>
                  </a:lnTo>
                  <a:lnTo>
                    <a:pt x="1349" y="136"/>
                  </a:lnTo>
                  <a:lnTo>
                    <a:pt x="1192" y="46"/>
                  </a:lnTo>
                  <a:lnTo>
                    <a:pt x="1012" y="23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894900" y="1773425"/>
              <a:ext cx="22500" cy="22525"/>
            </a:xfrm>
            <a:custGeom>
              <a:avLst/>
              <a:gdLst/>
              <a:ahLst/>
              <a:cxnLst/>
              <a:rect l="l" t="t" r="r" b="b"/>
              <a:pathLst>
                <a:path w="900" h="901" extrusionOk="0">
                  <a:moveTo>
                    <a:pt x="338" y="1"/>
                  </a:moveTo>
                  <a:lnTo>
                    <a:pt x="248" y="46"/>
                  </a:lnTo>
                  <a:lnTo>
                    <a:pt x="180" y="91"/>
                  </a:lnTo>
                  <a:lnTo>
                    <a:pt x="113" y="158"/>
                  </a:lnTo>
                  <a:lnTo>
                    <a:pt x="46" y="226"/>
                  </a:lnTo>
                  <a:lnTo>
                    <a:pt x="23" y="293"/>
                  </a:lnTo>
                  <a:lnTo>
                    <a:pt x="1" y="383"/>
                  </a:lnTo>
                  <a:lnTo>
                    <a:pt x="1" y="473"/>
                  </a:lnTo>
                  <a:lnTo>
                    <a:pt x="1" y="563"/>
                  </a:lnTo>
                  <a:lnTo>
                    <a:pt x="23" y="630"/>
                  </a:lnTo>
                  <a:lnTo>
                    <a:pt x="68" y="720"/>
                  </a:lnTo>
                  <a:lnTo>
                    <a:pt x="136" y="788"/>
                  </a:lnTo>
                  <a:lnTo>
                    <a:pt x="203" y="833"/>
                  </a:lnTo>
                  <a:lnTo>
                    <a:pt x="293" y="878"/>
                  </a:lnTo>
                  <a:lnTo>
                    <a:pt x="383" y="900"/>
                  </a:lnTo>
                  <a:lnTo>
                    <a:pt x="540" y="900"/>
                  </a:lnTo>
                  <a:lnTo>
                    <a:pt x="630" y="878"/>
                  </a:lnTo>
                  <a:lnTo>
                    <a:pt x="720" y="810"/>
                  </a:lnTo>
                  <a:lnTo>
                    <a:pt x="787" y="765"/>
                  </a:lnTo>
                  <a:lnTo>
                    <a:pt x="832" y="698"/>
                  </a:lnTo>
                  <a:lnTo>
                    <a:pt x="877" y="608"/>
                  </a:lnTo>
                  <a:lnTo>
                    <a:pt x="900" y="518"/>
                  </a:lnTo>
                  <a:lnTo>
                    <a:pt x="900" y="428"/>
                  </a:lnTo>
                  <a:lnTo>
                    <a:pt x="877" y="361"/>
                  </a:lnTo>
                  <a:lnTo>
                    <a:pt x="855" y="271"/>
                  </a:lnTo>
                  <a:lnTo>
                    <a:pt x="810" y="181"/>
                  </a:lnTo>
                  <a:lnTo>
                    <a:pt x="742" y="113"/>
                  </a:lnTo>
                  <a:lnTo>
                    <a:pt x="675" y="68"/>
                  </a:lnTo>
                  <a:lnTo>
                    <a:pt x="608" y="23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741475" y="1653725"/>
              <a:ext cx="134900" cy="172000"/>
            </a:xfrm>
            <a:custGeom>
              <a:avLst/>
              <a:gdLst/>
              <a:ahLst/>
              <a:cxnLst/>
              <a:rect l="l" t="t" r="r" b="b"/>
              <a:pathLst>
                <a:path w="5396" h="6880" extrusionOk="0">
                  <a:moveTo>
                    <a:pt x="1484" y="1"/>
                  </a:moveTo>
                  <a:lnTo>
                    <a:pt x="1440" y="23"/>
                  </a:lnTo>
                  <a:lnTo>
                    <a:pt x="1440" y="68"/>
                  </a:lnTo>
                  <a:lnTo>
                    <a:pt x="1350" y="450"/>
                  </a:lnTo>
                  <a:lnTo>
                    <a:pt x="1350" y="810"/>
                  </a:lnTo>
                  <a:lnTo>
                    <a:pt x="1372" y="1170"/>
                  </a:lnTo>
                  <a:lnTo>
                    <a:pt x="1462" y="1529"/>
                  </a:lnTo>
                  <a:lnTo>
                    <a:pt x="1080" y="1350"/>
                  </a:lnTo>
                  <a:lnTo>
                    <a:pt x="833" y="1237"/>
                  </a:lnTo>
                  <a:lnTo>
                    <a:pt x="585" y="1147"/>
                  </a:lnTo>
                  <a:lnTo>
                    <a:pt x="473" y="1125"/>
                  </a:lnTo>
                  <a:lnTo>
                    <a:pt x="338" y="1102"/>
                  </a:lnTo>
                  <a:lnTo>
                    <a:pt x="203" y="1125"/>
                  </a:lnTo>
                  <a:lnTo>
                    <a:pt x="68" y="1147"/>
                  </a:lnTo>
                  <a:lnTo>
                    <a:pt x="23" y="1170"/>
                  </a:lnTo>
                  <a:lnTo>
                    <a:pt x="23" y="1215"/>
                  </a:lnTo>
                  <a:lnTo>
                    <a:pt x="1" y="1237"/>
                  </a:lnTo>
                  <a:lnTo>
                    <a:pt x="23" y="1282"/>
                  </a:lnTo>
                  <a:lnTo>
                    <a:pt x="23" y="1327"/>
                  </a:lnTo>
                  <a:lnTo>
                    <a:pt x="68" y="1350"/>
                  </a:lnTo>
                  <a:lnTo>
                    <a:pt x="136" y="1350"/>
                  </a:lnTo>
                  <a:lnTo>
                    <a:pt x="271" y="1305"/>
                  </a:lnTo>
                  <a:lnTo>
                    <a:pt x="405" y="1305"/>
                  </a:lnTo>
                  <a:lnTo>
                    <a:pt x="518" y="1327"/>
                  </a:lnTo>
                  <a:lnTo>
                    <a:pt x="653" y="1372"/>
                  </a:lnTo>
                  <a:lnTo>
                    <a:pt x="900" y="1484"/>
                  </a:lnTo>
                  <a:lnTo>
                    <a:pt x="1125" y="1597"/>
                  </a:lnTo>
                  <a:lnTo>
                    <a:pt x="1440" y="1754"/>
                  </a:lnTo>
                  <a:lnTo>
                    <a:pt x="1484" y="1979"/>
                  </a:lnTo>
                  <a:lnTo>
                    <a:pt x="1574" y="2226"/>
                  </a:lnTo>
                  <a:lnTo>
                    <a:pt x="1709" y="2541"/>
                  </a:lnTo>
                  <a:lnTo>
                    <a:pt x="1889" y="2878"/>
                  </a:lnTo>
                  <a:lnTo>
                    <a:pt x="2091" y="3260"/>
                  </a:lnTo>
                  <a:lnTo>
                    <a:pt x="2339" y="3665"/>
                  </a:lnTo>
                  <a:lnTo>
                    <a:pt x="2631" y="4092"/>
                  </a:lnTo>
                  <a:lnTo>
                    <a:pt x="2946" y="4542"/>
                  </a:lnTo>
                  <a:lnTo>
                    <a:pt x="3328" y="5081"/>
                  </a:lnTo>
                  <a:lnTo>
                    <a:pt x="3732" y="5553"/>
                  </a:lnTo>
                  <a:lnTo>
                    <a:pt x="4092" y="5958"/>
                  </a:lnTo>
                  <a:lnTo>
                    <a:pt x="4429" y="6317"/>
                  </a:lnTo>
                  <a:lnTo>
                    <a:pt x="4744" y="6587"/>
                  </a:lnTo>
                  <a:lnTo>
                    <a:pt x="5014" y="6767"/>
                  </a:lnTo>
                  <a:lnTo>
                    <a:pt x="5104" y="6834"/>
                  </a:lnTo>
                  <a:lnTo>
                    <a:pt x="5216" y="6857"/>
                  </a:lnTo>
                  <a:lnTo>
                    <a:pt x="5283" y="6879"/>
                  </a:lnTo>
                  <a:lnTo>
                    <a:pt x="5351" y="6857"/>
                  </a:lnTo>
                  <a:lnTo>
                    <a:pt x="5373" y="6812"/>
                  </a:lnTo>
                  <a:lnTo>
                    <a:pt x="5396" y="6722"/>
                  </a:lnTo>
                  <a:lnTo>
                    <a:pt x="5396" y="6632"/>
                  </a:lnTo>
                  <a:lnTo>
                    <a:pt x="5373" y="6497"/>
                  </a:lnTo>
                  <a:lnTo>
                    <a:pt x="5283" y="6205"/>
                  </a:lnTo>
                  <a:lnTo>
                    <a:pt x="5126" y="5823"/>
                  </a:lnTo>
                  <a:lnTo>
                    <a:pt x="4901" y="5396"/>
                  </a:lnTo>
                  <a:lnTo>
                    <a:pt x="4609" y="4901"/>
                  </a:lnTo>
                  <a:lnTo>
                    <a:pt x="4272" y="4384"/>
                  </a:lnTo>
                  <a:lnTo>
                    <a:pt x="3890" y="3845"/>
                  </a:lnTo>
                  <a:lnTo>
                    <a:pt x="3553" y="3395"/>
                  </a:lnTo>
                  <a:lnTo>
                    <a:pt x="3238" y="2968"/>
                  </a:lnTo>
                  <a:lnTo>
                    <a:pt x="2901" y="2608"/>
                  </a:lnTo>
                  <a:lnTo>
                    <a:pt x="2608" y="2271"/>
                  </a:lnTo>
                  <a:lnTo>
                    <a:pt x="2316" y="2001"/>
                  </a:lnTo>
                  <a:lnTo>
                    <a:pt x="2069" y="1777"/>
                  </a:lnTo>
                  <a:lnTo>
                    <a:pt x="1844" y="1619"/>
                  </a:lnTo>
                  <a:lnTo>
                    <a:pt x="1664" y="1529"/>
                  </a:lnTo>
                  <a:lnTo>
                    <a:pt x="1574" y="1192"/>
                  </a:lnTo>
                  <a:lnTo>
                    <a:pt x="1552" y="833"/>
                  </a:lnTo>
                  <a:lnTo>
                    <a:pt x="1574" y="473"/>
                  </a:lnTo>
                  <a:lnTo>
                    <a:pt x="1642" y="113"/>
                  </a:lnTo>
                  <a:lnTo>
                    <a:pt x="1642" y="68"/>
                  </a:lnTo>
                  <a:lnTo>
                    <a:pt x="1619" y="23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498400" y="1242375"/>
              <a:ext cx="100050" cy="73625"/>
            </a:xfrm>
            <a:custGeom>
              <a:avLst/>
              <a:gdLst/>
              <a:ahLst/>
              <a:cxnLst/>
              <a:rect l="l" t="t" r="r" b="b"/>
              <a:pathLst>
                <a:path w="4002" h="2945" extrusionOk="0">
                  <a:moveTo>
                    <a:pt x="652" y="0"/>
                  </a:moveTo>
                  <a:lnTo>
                    <a:pt x="450" y="45"/>
                  </a:lnTo>
                  <a:lnTo>
                    <a:pt x="360" y="90"/>
                  </a:lnTo>
                  <a:lnTo>
                    <a:pt x="270" y="135"/>
                  </a:lnTo>
                  <a:lnTo>
                    <a:pt x="203" y="202"/>
                  </a:lnTo>
                  <a:lnTo>
                    <a:pt x="158" y="270"/>
                  </a:lnTo>
                  <a:lnTo>
                    <a:pt x="113" y="382"/>
                  </a:lnTo>
                  <a:lnTo>
                    <a:pt x="68" y="472"/>
                  </a:lnTo>
                  <a:lnTo>
                    <a:pt x="23" y="742"/>
                  </a:lnTo>
                  <a:lnTo>
                    <a:pt x="0" y="1034"/>
                  </a:lnTo>
                  <a:lnTo>
                    <a:pt x="23" y="1326"/>
                  </a:lnTo>
                  <a:lnTo>
                    <a:pt x="90" y="1619"/>
                  </a:lnTo>
                  <a:lnTo>
                    <a:pt x="180" y="1888"/>
                  </a:lnTo>
                  <a:lnTo>
                    <a:pt x="315" y="2136"/>
                  </a:lnTo>
                  <a:lnTo>
                    <a:pt x="495" y="2383"/>
                  </a:lnTo>
                  <a:lnTo>
                    <a:pt x="607" y="2473"/>
                  </a:lnTo>
                  <a:lnTo>
                    <a:pt x="720" y="2585"/>
                  </a:lnTo>
                  <a:lnTo>
                    <a:pt x="832" y="2675"/>
                  </a:lnTo>
                  <a:lnTo>
                    <a:pt x="967" y="2743"/>
                  </a:lnTo>
                  <a:lnTo>
                    <a:pt x="1124" y="2810"/>
                  </a:lnTo>
                  <a:lnTo>
                    <a:pt x="1259" y="2877"/>
                  </a:lnTo>
                  <a:lnTo>
                    <a:pt x="1439" y="2900"/>
                  </a:lnTo>
                  <a:lnTo>
                    <a:pt x="1619" y="2945"/>
                  </a:lnTo>
                  <a:lnTo>
                    <a:pt x="2001" y="2945"/>
                  </a:lnTo>
                  <a:lnTo>
                    <a:pt x="2203" y="2922"/>
                  </a:lnTo>
                  <a:lnTo>
                    <a:pt x="2428" y="2900"/>
                  </a:lnTo>
                  <a:lnTo>
                    <a:pt x="2653" y="2832"/>
                  </a:lnTo>
                  <a:lnTo>
                    <a:pt x="2900" y="2765"/>
                  </a:lnTo>
                  <a:lnTo>
                    <a:pt x="3170" y="2675"/>
                  </a:lnTo>
                  <a:lnTo>
                    <a:pt x="3417" y="2563"/>
                  </a:lnTo>
                  <a:lnTo>
                    <a:pt x="3709" y="2405"/>
                  </a:lnTo>
                  <a:lnTo>
                    <a:pt x="4002" y="2248"/>
                  </a:lnTo>
                  <a:lnTo>
                    <a:pt x="2923" y="764"/>
                  </a:lnTo>
                  <a:lnTo>
                    <a:pt x="2518" y="562"/>
                  </a:lnTo>
                  <a:lnTo>
                    <a:pt x="2113" y="360"/>
                  </a:lnTo>
                  <a:lnTo>
                    <a:pt x="1619" y="157"/>
                  </a:lnTo>
                  <a:lnTo>
                    <a:pt x="1372" y="90"/>
                  </a:lnTo>
                  <a:lnTo>
                    <a:pt x="1102" y="23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4570900" y="1295750"/>
              <a:ext cx="45525" cy="61275"/>
            </a:xfrm>
            <a:custGeom>
              <a:avLst/>
              <a:gdLst/>
              <a:ahLst/>
              <a:cxnLst/>
              <a:rect l="l" t="t" r="r" b="b"/>
              <a:pathLst>
                <a:path w="1821" h="2451" extrusionOk="0">
                  <a:moveTo>
                    <a:pt x="1012" y="1"/>
                  </a:moveTo>
                  <a:lnTo>
                    <a:pt x="922" y="113"/>
                  </a:lnTo>
                  <a:lnTo>
                    <a:pt x="719" y="338"/>
                  </a:lnTo>
                  <a:lnTo>
                    <a:pt x="450" y="697"/>
                  </a:lnTo>
                  <a:lnTo>
                    <a:pt x="315" y="900"/>
                  </a:lnTo>
                  <a:lnTo>
                    <a:pt x="202" y="1102"/>
                  </a:lnTo>
                  <a:lnTo>
                    <a:pt x="112" y="1327"/>
                  </a:lnTo>
                  <a:lnTo>
                    <a:pt x="45" y="1529"/>
                  </a:lnTo>
                  <a:lnTo>
                    <a:pt x="0" y="1732"/>
                  </a:lnTo>
                  <a:lnTo>
                    <a:pt x="0" y="1844"/>
                  </a:lnTo>
                  <a:lnTo>
                    <a:pt x="23" y="1934"/>
                  </a:lnTo>
                  <a:lnTo>
                    <a:pt x="45" y="2024"/>
                  </a:lnTo>
                  <a:lnTo>
                    <a:pt x="90" y="2091"/>
                  </a:lnTo>
                  <a:lnTo>
                    <a:pt x="157" y="2181"/>
                  </a:lnTo>
                  <a:lnTo>
                    <a:pt x="225" y="2249"/>
                  </a:lnTo>
                  <a:lnTo>
                    <a:pt x="337" y="2316"/>
                  </a:lnTo>
                  <a:lnTo>
                    <a:pt x="450" y="2361"/>
                  </a:lnTo>
                  <a:lnTo>
                    <a:pt x="585" y="2406"/>
                  </a:lnTo>
                  <a:lnTo>
                    <a:pt x="742" y="2428"/>
                  </a:lnTo>
                  <a:lnTo>
                    <a:pt x="1057" y="2451"/>
                  </a:lnTo>
                  <a:lnTo>
                    <a:pt x="1304" y="2451"/>
                  </a:lnTo>
                  <a:lnTo>
                    <a:pt x="1484" y="2383"/>
                  </a:lnTo>
                  <a:lnTo>
                    <a:pt x="1641" y="2294"/>
                  </a:lnTo>
                  <a:lnTo>
                    <a:pt x="1731" y="2181"/>
                  </a:lnTo>
                  <a:lnTo>
                    <a:pt x="1798" y="2024"/>
                  </a:lnTo>
                  <a:lnTo>
                    <a:pt x="1821" y="1866"/>
                  </a:lnTo>
                  <a:lnTo>
                    <a:pt x="1821" y="1709"/>
                  </a:lnTo>
                  <a:lnTo>
                    <a:pt x="1821" y="1529"/>
                  </a:lnTo>
                  <a:lnTo>
                    <a:pt x="1776" y="1372"/>
                  </a:lnTo>
                  <a:lnTo>
                    <a:pt x="1686" y="1057"/>
                  </a:lnTo>
                  <a:lnTo>
                    <a:pt x="1596" y="855"/>
                  </a:lnTo>
                  <a:lnTo>
                    <a:pt x="1574" y="765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4507375" y="1249675"/>
              <a:ext cx="29825" cy="29800"/>
            </a:xfrm>
            <a:custGeom>
              <a:avLst/>
              <a:gdLst/>
              <a:ahLst/>
              <a:cxnLst/>
              <a:rect l="l" t="t" r="r" b="b"/>
              <a:pathLst>
                <a:path w="1193" h="1192" extrusionOk="0">
                  <a:moveTo>
                    <a:pt x="585" y="0"/>
                  </a:moveTo>
                  <a:lnTo>
                    <a:pt x="473" y="23"/>
                  </a:lnTo>
                  <a:lnTo>
                    <a:pt x="361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1" y="293"/>
                  </a:lnTo>
                  <a:lnTo>
                    <a:pt x="46" y="405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68" y="855"/>
                  </a:lnTo>
                  <a:lnTo>
                    <a:pt x="113" y="944"/>
                  </a:lnTo>
                  <a:lnTo>
                    <a:pt x="203" y="1034"/>
                  </a:lnTo>
                  <a:lnTo>
                    <a:pt x="293" y="1124"/>
                  </a:lnTo>
                  <a:lnTo>
                    <a:pt x="406" y="1169"/>
                  </a:lnTo>
                  <a:lnTo>
                    <a:pt x="518" y="1192"/>
                  </a:lnTo>
                  <a:lnTo>
                    <a:pt x="743" y="1192"/>
                  </a:lnTo>
                  <a:lnTo>
                    <a:pt x="855" y="1147"/>
                  </a:lnTo>
                  <a:lnTo>
                    <a:pt x="945" y="1079"/>
                  </a:lnTo>
                  <a:lnTo>
                    <a:pt x="1035" y="1012"/>
                  </a:lnTo>
                  <a:lnTo>
                    <a:pt x="1125" y="922"/>
                  </a:lnTo>
                  <a:lnTo>
                    <a:pt x="1170" y="810"/>
                  </a:lnTo>
                  <a:lnTo>
                    <a:pt x="1192" y="697"/>
                  </a:lnTo>
                  <a:lnTo>
                    <a:pt x="1192" y="585"/>
                  </a:lnTo>
                  <a:lnTo>
                    <a:pt x="1192" y="472"/>
                  </a:lnTo>
                  <a:lnTo>
                    <a:pt x="1147" y="360"/>
                  </a:lnTo>
                  <a:lnTo>
                    <a:pt x="1080" y="248"/>
                  </a:lnTo>
                  <a:lnTo>
                    <a:pt x="1013" y="158"/>
                  </a:lnTo>
                  <a:lnTo>
                    <a:pt x="923" y="90"/>
                  </a:lnTo>
                  <a:lnTo>
                    <a:pt x="810" y="45"/>
                  </a:lnTo>
                  <a:lnTo>
                    <a:pt x="698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4583825" y="1331150"/>
              <a:ext cx="15200" cy="14650"/>
            </a:xfrm>
            <a:custGeom>
              <a:avLst/>
              <a:gdLst/>
              <a:ahLst/>
              <a:cxnLst/>
              <a:rect l="l" t="t" r="r" b="b"/>
              <a:pathLst>
                <a:path w="608" h="586" extrusionOk="0">
                  <a:moveTo>
                    <a:pt x="247" y="1"/>
                  </a:moveTo>
                  <a:lnTo>
                    <a:pt x="135" y="46"/>
                  </a:lnTo>
                  <a:lnTo>
                    <a:pt x="45" y="136"/>
                  </a:lnTo>
                  <a:lnTo>
                    <a:pt x="0" y="248"/>
                  </a:lnTo>
                  <a:lnTo>
                    <a:pt x="23" y="360"/>
                  </a:lnTo>
                  <a:lnTo>
                    <a:pt x="68" y="473"/>
                  </a:lnTo>
                  <a:lnTo>
                    <a:pt x="157" y="540"/>
                  </a:lnTo>
                  <a:lnTo>
                    <a:pt x="270" y="585"/>
                  </a:lnTo>
                  <a:lnTo>
                    <a:pt x="382" y="585"/>
                  </a:lnTo>
                  <a:lnTo>
                    <a:pt x="495" y="540"/>
                  </a:lnTo>
                  <a:lnTo>
                    <a:pt x="562" y="450"/>
                  </a:lnTo>
                  <a:lnTo>
                    <a:pt x="607" y="338"/>
                  </a:lnTo>
                  <a:lnTo>
                    <a:pt x="607" y="226"/>
                  </a:lnTo>
                  <a:lnTo>
                    <a:pt x="562" y="113"/>
                  </a:lnTo>
                  <a:lnTo>
                    <a:pt x="472" y="23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4574825" y="1186175"/>
              <a:ext cx="66900" cy="106800"/>
            </a:xfrm>
            <a:custGeom>
              <a:avLst/>
              <a:gdLst/>
              <a:ahLst/>
              <a:cxnLst/>
              <a:rect l="l" t="t" r="r" b="b"/>
              <a:pathLst>
                <a:path w="2676" h="4272" extrusionOk="0">
                  <a:moveTo>
                    <a:pt x="562" y="0"/>
                  </a:moveTo>
                  <a:lnTo>
                    <a:pt x="472" y="45"/>
                  </a:lnTo>
                  <a:lnTo>
                    <a:pt x="383" y="90"/>
                  </a:lnTo>
                  <a:lnTo>
                    <a:pt x="315" y="158"/>
                  </a:lnTo>
                  <a:lnTo>
                    <a:pt x="248" y="225"/>
                  </a:lnTo>
                  <a:lnTo>
                    <a:pt x="158" y="405"/>
                  </a:lnTo>
                  <a:lnTo>
                    <a:pt x="68" y="607"/>
                  </a:lnTo>
                  <a:lnTo>
                    <a:pt x="23" y="854"/>
                  </a:lnTo>
                  <a:lnTo>
                    <a:pt x="0" y="1102"/>
                  </a:lnTo>
                  <a:lnTo>
                    <a:pt x="0" y="1371"/>
                  </a:lnTo>
                  <a:lnTo>
                    <a:pt x="23" y="1888"/>
                  </a:lnTo>
                  <a:lnTo>
                    <a:pt x="90" y="2361"/>
                  </a:lnTo>
                  <a:lnTo>
                    <a:pt x="180" y="2810"/>
                  </a:lnTo>
                  <a:lnTo>
                    <a:pt x="1237" y="4271"/>
                  </a:lnTo>
                  <a:lnTo>
                    <a:pt x="1484" y="4046"/>
                  </a:lnTo>
                  <a:lnTo>
                    <a:pt x="1709" y="3844"/>
                  </a:lnTo>
                  <a:lnTo>
                    <a:pt x="1889" y="3619"/>
                  </a:lnTo>
                  <a:lnTo>
                    <a:pt x="2069" y="3395"/>
                  </a:lnTo>
                  <a:lnTo>
                    <a:pt x="2226" y="3192"/>
                  </a:lnTo>
                  <a:lnTo>
                    <a:pt x="2338" y="2990"/>
                  </a:lnTo>
                  <a:lnTo>
                    <a:pt x="2451" y="2788"/>
                  </a:lnTo>
                  <a:lnTo>
                    <a:pt x="2518" y="2608"/>
                  </a:lnTo>
                  <a:lnTo>
                    <a:pt x="2586" y="2405"/>
                  </a:lnTo>
                  <a:lnTo>
                    <a:pt x="2630" y="2226"/>
                  </a:lnTo>
                  <a:lnTo>
                    <a:pt x="2675" y="2046"/>
                  </a:lnTo>
                  <a:lnTo>
                    <a:pt x="2675" y="1888"/>
                  </a:lnTo>
                  <a:lnTo>
                    <a:pt x="2675" y="1709"/>
                  </a:lnTo>
                  <a:lnTo>
                    <a:pt x="2653" y="1551"/>
                  </a:lnTo>
                  <a:lnTo>
                    <a:pt x="2630" y="1416"/>
                  </a:lnTo>
                  <a:lnTo>
                    <a:pt x="2586" y="1259"/>
                  </a:lnTo>
                  <a:lnTo>
                    <a:pt x="2451" y="989"/>
                  </a:lnTo>
                  <a:lnTo>
                    <a:pt x="2293" y="742"/>
                  </a:lnTo>
                  <a:lnTo>
                    <a:pt x="2091" y="540"/>
                  </a:lnTo>
                  <a:lnTo>
                    <a:pt x="1844" y="360"/>
                  </a:lnTo>
                  <a:lnTo>
                    <a:pt x="1596" y="225"/>
                  </a:lnTo>
                  <a:lnTo>
                    <a:pt x="1327" y="113"/>
                  </a:lnTo>
                  <a:lnTo>
                    <a:pt x="1057" y="23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4604050" y="1278900"/>
              <a:ext cx="60150" cy="46100"/>
            </a:xfrm>
            <a:custGeom>
              <a:avLst/>
              <a:gdLst/>
              <a:ahLst/>
              <a:cxnLst/>
              <a:rect l="l" t="t" r="r" b="b"/>
              <a:pathLst>
                <a:path w="2406" h="1844" extrusionOk="0">
                  <a:moveTo>
                    <a:pt x="1529" y="0"/>
                  </a:moveTo>
                  <a:lnTo>
                    <a:pt x="1304" y="23"/>
                  </a:lnTo>
                  <a:lnTo>
                    <a:pt x="1057" y="90"/>
                  </a:lnTo>
                  <a:lnTo>
                    <a:pt x="832" y="135"/>
                  </a:lnTo>
                  <a:lnTo>
                    <a:pt x="405" y="292"/>
                  </a:lnTo>
                  <a:lnTo>
                    <a:pt x="113" y="405"/>
                  </a:lnTo>
                  <a:lnTo>
                    <a:pt x="0" y="472"/>
                  </a:lnTo>
                  <a:lnTo>
                    <a:pt x="540" y="1214"/>
                  </a:lnTo>
                  <a:lnTo>
                    <a:pt x="607" y="1282"/>
                  </a:lnTo>
                  <a:lnTo>
                    <a:pt x="787" y="1439"/>
                  </a:lnTo>
                  <a:lnTo>
                    <a:pt x="1057" y="1619"/>
                  </a:lnTo>
                  <a:lnTo>
                    <a:pt x="1192" y="1686"/>
                  </a:lnTo>
                  <a:lnTo>
                    <a:pt x="1349" y="1776"/>
                  </a:lnTo>
                  <a:lnTo>
                    <a:pt x="1506" y="1821"/>
                  </a:lnTo>
                  <a:lnTo>
                    <a:pt x="1664" y="1844"/>
                  </a:lnTo>
                  <a:lnTo>
                    <a:pt x="1821" y="1821"/>
                  </a:lnTo>
                  <a:lnTo>
                    <a:pt x="1978" y="1754"/>
                  </a:lnTo>
                  <a:lnTo>
                    <a:pt x="2113" y="1664"/>
                  </a:lnTo>
                  <a:lnTo>
                    <a:pt x="2226" y="1484"/>
                  </a:lnTo>
                  <a:lnTo>
                    <a:pt x="2316" y="1259"/>
                  </a:lnTo>
                  <a:lnTo>
                    <a:pt x="2383" y="967"/>
                  </a:lnTo>
                  <a:lnTo>
                    <a:pt x="2406" y="787"/>
                  </a:lnTo>
                  <a:lnTo>
                    <a:pt x="2406" y="652"/>
                  </a:lnTo>
                  <a:lnTo>
                    <a:pt x="2383" y="517"/>
                  </a:lnTo>
                  <a:lnTo>
                    <a:pt x="2361" y="427"/>
                  </a:lnTo>
                  <a:lnTo>
                    <a:pt x="2316" y="315"/>
                  </a:lnTo>
                  <a:lnTo>
                    <a:pt x="2271" y="248"/>
                  </a:lnTo>
                  <a:lnTo>
                    <a:pt x="2203" y="180"/>
                  </a:lnTo>
                  <a:lnTo>
                    <a:pt x="2136" y="113"/>
                  </a:lnTo>
                  <a:lnTo>
                    <a:pt x="2046" y="68"/>
                  </a:lnTo>
                  <a:lnTo>
                    <a:pt x="1956" y="4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4582700" y="119572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450" y="0"/>
                  </a:moveTo>
                  <a:lnTo>
                    <a:pt x="337" y="45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68" y="293"/>
                  </a:lnTo>
                  <a:lnTo>
                    <a:pt x="23" y="383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0" y="720"/>
                  </a:lnTo>
                  <a:lnTo>
                    <a:pt x="45" y="832"/>
                  </a:lnTo>
                  <a:lnTo>
                    <a:pt x="113" y="944"/>
                  </a:lnTo>
                  <a:lnTo>
                    <a:pt x="180" y="1034"/>
                  </a:lnTo>
                  <a:lnTo>
                    <a:pt x="270" y="1102"/>
                  </a:lnTo>
                  <a:lnTo>
                    <a:pt x="382" y="1147"/>
                  </a:lnTo>
                  <a:lnTo>
                    <a:pt x="495" y="1192"/>
                  </a:lnTo>
                  <a:lnTo>
                    <a:pt x="607" y="1192"/>
                  </a:lnTo>
                  <a:lnTo>
                    <a:pt x="719" y="1169"/>
                  </a:lnTo>
                  <a:lnTo>
                    <a:pt x="832" y="1147"/>
                  </a:lnTo>
                  <a:lnTo>
                    <a:pt x="944" y="1079"/>
                  </a:lnTo>
                  <a:lnTo>
                    <a:pt x="1034" y="989"/>
                  </a:lnTo>
                  <a:lnTo>
                    <a:pt x="1102" y="900"/>
                  </a:lnTo>
                  <a:lnTo>
                    <a:pt x="1147" y="787"/>
                  </a:lnTo>
                  <a:lnTo>
                    <a:pt x="1169" y="697"/>
                  </a:lnTo>
                  <a:lnTo>
                    <a:pt x="1192" y="562"/>
                  </a:lnTo>
                  <a:lnTo>
                    <a:pt x="1169" y="450"/>
                  </a:lnTo>
                  <a:lnTo>
                    <a:pt x="1124" y="338"/>
                  </a:lnTo>
                  <a:lnTo>
                    <a:pt x="1079" y="248"/>
                  </a:lnTo>
                  <a:lnTo>
                    <a:pt x="989" y="158"/>
                  </a:lnTo>
                  <a:lnTo>
                    <a:pt x="899" y="90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4638325" y="1291825"/>
              <a:ext cx="15200" cy="14625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225" y="0"/>
                  </a:moveTo>
                  <a:lnTo>
                    <a:pt x="113" y="45"/>
                  </a:lnTo>
                  <a:lnTo>
                    <a:pt x="46" y="135"/>
                  </a:lnTo>
                  <a:lnTo>
                    <a:pt x="1" y="248"/>
                  </a:lnTo>
                  <a:lnTo>
                    <a:pt x="1" y="360"/>
                  </a:lnTo>
                  <a:lnTo>
                    <a:pt x="46" y="472"/>
                  </a:lnTo>
                  <a:lnTo>
                    <a:pt x="135" y="562"/>
                  </a:lnTo>
                  <a:lnTo>
                    <a:pt x="248" y="585"/>
                  </a:lnTo>
                  <a:lnTo>
                    <a:pt x="360" y="585"/>
                  </a:lnTo>
                  <a:lnTo>
                    <a:pt x="473" y="540"/>
                  </a:lnTo>
                  <a:lnTo>
                    <a:pt x="563" y="450"/>
                  </a:lnTo>
                  <a:lnTo>
                    <a:pt x="607" y="337"/>
                  </a:lnTo>
                  <a:lnTo>
                    <a:pt x="585" y="225"/>
                  </a:lnTo>
                  <a:lnTo>
                    <a:pt x="540" y="113"/>
                  </a:lnTo>
                  <a:lnTo>
                    <a:pt x="450" y="45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4536050" y="1211450"/>
              <a:ext cx="89950" cy="115225"/>
            </a:xfrm>
            <a:custGeom>
              <a:avLst/>
              <a:gdLst/>
              <a:ahLst/>
              <a:cxnLst/>
              <a:rect l="l" t="t" r="r" b="b"/>
              <a:pathLst>
                <a:path w="3598" h="4609" extrusionOk="0">
                  <a:moveTo>
                    <a:pt x="967" y="1"/>
                  </a:moveTo>
                  <a:lnTo>
                    <a:pt x="945" y="46"/>
                  </a:lnTo>
                  <a:lnTo>
                    <a:pt x="900" y="293"/>
                  </a:lnTo>
                  <a:lnTo>
                    <a:pt x="877" y="540"/>
                  </a:lnTo>
                  <a:lnTo>
                    <a:pt x="900" y="788"/>
                  </a:lnTo>
                  <a:lnTo>
                    <a:pt x="945" y="1035"/>
                  </a:lnTo>
                  <a:lnTo>
                    <a:pt x="697" y="900"/>
                  </a:lnTo>
                  <a:lnTo>
                    <a:pt x="540" y="832"/>
                  </a:lnTo>
                  <a:lnTo>
                    <a:pt x="383" y="765"/>
                  </a:lnTo>
                  <a:lnTo>
                    <a:pt x="203" y="743"/>
                  </a:lnTo>
                  <a:lnTo>
                    <a:pt x="113" y="743"/>
                  </a:lnTo>
                  <a:lnTo>
                    <a:pt x="23" y="765"/>
                  </a:lnTo>
                  <a:lnTo>
                    <a:pt x="0" y="810"/>
                  </a:lnTo>
                  <a:lnTo>
                    <a:pt x="0" y="855"/>
                  </a:lnTo>
                  <a:lnTo>
                    <a:pt x="23" y="900"/>
                  </a:lnTo>
                  <a:lnTo>
                    <a:pt x="68" y="900"/>
                  </a:lnTo>
                  <a:lnTo>
                    <a:pt x="158" y="877"/>
                  </a:lnTo>
                  <a:lnTo>
                    <a:pt x="248" y="877"/>
                  </a:lnTo>
                  <a:lnTo>
                    <a:pt x="427" y="922"/>
                  </a:lnTo>
                  <a:lnTo>
                    <a:pt x="585" y="990"/>
                  </a:lnTo>
                  <a:lnTo>
                    <a:pt x="742" y="1057"/>
                  </a:lnTo>
                  <a:lnTo>
                    <a:pt x="945" y="1170"/>
                  </a:lnTo>
                  <a:lnTo>
                    <a:pt x="967" y="1327"/>
                  </a:lnTo>
                  <a:lnTo>
                    <a:pt x="1034" y="1484"/>
                  </a:lnTo>
                  <a:lnTo>
                    <a:pt x="1237" y="1934"/>
                  </a:lnTo>
                  <a:lnTo>
                    <a:pt x="1551" y="2451"/>
                  </a:lnTo>
                  <a:lnTo>
                    <a:pt x="1956" y="3035"/>
                  </a:lnTo>
                  <a:lnTo>
                    <a:pt x="2226" y="3395"/>
                  </a:lnTo>
                  <a:lnTo>
                    <a:pt x="2473" y="3710"/>
                  </a:lnTo>
                  <a:lnTo>
                    <a:pt x="2720" y="4002"/>
                  </a:lnTo>
                  <a:lnTo>
                    <a:pt x="2945" y="4227"/>
                  </a:lnTo>
                  <a:lnTo>
                    <a:pt x="3170" y="4407"/>
                  </a:lnTo>
                  <a:lnTo>
                    <a:pt x="3327" y="4542"/>
                  </a:lnTo>
                  <a:lnTo>
                    <a:pt x="3462" y="4609"/>
                  </a:lnTo>
                  <a:lnTo>
                    <a:pt x="3530" y="4609"/>
                  </a:lnTo>
                  <a:lnTo>
                    <a:pt x="3552" y="4587"/>
                  </a:lnTo>
                  <a:lnTo>
                    <a:pt x="3597" y="4564"/>
                  </a:lnTo>
                  <a:lnTo>
                    <a:pt x="3597" y="4497"/>
                  </a:lnTo>
                  <a:lnTo>
                    <a:pt x="3575" y="4362"/>
                  </a:lnTo>
                  <a:lnTo>
                    <a:pt x="3530" y="4159"/>
                  </a:lnTo>
                  <a:lnTo>
                    <a:pt x="3417" y="3912"/>
                  </a:lnTo>
                  <a:lnTo>
                    <a:pt x="3260" y="3620"/>
                  </a:lnTo>
                  <a:lnTo>
                    <a:pt x="3080" y="3283"/>
                  </a:lnTo>
                  <a:lnTo>
                    <a:pt x="2855" y="2946"/>
                  </a:lnTo>
                  <a:lnTo>
                    <a:pt x="2585" y="2563"/>
                  </a:lnTo>
                  <a:lnTo>
                    <a:pt x="2136" y="2001"/>
                  </a:lnTo>
                  <a:lnTo>
                    <a:pt x="1731" y="1529"/>
                  </a:lnTo>
                  <a:lnTo>
                    <a:pt x="1529" y="1327"/>
                  </a:lnTo>
                  <a:lnTo>
                    <a:pt x="1372" y="1192"/>
                  </a:lnTo>
                  <a:lnTo>
                    <a:pt x="1214" y="1080"/>
                  </a:lnTo>
                  <a:lnTo>
                    <a:pt x="1102" y="1035"/>
                  </a:lnTo>
                  <a:lnTo>
                    <a:pt x="1034" y="788"/>
                  </a:lnTo>
                  <a:lnTo>
                    <a:pt x="1012" y="540"/>
                  </a:lnTo>
                  <a:lnTo>
                    <a:pt x="1034" y="315"/>
                  </a:lnTo>
                  <a:lnTo>
                    <a:pt x="1079" y="68"/>
                  </a:lnTo>
                  <a:lnTo>
                    <a:pt x="1079" y="46"/>
                  </a:lnTo>
                  <a:lnTo>
                    <a:pt x="1079" y="2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887200" y="1794225"/>
              <a:ext cx="74225" cy="99500"/>
            </a:xfrm>
            <a:custGeom>
              <a:avLst/>
              <a:gdLst/>
              <a:ahLst/>
              <a:cxnLst/>
              <a:rect l="l" t="t" r="r" b="b"/>
              <a:pathLst>
                <a:path w="2969" h="3980" extrusionOk="0">
                  <a:moveTo>
                    <a:pt x="1912" y="1"/>
                  </a:moveTo>
                  <a:lnTo>
                    <a:pt x="1642" y="23"/>
                  </a:lnTo>
                  <a:lnTo>
                    <a:pt x="1350" y="68"/>
                  </a:lnTo>
                  <a:lnTo>
                    <a:pt x="1080" y="180"/>
                  </a:lnTo>
                  <a:lnTo>
                    <a:pt x="810" y="315"/>
                  </a:lnTo>
                  <a:lnTo>
                    <a:pt x="585" y="495"/>
                  </a:lnTo>
                  <a:lnTo>
                    <a:pt x="473" y="585"/>
                  </a:lnTo>
                  <a:lnTo>
                    <a:pt x="383" y="697"/>
                  </a:lnTo>
                  <a:lnTo>
                    <a:pt x="293" y="832"/>
                  </a:lnTo>
                  <a:lnTo>
                    <a:pt x="203" y="967"/>
                  </a:lnTo>
                  <a:lnTo>
                    <a:pt x="136" y="1102"/>
                  </a:lnTo>
                  <a:lnTo>
                    <a:pt x="91" y="1259"/>
                  </a:lnTo>
                  <a:lnTo>
                    <a:pt x="46" y="1417"/>
                  </a:lnTo>
                  <a:lnTo>
                    <a:pt x="23" y="1597"/>
                  </a:lnTo>
                  <a:lnTo>
                    <a:pt x="1" y="1799"/>
                  </a:lnTo>
                  <a:lnTo>
                    <a:pt x="1" y="2001"/>
                  </a:lnTo>
                  <a:lnTo>
                    <a:pt x="23" y="2204"/>
                  </a:lnTo>
                  <a:lnTo>
                    <a:pt x="68" y="2428"/>
                  </a:lnTo>
                  <a:lnTo>
                    <a:pt x="113" y="2653"/>
                  </a:lnTo>
                  <a:lnTo>
                    <a:pt x="203" y="2900"/>
                  </a:lnTo>
                  <a:lnTo>
                    <a:pt x="293" y="3148"/>
                  </a:lnTo>
                  <a:lnTo>
                    <a:pt x="406" y="3417"/>
                  </a:lnTo>
                  <a:lnTo>
                    <a:pt x="540" y="3687"/>
                  </a:lnTo>
                  <a:lnTo>
                    <a:pt x="698" y="3979"/>
                  </a:lnTo>
                  <a:lnTo>
                    <a:pt x="2181" y="2923"/>
                  </a:lnTo>
                  <a:lnTo>
                    <a:pt x="2406" y="2518"/>
                  </a:lnTo>
                  <a:lnTo>
                    <a:pt x="2609" y="2091"/>
                  </a:lnTo>
                  <a:lnTo>
                    <a:pt x="2788" y="1597"/>
                  </a:lnTo>
                  <a:lnTo>
                    <a:pt x="2878" y="1349"/>
                  </a:lnTo>
                  <a:lnTo>
                    <a:pt x="2923" y="1102"/>
                  </a:lnTo>
                  <a:lnTo>
                    <a:pt x="2968" y="855"/>
                  </a:lnTo>
                  <a:lnTo>
                    <a:pt x="2946" y="630"/>
                  </a:lnTo>
                  <a:lnTo>
                    <a:pt x="2901" y="450"/>
                  </a:lnTo>
                  <a:lnTo>
                    <a:pt x="2878" y="360"/>
                  </a:lnTo>
                  <a:lnTo>
                    <a:pt x="2811" y="270"/>
                  </a:lnTo>
                  <a:lnTo>
                    <a:pt x="2766" y="203"/>
                  </a:lnTo>
                  <a:lnTo>
                    <a:pt x="2676" y="135"/>
                  </a:lnTo>
                  <a:lnTo>
                    <a:pt x="2586" y="90"/>
                  </a:lnTo>
                  <a:lnTo>
                    <a:pt x="2474" y="46"/>
                  </a:lnTo>
                  <a:lnTo>
                    <a:pt x="2204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846200" y="1866725"/>
              <a:ext cx="61275" cy="45550"/>
            </a:xfrm>
            <a:custGeom>
              <a:avLst/>
              <a:gdLst/>
              <a:ahLst/>
              <a:cxnLst/>
              <a:rect l="l" t="t" r="r" b="b"/>
              <a:pathLst>
                <a:path w="2451" h="1822" extrusionOk="0">
                  <a:moveTo>
                    <a:pt x="629" y="0"/>
                  </a:moveTo>
                  <a:lnTo>
                    <a:pt x="517" y="23"/>
                  </a:lnTo>
                  <a:lnTo>
                    <a:pt x="450" y="45"/>
                  </a:lnTo>
                  <a:lnTo>
                    <a:pt x="360" y="90"/>
                  </a:lnTo>
                  <a:lnTo>
                    <a:pt x="292" y="158"/>
                  </a:lnTo>
                  <a:lnTo>
                    <a:pt x="225" y="225"/>
                  </a:lnTo>
                  <a:lnTo>
                    <a:pt x="157" y="315"/>
                  </a:lnTo>
                  <a:lnTo>
                    <a:pt x="112" y="450"/>
                  </a:lnTo>
                  <a:lnTo>
                    <a:pt x="67" y="585"/>
                  </a:lnTo>
                  <a:lnTo>
                    <a:pt x="22" y="742"/>
                  </a:lnTo>
                  <a:lnTo>
                    <a:pt x="0" y="1034"/>
                  </a:lnTo>
                  <a:lnTo>
                    <a:pt x="22" y="1282"/>
                  </a:lnTo>
                  <a:lnTo>
                    <a:pt x="67" y="1484"/>
                  </a:lnTo>
                  <a:lnTo>
                    <a:pt x="157" y="1619"/>
                  </a:lnTo>
                  <a:lnTo>
                    <a:pt x="292" y="1731"/>
                  </a:lnTo>
                  <a:lnTo>
                    <a:pt x="427" y="1799"/>
                  </a:lnTo>
                  <a:lnTo>
                    <a:pt x="584" y="1821"/>
                  </a:lnTo>
                  <a:lnTo>
                    <a:pt x="742" y="1821"/>
                  </a:lnTo>
                  <a:lnTo>
                    <a:pt x="922" y="1799"/>
                  </a:lnTo>
                  <a:lnTo>
                    <a:pt x="1079" y="1776"/>
                  </a:lnTo>
                  <a:lnTo>
                    <a:pt x="1394" y="1686"/>
                  </a:lnTo>
                  <a:lnTo>
                    <a:pt x="1618" y="1596"/>
                  </a:lnTo>
                  <a:lnTo>
                    <a:pt x="1686" y="1551"/>
                  </a:lnTo>
                  <a:lnTo>
                    <a:pt x="2450" y="1012"/>
                  </a:lnTo>
                  <a:lnTo>
                    <a:pt x="2360" y="922"/>
                  </a:lnTo>
                  <a:lnTo>
                    <a:pt x="2113" y="720"/>
                  </a:lnTo>
                  <a:lnTo>
                    <a:pt x="1753" y="450"/>
                  </a:lnTo>
                  <a:lnTo>
                    <a:pt x="1551" y="315"/>
                  </a:lnTo>
                  <a:lnTo>
                    <a:pt x="1349" y="203"/>
                  </a:lnTo>
                  <a:lnTo>
                    <a:pt x="1124" y="90"/>
                  </a:lnTo>
                  <a:lnTo>
                    <a:pt x="92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923750" y="180322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23" y="720"/>
                  </a:lnTo>
                  <a:lnTo>
                    <a:pt x="45" y="832"/>
                  </a:lnTo>
                  <a:lnTo>
                    <a:pt x="113" y="944"/>
                  </a:lnTo>
                  <a:lnTo>
                    <a:pt x="202" y="1034"/>
                  </a:lnTo>
                  <a:lnTo>
                    <a:pt x="292" y="1102"/>
                  </a:lnTo>
                  <a:lnTo>
                    <a:pt x="382" y="1147"/>
                  </a:lnTo>
                  <a:lnTo>
                    <a:pt x="495" y="1192"/>
                  </a:lnTo>
                  <a:lnTo>
                    <a:pt x="607" y="1192"/>
                  </a:lnTo>
                  <a:lnTo>
                    <a:pt x="742" y="1169"/>
                  </a:lnTo>
                  <a:lnTo>
                    <a:pt x="832" y="1147"/>
                  </a:lnTo>
                  <a:lnTo>
                    <a:pt x="944" y="1079"/>
                  </a:lnTo>
                  <a:lnTo>
                    <a:pt x="1034" y="989"/>
                  </a:lnTo>
                  <a:lnTo>
                    <a:pt x="1102" y="899"/>
                  </a:lnTo>
                  <a:lnTo>
                    <a:pt x="1147" y="809"/>
                  </a:lnTo>
                  <a:lnTo>
                    <a:pt x="1191" y="697"/>
                  </a:lnTo>
                  <a:lnTo>
                    <a:pt x="1191" y="585"/>
                  </a:lnTo>
                  <a:lnTo>
                    <a:pt x="1169" y="450"/>
                  </a:lnTo>
                  <a:lnTo>
                    <a:pt x="1147" y="337"/>
                  </a:lnTo>
                  <a:lnTo>
                    <a:pt x="1079" y="248"/>
                  </a:lnTo>
                  <a:lnTo>
                    <a:pt x="989" y="158"/>
                  </a:lnTo>
                  <a:lnTo>
                    <a:pt x="899" y="90"/>
                  </a:lnTo>
                  <a:lnTo>
                    <a:pt x="809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857425" y="1879650"/>
              <a:ext cx="15200" cy="1520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225" y="0"/>
                  </a:moveTo>
                  <a:lnTo>
                    <a:pt x="135" y="45"/>
                  </a:lnTo>
                  <a:lnTo>
                    <a:pt x="46" y="135"/>
                  </a:lnTo>
                  <a:lnTo>
                    <a:pt x="1" y="248"/>
                  </a:lnTo>
                  <a:lnTo>
                    <a:pt x="1" y="360"/>
                  </a:lnTo>
                  <a:lnTo>
                    <a:pt x="46" y="472"/>
                  </a:lnTo>
                  <a:lnTo>
                    <a:pt x="135" y="562"/>
                  </a:lnTo>
                  <a:lnTo>
                    <a:pt x="248" y="607"/>
                  </a:lnTo>
                  <a:lnTo>
                    <a:pt x="360" y="607"/>
                  </a:lnTo>
                  <a:lnTo>
                    <a:pt x="473" y="540"/>
                  </a:lnTo>
                  <a:lnTo>
                    <a:pt x="563" y="450"/>
                  </a:lnTo>
                  <a:lnTo>
                    <a:pt x="608" y="338"/>
                  </a:lnTo>
                  <a:lnTo>
                    <a:pt x="608" y="225"/>
                  </a:lnTo>
                  <a:lnTo>
                    <a:pt x="540" y="113"/>
                  </a:lnTo>
                  <a:lnTo>
                    <a:pt x="450" y="45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2910250" y="1870100"/>
              <a:ext cx="107375" cy="67450"/>
            </a:xfrm>
            <a:custGeom>
              <a:avLst/>
              <a:gdLst/>
              <a:ahLst/>
              <a:cxnLst/>
              <a:rect l="l" t="t" r="r" b="b"/>
              <a:pathLst>
                <a:path w="4295" h="2698" extrusionOk="0">
                  <a:moveTo>
                    <a:pt x="2923" y="0"/>
                  </a:moveTo>
                  <a:lnTo>
                    <a:pt x="2383" y="45"/>
                  </a:lnTo>
                  <a:lnTo>
                    <a:pt x="1934" y="113"/>
                  </a:lnTo>
                  <a:lnTo>
                    <a:pt x="1484" y="180"/>
                  </a:lnTo>
                  <a:lnTo>
                    <a:pt x="1" y="1259"/>
                  </a:lnTo>
                  <a:lnTo>
                    <a:pt x="225" y="1506"/>
                  </a:lnTo>
                  <a:lnTo>
                    <a:pt x="450" y="1709"/>
                  </a:lnTo>
                  <a:lnTo>
                    <a:pt x="675" y="1911"/>
                  </a:lnTo>
                  <a:lnTo>
                    <a:pt x="877" y="2091"/>
                  </a:lnTo>
                  <a:lnTo>
                    <a:pt x="1080" y="2226"/>
                  </a:lnTo>
                  <a:lnTo>
                    <a:pt x="1282" y="2361"/>
                  </a:lnTo>
                  <a:lnTo>
                    <a:pt x="1484" y="2450"/>
                  </a:lnTo>
                  <a:lnTo>
                    <a:pt x="1687" y="2540"/>
                  </a:lnTo>
                  <a:lnTo>
                    <a:pt x="1866" y="2608"/>
                  </a:lnTo>
                  <a:lnTo>
                    <a:pt x="2046" y="2653"/>
                  </a:lnTo>
                  <a:lnTo>
                    <a:pt x="2226" y="2675"/>
                  </a:lnTo>
                  <a:lnTo>
                    <a:pt x="2406" y="2698"/>
                  </a:lnTo>
                  <a:lnTo>
                    <a:pt x="2563" y="2698"/>
                  </a:lnTo>
                  <a:lnTo>
                    <a:pt x="2721" y="2675"/>
                  </a:lnTo>
                  <a:lnTo>
                    <a:pt x="2878" y="2630"/>
                  </a:lnTo>
                  <a:lnTo>
                    <a:pt x="3013" y="2585"/>
                  </a:lnTo>
                  <a:lnTo>
                    <a:pt x="3148" y="2540"/>
                  </a:lnTo>
                  <a:lnTo>
                    <a:pt x="3283" y="2473"/>
                  </a:lnTo>
                  <a:lnTo>
                    <a:pt x="3530" y="2293"/>
                  </a:lnTo>
                  <a:lnTo>
                    <a:pt x="3732" y="2091"/>
                  </a:lnTo>
                  <a:lnTo>
                    <a:pt x="3912" y="1866"/>
                  </a:lnTo>
                  <a:lnTo>
                    <a:pt x="4069" y="1619"/>
                  </a:lnTo>
                  <a:lnTo>
                    <a:pt x="4182" y="1349"/>
                  </a:lnTo>
                  <a:lnTo>
                    <a:pt x="4249" y="1079"/>
                  </a:lnTo>
                  <a:lnTo>
                    <a:pt x="4294" y="810"/>
                  </a:lnTo>
                  <a:lnTo>
                    <a:pt x="4294" y="697"/>
                  </a:lnTo>
                  <a:lnTo>
                    <a:pt x="4272" y="585"/>
                  </a:lnTo>
                  <a:lnTo>
                    <a:pt x="4249" y="495"/>
                  </a:lnTo>
                  <a:lnTo>
                    <a:pt x="4182" y="405"/>
                  </a:lnTo>
                  <a:lnTo>
                    <a:pt x="4137" y="337"/>
                  </a:lnTo>
                  <a:lnTo>
                    <a:pt x="4069" y="270"/>
                  </a:lnTo>
                  <a:lnTo>
                    <a:pt x="3889" y="158"/>
                  </a:lnTo>
                  <a:lnTo>
                    <a:pt x="3665" y="90"/>
                  </a:lnTo>
                  <a:lnTo>
                    <a:pt x="3440" y="45"/>
                  </a:lnTo>
                  <a:lnTo>
                    <a:pt x="3170" y="23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2878775" y="1899325"/>
              <a:ext cx="45550" cy="60700"/>
            </a:xfrm>
            <a:custGeom>
              <a:avLst/>
              <a:gdLst/>
              <a:ahLst/>
              <a:cxnLst/>
              <a:rect l="l" t="t" r="r" b="b"/>
              <a:pathLst>
                <a:path w="1822" h="2428" extrusionOk="0">
                  <a:moveTo>
                    <a:pt x="1372" y="0"/>
                  </a:moveTo>
                  <a:lnTo>
                    <a:pt x="608" y="562"/>
                  </a:lnTo>
                  <a:lnTo>
                    <a:pt x="540" y="630"/>
                  </a:lnTo>
                  <a:lnTo>
                    <a:pt x="405" y="809"/>
                  </a:lnTo>
                  <a:lnTo>
                    <a:pt x="226" y="1057"/>
                  </a:lnTo>
                  <a:lnTo>
                    <a:pt x="136" y="1214"/>
                  </a:lnTo>
                  <a:lnTo>
                    <a:pt x="68" y="1371"/>
                  </a:lnTo>
                  <a:lnTo>
                    <a:pt x="23" y="1529"/>
                  </a:lnTo>
                  <a:lnTo>
                    <a:pt x="1" y="1686"/>
                  </a:lnTo>
                  <a:lnTo>
                    <a:pt x="1" y="1843"/>
                  </a:lnTo>
                  <a:lnTo>
                    <a:pt x="68" y="1978"/>
                  </a:lnTo>
                  <a:lnTo>
                    <a:pt x="181" y="2113"/>
                  </a:lnTo>
                  <a:lnTo>
                    <a:pt x="338" y="2226"/>
                  </a:lnTo>
                  <a:lnTo>
                    <a:pt x="563" y="2338"/>
                  </a:lnTo>
                  <a:lnTo>
                    <a:pt x="877" y="2405"/>
                  </a:lnTo>
                  <a:lnTo>
                    <a:pt x="1035" y="2405"/>
                  </a:lnTo>
                  <a:lnTo>
                    <a:pt x="1170" y="2428"/>
                  </a:lnTo>
                  <a:lnTo>
                    <a:pt x="1305" y="2405"/>
                  </a:lnTo>
                  <a:lnTo>
                    <a:pt x="1417" y="2383"/>
                  </a:lnTo>
                  <a:lnTo>
                    <a:pt x="1507" y="2338"/>
                  </a:lnTo>
                  <a:lnTo>
                    <a:pt x="1597" y="2293"/>
                  </a:lnTo>
                  <a:lnTo>
                    <a:pt x="1664" y="2226"/>
                  </a:lnTo>
                  <a:lnTo>
                    <a:pt x="1709" y="2136"/>
                  </a:lnTo>
                  <a:lnTo>
                    <a:pt x="1754" y="2068"/>
                  </a:lnTo>
                  <a:lnTo>
                    <a:pt x="1799" y="1978"/>
                  </a:lnTo>
                  <a:lnTo>
                    <a:pt x="1822" y="1776"/>
                  </a:lnTo>
                  <a:lnTo>
                    <a:pt x="1822" y="1551"/>
                  </a:lnTo>
                  <a:lnTo>
                    <a:pt x="1799" y="1304"/>
                  </a:lnTo>
                  <a:lnTo>
                    <a:pt x="1754" y="1079"/>
                  </a:lnTo>
                  <a:lnTo>
                    <a:pt x="1687" y="832"/>
                  </a:lnTo>
                  <a:lnTo>
                    <a:pt x="1552" y="427"/>
                  </a:lnTo>
                  <a:lnTo>
                    <a:pt x="1417" y="135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2978250" y="1877950"/>
              <a:ext cx="29800" cy="29825"/>
            </a:xfrm>
            <a:custGeom>
              <a:avLst/>
              <a:gdLst/>
              <a:ahLst/>
              <a:cxnLst/>
              <a:rect l="l" t="t" r="r" b="b"/>
              <a:pathLst>
                <a:path w="1192" h="1193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6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43"/>
                  </a:lnTo>
                  <a:lnTo>
                    <a:pt x="46" y="855"/>
                  </a:lnTo>
                  <a:lnTo>
                    <a:pt x="113" y="945"/>
                  </a:lnTo>
                  <a:lnTo>
                    <a:pt x="180" y="1035"/>
                  </a:lnTo>
                  <a:lnTo>
                    <a:pt x="270" y="1102"/>
                  </a:lnTo>
                  <a:lnTo>
                    <a:pt x="383" y="1170"/>
                  </a:lnTo>
                  <a:lnTo>
                    <a:pt x="495" y="1192"/>
                  </a:lnTo>
                  <a:lnTo>
                    <a:pt x="720" y="1192"/>
                  </a:lnTo>
                  <a:lnTo>
                    <a:pt x="832" y="1147"/>
                  </a:lnTo>
                  <a:lnTo>
                    <a:pt x="945" y="1080"/>
                  </a:lnTo>
                  <a:lnTo>
                    <a:pt x="1035" y="1013"/>
                  </a:lnTo>
                  <a:lnTo>
                    <a:pt x="1102" y="900"/>
                  </a:lnTo>
                  <a:lnTo>
                    <a:pt x="1147" y="810"/>
                  </a:lnTo>
                  <a:lnTo>
                    <a:pt x="1169" y="698"/>
                  </a:lnTo>
                  <a:lnTo>
                    <a:pt x="1192" y="585"/>
                  </a:lnTo>
                  <a:lnTo>
                    <a:pt x="1169" y="473"/>
                  </a:lnTo>
                  <a:lnTo>
                    <a:pt x="1125" y="361"/>
                  </a:lnTo>
                  <a:lnTo>
                    <a:pt x="1080" y="248"/>
                  </a:lnTo>
                  <a:lnTo>
                    <a:pt x="990" y="158"/>
                  </a:lnTo>
                  <a:lnTo>
                    <a:pt x="900" y="91"/>
                  </a:lnTo>
                  <a:lnTo>
                    <a:pt x="787" y="46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2896775" y="1934150"/>
              <a:ext cx="15200" cy="14650"/>
            </a:xfrm>
            <a:custGeom>
              <a:avLst/>
              <a:gdLst/>
              <a:ahLst/>
              <a:cxnLst/>
              <a:rect l="l" t="t" r="r" b="b"/>
              <a:pathLst>
                <a:path w="608" h="586" extrusionOk="0">
                  <a:moveTo>
                    <a:pt x="225" y="1"/>
                  </a:moveTo>
                  <a:lnTo>
                    <a:pt x="113" y="46"/>
                  </a:lnTo>
                  <a:lnTo>
                    <a:pt x="45" y="136"/>
                  </a:lnTo>
                  <a:lnTo>
                    <a:pt x="0" y="248"/>
                  </a:lnTo>
                  <a:lnTo>
                    <a:pt x="0" y="361"/>
                  </a:lnTo>
                  <a:lnTo>
                    <a:pt x="45" y="473"/>
                  </a:lnTo>
                  <a:lnTo>
                    <a:pt x="135" y="540"/>
                  </a:lnTo>
                  <a:lnTo>
                    <a:pt x="247" y="585"/>
                  </a:lnTo>
                  <a:lnTo>
                    <a:pt x="360" y="585"/>
                  </a:lnTo>
                  <a:lnTo>
                    <a:pt x="472" y="540"/>
                  </a:lnTo>
                  <a:lnTo>
                    <a:pt x="562" y="450"/>
                  </a:lnTo>
                  <a:lnTo>
                    <a:pt x="607" y="338"/>
                  </a:lnTo>
                  <a:lnTo>
                    <a:pt x="585" y="226"/>
                  </a:lnTo>
                  <a:lnTo>
                    <a:pt x="540" y="113"/>
                  </a:lnTo>
                  <a:lnTo>
                    <a:pt x="450" y="23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2877100" y="1831325"/>
              <a:ext cx="115225" cy="90500"/>
            </a:xfrm>
            <a:custGeom>
              <a:avLst/>
              <a:gdLst/>
              <a:ahLst/>
              <a:cxnLst/>
              <a:rect l="l" t="t" r="r" b="b"/>
              <a:pathLst>
                <a:path w="4609" h="3620" extrusionOk="0">
                  <a:moveTo>
                    <a:pt x="3732" y="0"/>
                  </a:moveTo>
                  <a:lnTo>
                    <a:pt x="3709" y="45"/>
                  </a:lnTo>
                  <a:lnTo>
                    <a:pt x="3687" y="90"/>
                  </a:lnTo>
                  <a:lnTo>
                    <a:pt x="3709" y="180"/>
                  </a:lnTo>
                  <a:lnTo>
                    <a:pt x="3709" y="270"/>
                  </a:lnTo>
                  <a:lnTo>
                    <a:pt x="3687" y="427"/>
                  </a:lnTo>
                  <a:lnTo>
                    <a:pt x="3597" y="607"/>
                  </a:lnTo>
                  <a:lnTo>
                    <a:pt x="3530" y="742"/>
                  </a:lnTo>
                  <a:lnTo>
                    <a:pt x="3417" y="967"/>
                  </a:lnTo>
                  <a:lnTo>
                    <a:pt x="3282" y="989"/>
                  </a:lnTo>
                  <a:lnTo>
                    <a:pt x="3102" y="1057"/>
                  </a:lnTo>
                  <a:lnTo>
                    <a:pt x="2653" y="1259"/>
                  </a:lnTo>
                  <a:lnTo>
                    <a:pt x="2136" y="1574"/>
                  </a:lnTo>
                  <a:lnTo>
                    <a:pt x="1551" y="1956"/>
                  </a:lnTo>
                  <a:lnTo>
                    <a:pt x="1192" y="2226"/>
                  </a:lnTo>
                  <a:lnTo>
                    <a:pt x="877" y="2495"/>
                  </a:lnTo>
                  <a:lnTo>
                    <a:pt x="607" y="2743"/>
                  </a:lnTo>
                  <a:lnTo>
                    <a:pt x="360" y="2967"/>
                  </a:lnTo>
                  <a:lnTo>
                    <a:pt x="180" y="3170"/>
                  </a:lnTo>
                  <a:lnTo>
                    <a:pt x="68" y="3350"/>
                  </a:lnTo>
                  <a:lnTo>
                    <a:pt x="0" y="3484"/>
                  </a:lnTo>
                  <a:lnTo>
                    <a:pt x="0" y="3529"/>
                  </a:lnTo>
                  <a:lnTo>
                    <a:pt x="0" y="3574"/>
                  </a:lnTo>
                  <a:lnTo>
                    <a:pt x="45" y="3597"/>
                  </a:lnTo>
                  <a:lnTo>
                    <a:pt x="90" y="3619"/>
                  </a:lnTo>
                  <a:lnTo>
                    <a:pt x="248" y="3597"/>
                  </a:lnTo>
                  <a:lnTo>
                    <a:pt x="450" y="3529"/>
                  </a:lnTo>
                  <a:lnTo>
                    <a:pt x="697" y="3417"/>
                  </a:lnTo>
                  <a:lnTo>
                    <a:pt x="989" y="3282"/>
                  </a:lnTo>
                  <a:lnTo>
                    <a:pt x="1304" y="3080"/>
                  </a:lnTo>
                  <a:lnTo>
                    <a:pt x="1664" y="2855"/>
                  </a:lnTo>
                  <a:lnTo>
                    <a:pt x="2023" y="2608"/>
                  </a:lnTo>
                  <a:lnTo>
                    <a:pt x="2608" y="2158"/>
                  </a:lnTo>
                  <a:lnTo>
                    <a:pt x="3080" y="1731"/>
                  </a:lnTo>
                  <a:lnTo>
                    <a:pt x="3260" y="1551"/>
                  </a:lnTo>
                  <a:lnTo>
                    <a:pt x="3417" y="1371"/>
                  </a:lnTo>
                  <a:lnTo>
                    <a:pt x="3507" y="1237"/>
                  </a:lnTo>
                  <a:lnTo>
                    <a:pt x="3575" y="1102"/>
                  </a:lnTo>
                  <a:lnTo>
                    <a:pt x="3799" y="1057"/>
                  </a:lnTo>
                  <a:lnTo>
                    <a:pt x="4047" y="1034"/>
                  </a:lnTo>
                  <a:lnTo>
                    <a:pt x="4294" y="1034"/>
                  </a:lnTo>
                  <a:lnTo>
                    <a:pt x="4519" y="1079"/>
                  </a:lnTo>
                  <a:lnTo>
                    <a:pt x="4564" y="1102"/>
                  </a:lnTo>
                  <a:lnTo>
                    <a:pt x="4586" y="1079"/>
                  </a:lnTo>
                  <a:lnTo>
                    <a:pt x="4609" y="1034"/>
                  </a:lnTo>
                  <a:lnTo>
                    <a:pt x="4586" y="989"/>
                  </a:lnTo>
                  <a:lnTo>
                    <a:pt x="4541" y="944"/>
                  </a:lnTo>
                  <a:lnTo>
                    <a:pt x="4294" y="899"/>
                  </a:lnTo>
                  <a:lnTo>
                    <a:pt x="4047" y="899"/>
                  </a:lnTo>
                  <a:lnTo>
                    <a:pt x="3799" y="922"/>
                  </a:lnTo>
                  <a:lnTo>
                    <a:pt x="3575" y="967"/>
                  </a:lnTo>
                  <a:lnTo>
                    <a:pt x="3687" y="720"/>
                  </a:lnTo>
                  <a:lnTo>
                    <a:pt x="3777" y="562"/>
                  </a:lnTo>
                  <a:lnTo>
                    <a:pt x="3822" y="382"/>
                  </a:lnTo>
                  <a:lnTo>
                    <a:pt x="3867" y="225"/>
                  </a:lnTo>
                  <a:lnTo>
                    <a:pt x="3844" y="135"/>
                  </a:lnTo>
                  <a:lnTo>
                    <a:pt x="3822" y="45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125975" y="1399725"/>
              <a:ext cx="837925" cy="346750"/>
            </a:xfrm>
            <a:custGeom>
              <a:avLst/>
              <a:gdLst/>
              <a:ahLst/>
              <a:cxnLst/>
              <a:rect l="l" t="t" r="r" b="b"/>
              <a:pathLst>
                <a:path w="33517" h="13870" extrusionOk="0">
                  <a:moveTo>
                    <a:pt x="16680" y="0"/>
                  </a:moveTo>
                  <a:lnTo>
                    <a:pt x="16523" y="23"/>
                  </a:lnTo>
                  <a:lnTo>
                    <a:pt x="16388" y="68"/>
                  </a:lnTo>
                  <a:lnTo>
                    <a:pt x="16253" y="135"/>
                  </a:lnTo>
                  <a:lnTo>
                    <a:pt x="16118" y="203"/>
                  </a:lnTo>
                  <a:lnTo>
                    <a:pt x="15983" y="292"/>
                  </a:lnTo>
                  <a:lnTo>
                    <a:pt x="15759" y="495"/>
                  </a:lnTo>
                  <a:lnTo>
                    <a:pt x="15534" y="742"/>
                  </a:lnTo>
                  <a:lnTo>
                    <a:pt x="15331" y="1057"/>
                  </a:lnTo>
                  <a:lnTo>
                    <a:pt x="15129" y="1394"/>
                  </a:lnTo>
                  <a:lnTo>
                    <a:pt x="14972" y="1754"/>
                  </a:lnTo>
                  <a:lnTo>
                    <a:pt x="14814" y="2136"/>
                  </a:lnTo>
                  <a:lnTo>
                    <a:pt x="14657" y="2563"/>
                  </a:lnTo>
                  <a:lnTo>
                    <a:pt x="14545" y="3012"/>
                  </a:lnTo>
                  <a:lnTo>
                    <a:pt x="14432" y="3462"/>
                  </a:lnTo>
                  <a:lnTo>
                    <a:pt x="14230" y="4384"/>
                  </a:lnTo>
                  <a:lnTo>
                    <a:pt x="14073" y="5305"/>
                  </a:lnTo>
                  <a:lnTo>
                    <a:pt x="13960" y="6204"/>
                  </a:lnTo>
                  <a:lnTo>
                    <a:pt x="13870" y="7014"/>
                  </a:lnTo>
                  <a:lnTo>
                    <a:pt x="13825" y="7711"/>
                  </a:lnTo>
                  <a:lnTo>
                    <a:pt x="13803" y="8250"/>
                  </a:lnTo>
                  <a:lnTo>
                    <a:pt x="13780" y="8722"/>
                  </a:lnTo>
                  <a:lnTo>
                    <a:pt x="13758" y="8542"/>
                  </a:lnTo>
                  <a:lnTo>
                    <a:pt x="13668" y="8070"/>
                  </a:lnTo>
                  <a:lnTo>
                    <a:pt x="13601" y="7733"/>
                  </a:lnTo>
                  <a:lnTo>
                    <a:pt x="13488" y="7328"/>
                  </a:lnTo>
                  <a:lnTo>
                    <a:pt x="13353" y="6901"/>
                  </a:lnTo>
                  <a:lnTo>
                    <a:pt x="13196" y="6452"/>
                  </a:lnTo>
                  <a:lnTo>
                    <a:pt x="12994" y="5980"/>
                  </a:lnTo>
                  <a:lnTo>
                    <a:pt x="12746" y="5485"/>
                  </a:lnTo>
                  <a:lnTo>
                    <a:pt x="12454" y="4991"/>
                  </a:lnTo>
                  <a:lnTo>
                    <a:pt x="12094" y="4496"/>
                  </a:lnTo>
                  <a:lnTo>
                    <a:pt x="11915" y="4249"/>
                  </a:lnTo>
                  <a:lnTo>
                    <a:pt x="11712" y="4024"/>
                  </a:lnTo>
                  <a:lnTo>
                    <a:pt x="11488" y="3777"/>
                  </a:lnTo>
                  <a:lnTo>
                    <a:pt x="11240" y="3552"/>
                  </a:lnTo>
                  <a:lnTo>
                    <a:pt x="10993" y="3350"/>
                  </a:lnTo>
                  <a:lnTo>
                    <a:pt x="10746" y="3147"/>
                  </a:lnTo>
                  <a:lnTo>
                    <a:pt x="10453" y="2945"/>
                  </a:lnTo>
                  <a:lnTo>
                    <a:pt x="10161" y="2765"/>
                  </a:lnTo>
                  <a:lnTo>
                    <a:pt x="9847" y="2630"/>
                  </a:lnTo>
                  <a:lnTo>
                    <a:pt x="9554" y="2540"/>
                  </a:lnTo>
                  <a:lnTo>
                    <a:pt x="9262" y="2495"/>
                  </a:lnTo>
                  <a:lnTo>
                    <a:pt x="8992" y="2518"/>
                  </a:lnTo>
                  <a:lnTo>
                    <a:pt x="8723" y="2585"/>
                  </a:lnTo>
                  <a:lnTo>
                    <a:pt x="8453" y="2698"/>
                  </a:lnTo>
                  <a:lnTo>
                    <a:pt x="8183" y="2855"/>
                  </a:lnTo>
                  <a:lnTo>
                    <a:pt x="7936" y="3035"/>
                  </a:lnTo>
                  <a:lnTo>
                    <a:pt x="7689" y="3260"/>
                  </a:lnTo>
                  <a:lnTo>
                    <a:pt x="7464" y="3507"/>
                  </a:lnTo>
                  <a:lnTo>
                    <a:pt x="7239" y="3799"/>
                  </a:lnTo>
                  <a:lnTo>
                    <a:pt x="7014" y="4091"/>
                  </a:lnTo>
                  <a:lnTo>
                    <a:pt x="6812" y="4406"/>
                  </a:lnTo>
                  <a:lnTo>
                    <a:pt x="6610" y="4743"/>
                  </a:lnTo>
                  <a:lnTo>
                    <a:pt x="6250" y="5463"/>
                  </a:lnTo>
                  <a:lnTo>
                    <a:pt x="5913" y="6182"/>
                  </a:lnTo>
                  <a:lnTo>
                    <a:pt x="5621" y="6901"/>
                  </a:lnTo>
                  <a:lnTo>
                    <a:pt x="5373" y="7598"/>
                  </a:lnTo>
                  <a:lnTo>
                    <a:pt x="5171" y="8228"/>
                  </a:lnTo>
                  <a:lnTo>
                    <a:pt x="4879" y="9172"/>
                  </a:lnTo>
                  <a:lnTo>
                    <a:pt x="4789" y="9554"/>
                  </a:lnTo>
                  <a:lnTo>
                    <a:pt x="4542" y="9352"/>
                  </a:lnTo>
                  <a:lnTo>
                    <a:pt x="4317" y="9194"/>
                  </a:lnTo>
                  <a:lnTo>
                    <a:pt x="4092" y="9082"/>
                  </a:lnTo>
                  <a:lnTo>
                    <a:pt x="3867" y="9037"/>
                  </a:lnTo>
                  <a:lnTo>
                    <a:pt x="3642" y="9014"/>
                  </a:lnTo>
                  <a:lnTo>
                    <a:pt x="3418" y="9037"/>
                  </a:lnTo>
                  <a:lnTo>
                    <a:pt x="3215" y="9104"/>
                  </a:lnTo>
                  <a:lnTo>
                    <a:pt x="2990" y="9194"/>
                  </a:lnTo>
                  <a:lnTo>
                    <a:pt x="2788" y="9307"/>
                  </a:lnTo>
                  <a:lnTo>
                    <a:pt x="2586" y="9464"/>
                  </a:lnTo>
                  <a:lnTo>
                    <a:pt x="2384" y="9644"/>
                  </a:lnTo>
                  <a:lnTo>
                    <a:pt x="2181" y="9846"/>
                  </a:lnTo>
                  <a:lnTo>
                    <a:pt x="2001" y="10048"/>
                  </a:lnTo>
                  <a:lnTo>
                    <a:pt x="1822" y="10296"/>
                  </a:lnTo>
                  <a:lnTo>
                    <a:pt x="1462" y="10790"/>
                  </a:lnTo>
                  <a:lnTo>
                    <a:pt x="1147" y="11330"/>
                  </a:lnTo>
                  <a:lnTo>
                    <a:pt x="855" y="11847"/>
                  </a:lnTo>
                  <a:lnTo>
                    <a:pt x="608" y="12364"/>
                  </a:lnTo>
                  <a:lnTo>
                    <a:pt x="383" y="12858"/>
                  </a:lnTo>
                  <a:lnTo>
                    <a:pt x="91" y="13578"/>
                  </a:lnTo>
                  <a:lnTo>
                    <a:pt x="1" y="13870"/>
                  </a:lnTo>
                  <a:lnTo>
                    <a:pt x="33517" y="13870"/>
                  </a:lnTo>
                  <a:lnTo>
                    <a:pt x="33472" y="13690"/>
                  </a:lnTo>
                  <a:lnTo>
                    <a:pt x="33315" y="13218"/>
                  </a:lnTo>
                  <a:lnTo>
                    <a:pt x="33045" y="12499"/>
                  </a:lnTo>
                  <a:lnTo>
                    <a:pt x="32865" y="12072"/>
                  </a:lnTo>
                  <a:lnTo>
                    <a:pt x="32663" y="11599"/>
                  </a:lnTo>
                  <a:lnTo>
                    <a:pt x="32415" y="11127"/>
                  </a:lnTo>
                  <a:lnTo>
                    <a:pt x="32146" y="10633"/>
                  </a:lnTo>
                  <a:lnTo>
                    <a:pt x="31831" y="10116"/>
                  </a:lnTo>
                  <a:lnTo>
                    <a:pt x="31494" y="9621"/>
                  </a:lnTo>
                  <a:lnTo>
                    <a:pt x="31112" y="9127"/>
                  </a:lnTo>
                  <a:lnTo>
                    <a:pt x="30707" y="8655"/>
                  </a:lnTo>
                  <a:lnTo>
                    <a:pt x="30258" y="8205"/>
                  </a:lnTo>
                  <a:lnTo>
                    <a:pt x="30033" y="8003"/>
                  </a:lnTo>
                  <a:lnTo>
                    <a:pt x="29785" y="7801"/>
                  </a:lnTo>
                  <a:lnTo>
                    <a:pt x="29426" y="7553"/>
                  </a:lnTo>
                  <a:lnTo>
                    <a:pt x="29089" y="7328"/>
                  </a:lnTo>
                  <a:lnTo>
                    <a:pt x="28729" y="7171"/>
                  </a:lnTo>
                  <a:lnTo>
                    <a:pt x="28369" y="7059"/>
                  </a:lnTo>
                  <a:lnTo>
                    <a:pt x="28010" y="6969"/>
                  </a:lnTo>
                  <a:lnTo>
                    <a:pt x="27650" y="6924"/>
                  </a:lnTo>
                  <a:lnTo>
                    <a:pt x="27290" y="6901"/>
                  </a:lnTo>
                  <a:lnTo>
                    <a:pt x="26931" y="6924"/>
                  </a:lnTo>
                  <a:lnTo>
                    <a:pt x="26571" y="6969"/>
                  </a:lnTo>
                  <a:lnTo>
                    <a:pt x="26234" y="7036"/>
                  </a:lnTo>
                  <a:lnTo>
                    <a:pt x="25897" y="7126"/>
                  </a:lnTo>
                  <a:lnTo>
                    <a:pt x="25559" y="7239"/>
                  </a:lnTo>
                  <a:lnTo>
                    <a:pt x="25222" y="7373"/>
                  </a:lnTo>
                  <a:lnTo>
                    <a:pt x="24908" y="7531"/>
                  </a:lnTo>
                  <a:lnTo>
                    <a:pt x="24593" y="7688"/>
                  </a:lnTo>
                  <a:lnTo>
                    <a:pt x="24301" y="7868"/>
                  </a:lnTo>
                  <a:lnTo>
                    <a:pt x="23716" y="8228"/>
                  </a:lnTo>
                  <a:lnTo>
                    <a:pt x="23199" y="8632"/>
                  </a:lnTo>
                  <a:lnTo>
                    <a:pt x="22750" y="8992"/>
                  </a:lnTo>
                  <a:lnTo>
                    <a:pt x="22367" y="9352"/>
                  </a:lnTo>
                  <a:lnTo>
                    <a:pt x="22053" y="9666"/>
                  </a:lnTo>
                  <a:lnTo>
                    <a:pt x="21805" y="9914"/>
                  </a:lnTo>
                  <a:lnTo>
                    <a:pt x="21603" y="10138"/>
                  </a:lnTo>
                  <a:lnTo>
                    <a:pt x="21603" y="10138"/>
                  </a:lnTo>
                  <a:lnTo>
                    <a:pt x="21626" y="9846"/>
                  </a:lnTo>
                  <a:lnTo>
                    <a:pt x="21648" y="9509"/>
                  </a:lnTo>
                  <a:lnTo>
                    <a:pt x="21671" y="9082"/>
                  </a:lnTo>
                  <a:lnTo>
                    <a:pt x="21671" y="8542"/>
                  </a:lnTo>
                  <a:lnTo>
                    <a:pt x="21648" y="7935"/>
                  </a:lnTo>
                  <a:lnTo>
                    <a:pt x="21581" y="7261"/>
                  </a:lnTo>
                  <a:lnTo>
                    <a:pt x="21491" y="6519"/>
                  </a:lnTo>
                  <a:lnTo>
                    <a:pt x="21333" y="5755"/>
                  </a:lnTo>
                  <a:lnTo>
                    <a:pt x="21243" y="5373"/>
                  </a:lnTo>
                  <a:lnTo>
                    <a:pt x="21131" y="4968"/>
                  </a:lnTo>
                  <a:lnTo>
                    <a:pt x="21019" y="4564"/>
                  </a:lnTo>
                  <a:lnTo>
                    <a:pt x="20861" y="4159"/>
                  </a:lnTo>
                  <a:lnTo>
                    <a:pt x="20704" y="3777"/>
                  </a:lnTo>
                  <a:lnTo>
                    <a:pt x="20524" y="3372"/>
                  </a:lnTo>
                  <a:lnTo>
                    <a:pt x="20322" y="2990"/>
                  </a:lnTo>
                  <a:lnTo>
                    <a:pt x="20097" y="2608"/>
                  </a:lnTo>
                  <a:lnTo>
                    <a:pt x="19850" y="2226"/>
                  </a:lnTo>
                  <a:lnTo>
                    <a:pt x="19580" y="1866"/>
                  </a:lnTo>
                  <a:lnTo>
                    <a:pt x="19265" y="1506"/>
                  </a:lnTo>
                  <a:lnTo>
                    <a:pt x="18951" y="1169"/>
                  </a:lnTo>
                  <a:lnTo>
                    <a:pt x="18591" y="854"/>
                  </a:lnTo>
                  <a:lnTo>
                    <a:pt x="18209" y="540"/>
                  </a:lnTo>
                  <a:lnTo>
                    <a:pt x="18029" y="405"/>
                  </a:lnTo>
                  <a:lnTo>
                    <a:pt x="17827" y="292"/>
                  </a:lnTo>
                  <a:lnTo>
                    <a:pt x="17647" y="203"/>
                  </a:lnTo>
                  <a:lnTo>
                    <a:pt x="17467" y="113"/>
                  </a:lnTo>
                  <a:lnTo>
                    <a:pt x="17310" y="68"/>
                  </a:lnTo>
                  <a:lnTo>
                    <a:pt x="17130" y="23"/>
                  </a:lnTo>
                  <a:lnTo>
                    <a:pt x="16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924700" y="1924050"/>
              <a:ext cx="615925" cy="255150"/>
            </a:xfrm>
            <a:custGeom>
              <a:avLst/>
              <a:gdLst/>
              <a:ahLst/>
              <a:cxnLst/>
              <a:rect l="l" t="t" r="r" b="b"/>
              <a:pathLst>
                <a:path w="24637" h="10206" extrusionOk="0">
                  <a:moveTo>
                    <a:pt x="12274" y="0"/>
                  </a:moveTo>
                  <a:lnTo>
                    <a:pt x="12026" y="23"/>
                  </a:lnTo>
                  <a:lnTo>
                    <a:pt x="11779" y="90"/>
                  </a:lnTo>
                  <a:lnTo>
                    <a:pt x="11532" y="225"/>
                  </a:lnTo>
                  <a:lnTo>
                    <a:pt x="11240" y="405"/>
                  </a:lnTo>
                  <a:lnTo>
                    <a:pt x="10970" y="630"/>
                  </a:lnTo>
                  <a:lnTo>
                    <a:pt x="10700" y="877"/>
                  </a:lnTo>
                  <a:lnTo>
                    <a:pt x="10475" y="1124"/>
                  </a:lnTo>
                  <a:lnTo>
                    <a:pt x="10250" y="1371"/>
                  </a:lnTo>
                  <a:lnTo>
                    <a:pt x="10048" y="1641"/>
                  </a:lnTo>
                  <a:lnTo>
                    <a:pt x="9868" y="1933"/>
                  </a:lnTo>
                  <a:lnTo>
                    <a:pt x="9688" y="2203"/>
                  </a:lnTo>
                  <a:lnTo>
                    <a:pt x="9554" y="2495"/>
                  </a:lnTo>
                  <a:lnTo>
                    <a:pt x="9419" y="2788"/>
                  </a:lnTo>
                  <a:lnTo>
                    <a:pt x="9284" y="3080"/>
                  </a:lnTo>
                  <a:lnTo>
                    <a:pt x="9104" y="3664"/>
                  </a:lnTo>
                  <a:lnTo>
                    <a:pt x="8947" y="4249"/>
                  </a:lnTo>
                  <a:lnTo>
                    <a:pt x="8834" y="4811"/>
                  </a:lnTo>
                  <a:lnTo>
                    <a:pt x="8767" y="5350"/>
                  </a:lnTo>
                  <a:lnTo>
                    <a:pt x="8722" y="5845"/>
                  </a:lnTo>
                  <a:lnTo>
                    <a:pt x="8699" y="6294"/>
                  </a:lnTo>
                  <a:lnTo>
                    <a:pt x="8699" y="6677"/>
                  </a:lnTo>
                  <a:lnTo>
                    <a:pt x="8722" y="7239"/>
                  </a:lnTo>
                  <a:lnTo>
                    <a:pt x="8744" y="7463"/>
                  </a:lnTo>
                  <a:lnTo>
                    <a:pt x="8609" y="7283"/>
                  </a:lnTo>
                  <a:lnTo>
                    <a:pt x="8205" y="6879"/>
                  </a:lnTo>
                  <a:lnTo>
                    <a:pt x="7913" y="6632"/>
                  </a:lnTo>
                  <a:lnTo>
                    <a:pt x="7575" y="6339"/>
                  </a:lnTo>
                  <a:lnTo>
                    <a:pt x="7193" y="6070"/>
                  </a:lnTo>
                  <a:lnTo>
                    <a:pt x="6766" y="5800"/>
                  </a:lnTo>
                  <a:lnTo>
                    <a:pt x="6317" y="5553"/>
                  </a:lnTo>
                  <a:lnTo>
                    <a:pt x="6092" y="5440"/>
                  </a:lnTo>
                  <a:lnTo>
                    <a:pt x="5845" y="5328"/>
                  </a:lnTo>
                  <a:lnTo>
                    <a:pt x="5597" y="5260"/>
                  </a:lnTo>
                  <a:lnTo>
                    <a:pt x="5350" y="5193"/>
                  </a:lnTo>
                  <a:lnTo>
                    <a:pt x="5103" y="5125"/>
                  </a:lnTo>
                  <a:lnTo>
                    <a:pt x="4833" y="5103"/>
                  </a:lnTo>
                  <a:lnTo>
                    <a:pt x="4586" y="5081"/>
                  </a:lnTo>
                  <a:lnTo>
                    <a:pt x="4316" y="5103"/>
                  </a:lnTo>
                  <a:lnTo>
                    <a:pt x="4046" y="5125"/>
                  </a:lnTo>
                  <a:lnTo>
                    <a:pt x="3776" y="5193"/>
                  </a:lnTo>
                  <a:lnTo>
                    <a:pt x="3529" y="5283"/>
                  </a:lnTo>
                  <a:lnTo>
                    <a:pt x="3259" y="5395"/>
                  </a:lnTo>
                  <a:lnTo>
                    <a:pt x="2990" y="5553"/>
                  </a:lnTo>
                  <a:lnTo>
                    <a:pt x="2742" y="5732"/>
                  </a:lnTo>
                  <a:lnTo>
                    <a:pt x="2383" y="6047"/>
                  </a:lnTo>
                  <a:lnTo>
                    <a:pt x="2068" y="6362"/>
                  </a:lnTo>
                  <a:lnTo>
                    <a:pt x="1753" y="6721"/>
                  </a:lnTo>
                  <a:lnTo>
                    <a:pt x="1484" y="7081"/>
                  </a:lnTo>
                  <a:lnTo>
                    <a:pt x="1236" y="7441"/>
                  </a:lnTo>
                  <a:lnTo>
                    <a:pt x="1012" y="7823"/>
                  </a:lnTo>
                  <a:lnTo>
                    <a:pt x="809" y="8183"/>
                  </a:lnTo>
                  <a:lnTo>
                    <a:pt x="629" y="8542"/>
                  </a:lnTo>
                  <a:lnTo>
                    <a:pt x="337" y="9194"/>
                  </a:lnTo>
                  <a:lnTo>
                    <a:pt x="135" y="9711"/>
                  </a:lnTo>
                  <a:lnTo>
                    <a:pt x="0" y="10206"/>
                  </a:lnTo>
                  <a:lnTo>
                    <a:pt x="24637" y="10206"/>
                  </a:lnTo>
                  <a:lnTo>
                    <a:pt x="24570" y="10003"/>
                  </a:lnTo>
                  <a:lnTo>
                    <a:pt x="24345" y="9464"/>
                  </a:lnTo>
                  <a:lnTo>
                    <a:pt x="24187" y="9104"/>
                  </a:lnTo>
                  <a:lnTo>
                    <a:pt x="24008" y="8722"/>
                  </a:lnTo>
                  <a:lnTo>
                    <a:pt x="23783" y="8340"/>
                  </a:lnTo>
                  <a:lnTo>
                    <a:pt x="23558" y="7935"/>
                  </a:lnTo>
                  <a:lnTo>
                    <a:pt x="23288" y="7576"/>
                  </a:lnTo>
                  <a:lnTo>
                    <a:pt x="23019" y="7239"/>
                  </a:lnTo>
                  <a:lnTo>
                    <a:pt x="22884" y="7104"/>
                  </a:lnTo>
                  <a:lnTo>
                    <a:pt x="22726" y="6969"/>
                  </a:lnTo>
                  <a:lnTo>
                    <a:pt x="22591" y="6856"/>
                  </a:lnTo>
                  <a:lnTo>
                    <a:pt x="22434" y="6766"/>
                  </a:lnTo>
                  <a:lnTo>
                    <a:pt x="22277" y="6699"/>
                  </a:lnTo>
                  <a:lnTo>
                    <a:pt x="22119" y="6654"/>
                  </a:lnTo>
                  <a:lnTo>
                    <a:pt x="21940" y="6632"/>
                  </a:lnTo>
                  <a:lnTo>
                    <a:pt x="21782" y="6654"/>
                  </a:lnTo>
                  <a:lnTo>
                    <a:pt x="21625" y="6699"/>
                  </a:lnTo>
                  <a:lnTo>
                    <a:pt x="21445" y="6766"/>
                  </a:lnTo>
                  <a:lnTo>
                    <a:pt x="21288" y="6879"/>
                  </a:lnTo>
                  <a:lnTo>
                    <a:pt x="21108" y="7036"/>
                  </a:lnTo>
                  <a:lnTo>
                    <a:pt x="21040" y="6766"/>
                  </a:lnTo>
                  <a:lnTo>
                    <a:pt x="20838" y="6047"/>
                  </a:lnTo>
                  <a:lnTo>
                    <a:pt x="20681" y="5598"/>
                  </a:lnTo>
                  <a:lnTo>
                    <a:pt x="20501" y="5081"/>
                  </a:lnTo>
                  <a:lnTo>
                    <a:pt x="20276" y="4564"/>
                  </a:lnTo>
                  <a:lnTo>
                    <a:pt x="20051" y="4024"/>
                  </a:lnTo>
                  <a:lnTo>
                    <a:pt x="19782" y="3507"/>
                  </a:lnTo>
                  <a:lnTo>
                    <a:pt x="19467" y="3012"/>
                  </a:lnTo>
                  <a:lnTo>
                    <a:pt x="19309" y="2788"/>
                  </a:lnTo>
                  <a:lnTo>
                    <a:pt x="19152" y="2585"/>
                  </a:lnTo>
                  <a:lnTo>
                    <a:pt x="18972" y="2406"/>
                  </a:lnTo>
                  <a:lnTo>
                    <a:pt x="18792" y="2248"/>
                  </a:lnTo>
                  <a:lnTo>
                    <a:pt x="18613" y="2113"/>
                  </a:lnTo>
                  <a:lnTo>
                    <a:pt x="18433" y="2001"/>
                  </a:lnTo>
                  <a:lnTo>
                    <a:pt x="18230" y="1911"/>
                  </a:lnTo>
                  <a:lnTo>
                    <a:pt x="18028" y="1866"/>
                  </a:lnTo>
                  <a:lnTo>
                    <a:pt x="17826" y="1844"/>
                  </a:lnTo>
                  <a:lnTo>
                    <a:pt x="17601" y="1866"/>
                  </a:lnTo>
                  <a:lnTo>
                    <a:pt x="17399" y="1933"/>
                  </a:lnTo>
                  <a:lnTo>
                    <a:pt x="17174" y="2046"/>
                  </a:lnTo>
                  <a:lnTo>
                    <a:pt x="16949" y="2181"/>
                  </a:lnTo>
                  <a:lnTo>
                    <a:pt x="16747" y="2316"/>
                  </a:lnTo>
                  <a:lnTo>
                    <a:pt x="16365" y="2630"/>
                  </a:lnTo>
                  <a:lnTo>
                    <a:pt x="16028" y="2967"/>
                  </a:lnTo>
                  <a:lnTo>
                    <a:pt x="15735" y="3305"/>
                  </a:lnTo>
                  <a:lnTo>
                    <a:pt x="15488" y="3664"/>
                  </a:lnTo>
                  <a:lnTo>
                    <a:pt x="15263" y="4024"/>
                  </a:lnTo>
                  <a:lnTo>
                    <a:pt x="15083" y="4406"/>
                  </a:lnTo>
                  <a:lnTo>
                    <a:pt x="14926" y="4743"/>
                  </a:lnTo>
                  <a:lnTo>
                    <a:pt x="14814" y="5081"/>
                  </a:lnTo>
                  <a:lnTo>
                    <a:pt x="14701" y="5395"/>
                  </a:lnTo>
                  <a:lnTo>
                    <a:pt x="14589" y="5935"/>
                  </a:lnTo>
                  <a:lnTo>
                    <a:pt x="14521" y="6294"/>
                  </a:lnTo>
                  <a:lnTo>
                    <a:pt x="14499" y="6429"/>
                  </a:lnTo>
                  <a:lnTo>
                    <a:pt x="14499" y="6070"/>
                  </a:lnTo>
                  <a:lnTo>
                    <a:pt x="14432" y="5170"/>
                  </a:lnTo>
                  <a:lnTo>
                    <a:pt x="14364" y="4564"/>
                  </a:lnTo>
                  <a:lnTo>
                    <a:pt x="14297" y="3912"/>
                  </a:lnTo>
                  <a:lnTo>
                    <a:pt x="14184" y="3237"/>
                  </a:lnTo>
                  <a:lnTo>
                    <a:pt x="14027" y="2540"/>
                  </a:lnTo>
                  <a:lnTo>
                    <a:pt x="13847" y="1888"/>
                  </a:lnTo>
                  <a:lnTo>
                    <a:pt x="13757" y="1596"/>
                  </a:lnTo>
                  <a:lnTo>
                    <a:pt x="13622" y="1304"/>
                  </a:lnTo>
                  <a:lnTo>
                    <a:pt x="13510" y="1034"/>
                  </a:lnTo>
                  <a:lnTo>
                    <a:pt x="13375" y="787"/>
                  </a:lnTo>
                  <a:lnTo>
                    <a:pt x="13218" y="562"/>
                  </a:lnTo>
                  <a:lnTo>
                    <a:pt x="13060" y="382"/>
                  </a:lnTo>
                  <a:lnTo>
                    <a:pt x="12880" y="225"/>
                  </a:lnTo>
                  <a:lnTo>
                    <a:pt x="12701" y="113"/>
                  </a:lnTo>
                  <a:lnTo>
                    <a:pt x="12476" y="45"/>
                  </a:lnTo>
                  <a:lnTo>
                    <a:pt x="12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4132550" y="455025"/>
              <a:ext cx="1414525" cy="585625"/>
            </a:xfrm>
            <a:custGeom>
              <a:avLst/>
              <a:gdLst/>
              <a:ahLst/>
              <a:cxnLst/>
              <a:rect l="l" t="t" r="r" b="b"/>
              <a:pathLst>
                <a:path w="56581" h="23425" extrusionOk="0">
                  <a:moveTo>
                    <a:pt x="28189" y="1"/>
                  </a:moveTo>
                  <a:lnTo>
                    <a:pt x="27919" y="23"/>
                  </a:lnTo>
                  <a:lnTo>
                    <a:pt x="27650" y="46"/>
                  </a:lnTo>
                  <a:lnTo>
                    <a:pt x="27357" y="113"/>
                  </a:lnTo>
                  <a:lnTo>
                    <a:pt x="27088" y="226"/>
                  </a:lnTo>
                  <a:lnTo>
                    <a:pt x="26773" y="338"/>
                  </a:lnTo>
                  <a:lnTo>
                    <a:pt x="26458" y="518"/>
                  </a:lnTo>
                  <a:lnTo>
                    <a:pt x="26144" y="698"/>
                  </a:lnTo>
                  <a:lnTo>
                    <a:pt x="25829" y="945"/>
                  </a:lnTo>
                  <a:lnTo>
                    <a:pt x="25492" y="1192"/>
                  </a:lnTo>
                  <a:lnTo>
                    <a:pt x="25177" y="1462"/>
                  </a:lnTo>
                  <a:lnTo>
                    <a:pt x="24592" y="2002"/>
                  </a:lnTo>
                  <a:lnTo>
                    <a:pt x="24031" y="2564"/>
                  </a:lnTo>
                  <a:lnTo>
                    <a:pt x="23536" y="3170"/>
                  </a:lnTo>
                  <a:lnTo>
                    <a:pt x="23086" y="3777"/>
                  </a:lnTo>
                  <a:lnTo>
                    <a:pt x="22659" y="4407"/>
                  </a:lnTo>
                  <a:lnTo>
                    <a:pt x="22277" y="5059"/>
                  </a:lnTo>
                  <a:lnTo>
                    <a:pt x="21940" y="5711"/>
                  </a:lnTo>
                  <a:lnTo>
                    <a:pt x="21625" y="6385"/>
                  </a:lnTo>
                  <a:lnTo>
                    <a:pt x="21356" y="7059"/>
                  </a:lnTo>
                  <a:lnTo>
                    <a:pt x="21108" y="7734"/>
                  </a:lnTo>
                  <a:lnTo>
                    <a:pt x="20883" y="8386"/>
                  </a:lnTo>
                  <a:lnTo>
                    <a:pt x="20704" y="9060"/>
                  </a:lnTo>
                  <a:lnTo>
                    <a:pt x="20546" y="9734"/>
                  </a:lnTo>
                  <a:lnTo>
                    <a:pt x="20411" y="10386"/>
                  </a:lnTo>
                  <a:lnTo>
                    <a:pt x="20299" y="11016"/>
                  </a:lnTo>
                  <a:lnTo>
                    <a:pt x="20209" y="11645"/>
                  </a:lnTo>
                  <a:lnTo>
                    <a:pt x="20142" y="12252"/>
                  </a:lnTo>
                  <a:lnTo>
                    <a:pt x="20074" y="12836"/>
                  </a:lnTo>
                  <a:lnTo>
                    <a:pt x="20052" y="13398"/>
                  </a:lnTo>
                  <a:lnTo>
                    <a:pt x="20007" y="14432"/>
                  </a:lnTo>
                  <a:lnTo>
                    <a:pt x="20007" y="15332"/>
                  </a:lnTo>
                  <a:lnTo>
                    <a:pt x="20029" y="16073"/>
                  </a:lnTo>
                  <a:lnTo>
                    <a:pt x="20052" y="16635"/>
                  </a:lnTo>
                  <a:lnTo>
                    <a:pt x="20097" y="17108"/>
                  </a:lnTo>
                  <a:lnTo>
                    <a:pt x="19760" y="16748"/>
                  </a:lnTo>
                  <a:lnTo>
                    <a:pt x="19377" y="16321"/>
                  </a:lnTo>
                  <a:lnTo>
                    <a:pt x="18838" y="15804"/>
                  </a:lnTo>
                  <a:lnTo>
                    <a:pt x="18163" y="15197"/>
                  </a:lnTo>
                  <a:lnTo>
                    <a:pt x="17399" y="14567"/>
                  </a:lnTo>
                  <a:lnTo>
                    <a:pt x="16972" y="14230"/>
                  </a:lnTo>
                  <a:lnTo>
                    <a:pt x="16523" y="13915"/>
                  </a:lnTo>
                  <a:lnTo>
                    <a:pt x="16050" y="13601"/>
                  </a:lnTo>
                  <a:lnTo>
                    <a:pt x="15578" y="13286"/>
                  </a:lnTo>
                  <a:lnTo>
                    <a:pt x="15061" y="12994"/>
                  </a:lnTo>
                  <a:lnTo>
                    <a:pt x="14544" y="12724"/>
                  </a:lnTo>
                  <a:lnTo>
                    <a:pt x="14005" y="12477"/>
                  </a:lnTo>
                  <a:lnTo>
                    <a:pt x="13443" y="12252"/>
                  </a:lnTo>
                  <a:lnTo>
                    <a:pt x="12881" y="12050"/>
                  </a:lnTo>
                  <a:lnTo>
                    <a:pt x="12296" y="11892"/>
                  </a:lnTo>
                  <a:lnTo>
                    <a:pt x="11712" y="11780"/>
                  </a:lnTo>
                  <a:lnTo>
                    <a:pt x="11128" y="11713"/>
                  </a:lnTo>
                  <a:lnTo>
                    <a:pt x="10521" y="11668"/>
                  </a:lnTo>
                  <a:lnTo>
                    <a:pt x="10228" y="11690"/>
                  </a:lnTo>
                  <a:lnTo>
                    <a:pt x="9914" y="11690"/>
                  </a:lnTo>
                  <a:lnTo>
                    <a:pt x="9621" y="11735"/>
                  </a:lnTo>
                  <a:lnTo>
                    <a:pt x="9307" y="11780"/>
                  </a:lnTo>
                  <a:lnTo>
                    <a:pt x="9015" y="11847"/>
                  </a:lnTo>
                  <a:lnTo>
                    <a:pt x="8700" y="11915"/>
                  </a:lnTo>
                  <a:lnTo>
                    <a:pt x="8408" y="12005"/>
                  </a:lnTo>
                  <a:lnTo>
                    <a:pt x="8093" y="12117"/>
                  </a:lnTo>
                  <a:lnTo>
                    <a:pt x="7801" y="12252"/>
                  </a:lnTo>
                  <a:lnTo>
                    <a:pt x="7486" y="12387"/>
                  </a:lnTo>
                  <a:lnTo>
                    <a:pt x="7194" y="12567"/>
                  </a:lnTo>
                  <a:lnTo>
                    <a:pt x="6902" y="12747"/>
                  </a:lnTo>
                  <a:lnTo>
                    <a:pt x="6587" y="12949"/>
                  </a:lnTo>
                  <a:lnTo>
                    <a:pt x="6295" y="13174"/>
                  </a:lnTo>
                  <a:lnTo>
                    <a:pt x="5890" y="13511"/>
                  </a:lnTo>
                  <a:lnTo>
                    <a:pt x="5485" y="13848"/>
                  </a:lnTo>
                  <a:lnTo>
                    <a:pt x="5103" y="14230"/>
                  </a:lnTo>
                  <a:lnTo>
                    <a:pt x="4744" y="14612"/>
                  </a:lnTo>
                  <a:lnTo>
                    <a:pt x="4384" y="15017"/>
                  </a:lnTo>
                  <a:lnTo>
                    <a:pt x="4047" y="15422"/>
                  </a:lnTo>
                  <a:lnTo>
                    <a:pt x="3732" y="15826"/>
                  </a:lnTo>
                  <a:lnTo>
                    <a:pt x="3417" y="16253"/>
                  </a:lnTo>
                  <a:lnTo>
                    <a:pt x="3125" y="16680"/>
                  </a:lnTo>
                  <a:lnTo>
                    <a:pt x="2855" y="17085"/>
                  </a:lnTo>
                  <a:lnTo>
                    <a:pt x="2338" y="17939"/>
                  </a:lnTo>
                  <a:lnTo>
                    <a:pt x="1866" y="18793"/>
                  </a:lnTo>
                  <a:lnTo>
                    <a:pt x="1462" y="19603"/>
                  </a:lnTo>
                  <a:lnTo>
                    <a:pt x="1102" y="20389"/>
                  </a:lnTo>
                  <a:lnTo>
                    <a:pt x="810" y="21109"/>
                  </a:lnTo>
                  <a:lnTo>
                    <a:pt x="540" y="21738"/>
                  </a:lnTo>
                  <a:lnTo>
                    <a:pt x="338" y="22300"/>
                  </a:lnTo>
                  <a:lnTo>
                    <a:pt x="68" y="23132"/>
                  </a:lnTo>
                  <a:lnTo>
                    <a:pt x="0" y="23424"/>
                  </a:lnTo>
                  <a:lnTo>
                    <a:pt x="56580" y="23424"/>
                  </a:lnTo>
                  <a:lnTo>
                    <a:pt x="56400" y="22930"/>
                  </a:lnTo>
                  <a:lnTo>
                    <a:pt x="56198" y="22390"/>
                  </a:lnTo>
                  <a:lnTo>
                    <a:pt x="55906" y="21693"/>
                  </a:lnTo>
                  <a:lnTo>
                    <a:pt x="55546" y="20884"/>
                  </a:lnTo>
                  <a:lnTo>
                    <a:pt x="55119" y="20030"/>
                  </a:lnTo>
                  <a:lnTo>
                    <a:pt x="54624" y="19108"/>
                  </a:lnTo>
                  <a:lnTo>
                    <a:pt x="54377" y="18659"/>
                  </a:lnTo>
                  <a:lnTo>
                    <a:pt x="54085" y="18209"/>
                  </a:lnTo>
                  <a:lnTo>
                    <a:pt x="53815" y="17782"/>
                  </a:lnTo>
                  <a:lnTo>
                    <a:pt x="53500" y="17377"/>
                  </a:lnTo>
                  <a:lnTo>
                    <a:pt x="53208" y="16973"/>
                  </a:lnTo>
                  <a:lnTo>
                    <a:pt x="52871" y="16613"/>
                  </a:lnTo>
                  <a:lnTo>
                    <a:pt x="52556" y="16276"/>
                  </a:lnTo>
                  <a:lnTo>
                    <a:pt x="52219" y="15984"/>
                  </a:lnTo>
                  <a:lnTo>
                    <a:pt x="51860" y="15736"/>
                  </a:lnTo>
                  <a:lnTo>
                    <a:pt x="51500" y="15511"/>
                  </a:lnTo>
                  <a:lnTo>
                    <a:pt x="51140" y="15354"/>
                  </a:lnTo>
                  <a:lnTo>
                    <a:pt x="50960" y="15309"/>
                  </a:lnTo>
                  <a:lnTo>
                    <a:pt x="50781" y="15264"/>
                  </a:lnTo>
                  <a:lnTo>
                    <a:pt x="50601" y="15242"/>
                  </a:lnTo>
                  <a:lnTo>
                    <a:pt x="50421" y="15219"/>
                  </a:lnTo>
                  <a:lnTo>
                    <a:pt x="50219" y="15219"/>
                  </a:lnTo>
                  <a:lnTo>
                    <a:pt x="50039" y="15242"/>
                  </a:lnTo>
                  <a:lnTo>
                    <a:pt x="49836" y="15287"/>
                  </a:lnTo>
                  <a:lnTo>
                    <a:pt x="49657" y="15354"/>
                  </a:lnTo>
                  <a:lnTo>
                    <a:pt x="49454" y="15422"/>
                  </a:lnTo>
                  <a:lnTo>
                    <a:pt x="49274" y="15534"/>
                  </a:lnTo>
                  <a:lnTo>
                    <a:pt x="49072" y="15646"/>
                  </a:lnTo>
                  <a:lnTo>
                    <a:pt x="48892" y="15781"/>
                  </a:lnTo>
                  <a:lnTo>
                    <a:pt x="48690" y="15939"/>
                  </a:lnTo>
                  <a:lnTo>
                    <a:pt x="48510" y="16118"/>
                  </a:lnTo>
                  <a:lnTo>
                    <a:pt x="48330" y="15511"/>
                  </a:lnTo>
                  <a:lnTo>
                    <a:pt x="48128" y="14792"/>
                  </a:lnTo>
                  <a:lnTo>
                    <a:pt x="47858" y="13893"/>
                  </a:lnTo>
                  <a:lnTo>
                    <a:pt x="47499" y="12836"/>
                  </a:lnTo>
                  <a:lnTo>
                    <a:pt x="47094" y="11668"/>
                  </a:lnTo>
                  <a:lnTo>
                    <a:pt x="46599" y="10454"/>
                  </a:lnTo>
                  <a:lnTo>
                    <a:pt x="46330" y="9847"/>
                  </a:lnTo>
                  <a:lnTo>
                    <a:pt x="46037" y="9217"/>
                  </a:lnTo>
                  <a:lnTo>
                    <a:pt x="45723" y="8610"/>
                  </a:lnTo>
                  <a:lnTo>
                    <a:pt x="45408" y="8026"/>
                  </a:lnTo>
                  <a:lnTo>
                    <a:pt x="45071" y="7464"/>
                  </a:lnTo>
                  <a:lnTo>
                    <a:pt x="44734" y="6924"/>
                  </a:lnTo>
                  <a:lnTo>
                    <a:pt x="44352" y="6407"/>
                  </a:lnTo>
                  <a:lnTo>
                    <a:pt x="43969" y="5935"/>
                  </a:lnTo>
                  <a:lnTo>
                    <a:pt x="43587" y="5508"/>
                  </a:lnTo>
                  <a:lnTo>
                    <a:pt x="43183" y="5149"/>
                  </a:lnTo>
                  <a:lnTo>
                    <a:pt x="42958" y="4969"/>
                  </a:lnTo>
                  <a:lnTo>
                    <a:pt x="42756" y="4834"/>
                  </a:lnTo>
                  <a:lnTo>
                    <a:pt x="42531" y="4699"/>
                  </a:lnTo>
                  <a:lnTo>
                    <a:pt x="42306" y="4564"/>
                  </a:lnTo>
                  <a:lnTo>
                    <a:pt x="42104" y="4474"/>
                  </a:lnTo>
                  <a:lnTo>
                    <a:pt x="41856" y="4384"/>
                  </a:lnTo>
                  <a:lnTo>
                    <a:pt x="41632" y="4317"/>
                  </a:lnTo>
                  <a:lnTo>
                    <a:pt x="41407" y="4272"/>
                  </a:lnTo>
                  <a:lnTo>
                    <a:pt x="41160" y="4249"/>
                  </a:lnTo>
                  <a:lnTo>
                    <a:pt x="40687" y="4249"/>
                  </a:lnTo>
                  <a:lnTo>
                    <a:pt x="40440" y="4294"/>
                  </a:lnTo>
                  <a:lnTo>
                    <a:pt x="40193" y="4362"/>
                  </a:lnTo>
                  <a:lnTo>
                    <a:pt x="39946" y="4452"/>
                  </a:lnTo>
                  <a:lnTo>
                    <a:pt x="39676" y="4542"/>
                  </a:lnTo>
                  <a:lnTo>
                    <a:pt x="39429" y="4677"/>
                  </a:lnTo>
                  <a:lnTo>
                    <a:pt x="38934" y="4991"/>
                  </a:lnTo>
                  <a:lnTo>
                    <a:pt x="38440" y="5328"/>
                  </a:lnTo>
                  <a:lnTo>
                    <a:pt x="38012" y="5666"/>
                  </a:lnTo>
                  <a:lnTo>
                    <a:pt x="37585" y="6025"/>
                  </a:lnTo>
                  <a:lnTo>
                    <a:pt x="37181" y="6407"/>
                  </a:lnTo>
                  <a:lnTo>
                    <a:pt x="36821" y="6790"/>
                  </a:lnTo>
                  <a:lnTo>
                    <a:pt x="36461" y="7194"/>
                  </a:lnTo>
                  <a:lnTo>
                    <a:pt x="36147" y="7599"/>
                  </a:lnTo>
                  <a:lnTo>
                    <a:pt x="35854" y="8003"/>
                  </a:lnTo>
                  <a:lnTo>
                    <a:pt x="35562" y="8408"/>
                  </a:lnTo>
                  <a:lnTo>
                    <a:pt x="35315" y="8835"/>
                  </a:lnTo>
                  <a:lnTo>
                    <a:pt x="35068" y="9262"/>
                  </a:lnTo>
                  <a:lnTo>
                    <a:pt x="34843" y="9667"/>
                  </a:lnTo>
                  <a:lnTo>
                    <a:pt x="34641" y="10094"/>
                  </a:lnTo>
                  <a:lnTo>
                    <a:pt x="34303" y="10903"/>
                  </a:lnTo>
                  <a:lnTo>
                    <a:pt x="34011" y="11668"/>
                  </a:lnTo>
                  <a:lnTo>
                    <a:pt x="33786" y="12387"/>
                  </a:lnTo>
                  <a:lnTo>
                    <a:pt x="33629" y="13039"/>
                  </a:lnTo>
                  <a:lnTo>
                    <a:pt x="33494" y="13623"/>
                  </a:lnTo>
                  <a:lnTo>
                    <a:pt x="33404" y="14095"/>
                  </a:lnTo>
                  <a:lnTo>
                    <a:pt x="33359" y="14432"/>
                  </a:lnTo>
                  <a:lnTo>
                    <a:pt x="33314" y="14747"/>
                  </a:lnTo>
                  <a:lnTo>
                    <a:pt x="33292" y="13938"/>
                  </a:lnTo>
                  <a:lnTo>
                    <a:pt x="33224" y="13016"/>
                  </a:lnTo>
                  <a:lnTo>
                    <a:pt x="33135" y="11847"/>
                  </a:lnTo>
                  <a:lnTo>
                    <a:pt x="33000" y="10476"/>
                  </a:lnTo>
                  <a:lnTo>
                    <a:pt x="32820" y="8970"/>
                  </a:lnTo>
                  <a:lnTo>
                    <a:pt x="32707" y="8206"/>
                  </a:lnTo>
                  <a:lnTo>
                    <a:pt x="32550" y="7419"/>
                  </a:lnTo>
                  <a:lnTo>
                    <a:pt x="32415" y="6632"/>
                  </a:lnTo>
                  <a:lnTo>
                    <a:pt x="32235" y="5845"/>
                  </a:lnTo>
                  <a:lnTo>
                    <a:pt x="32033" y="5081"/>
                  </a:lnTo>
                  <a:lnTo>
                    <a:pt x="31808" y="4339"/>
                  </a:lnTo>
                  <a:lnTo>
                    <a:pt x="31583" y="3643"/>
                  </a:lnTo>
                  <a:lnTo>
                    <a:pt x="31314" y="2968"/>
                  </a:lnTo>
                  <a:lnTo>
                    <a:pt x="31021" y="2339"/>
                  </a:lnTo>
                  <a:lnTo>
                    <a:pt x="30707" y="1777"/>
                  </a:lnTo>
                  <a:lnTo>
                    <a:pt x="30527" y="1530"/>
                  </a:lnTo>
                  <a:lnTo>
                    <a:pt x="30370" y="1282"/>
                  </a:lnTo>
                  <a:lnTo>
                    <a:pt x="30190" y="1057"/>
                  </a:lnTo>
                  <a:lnTo>
                    <a:pt x="29987" y="855"/>
                  </a:lnTo>
                  <a:lnTo>
                    <a:pt x="29785" y="675"/>
                  </a:lnTo>
                  <a:lnTo>
                    <a:pt x="29583" y="495"/>
                  </a:lnTo>
                  <a:lnTo>
                    <a:pt x="29381" y="361"/>
                  </a:lnTo>
                  <a:lnTo>
                    <a:pt x="29156" y="226"/>
                  </a:lnTo>
                  <a:lnTo>
                    <a:pt x="28931" y="136"/>
                  </a:lnTo>
                  <a:lnTo>
                    <a:pt x="28684" y="68"/>
                  </a:lnTo>
                  <a:lnTo>
                    <a:pt x="28436" y="23"/>
                  </a:lnTo>
                  <a:lnTo>
                    <a:pt x="28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2436500" y="800650"/>
              <a:ext cx="1158825" cy="479400"/>
            </a:xfrm>
            <a:custGeom>
              <a:avLst/>
              <a:gdLst/>
              <a:ahLst/>
              <a:cxnLst/>
              <a:rect l="l" t="t" r="r" b="b"/>
              <a:pathLst>
                <a:path w="46353" h="19176" extrusionOk="0">
                  <a:moveTo>
                    <a:pt x="23109" y="1"/>
                  </a:moveTo>
                  <a:lnTo>
                    <a:pt x="22884" y="23"/>
                  </a:lnTo>
                  <a:lnTo>
                    <a:pt x="22660" y="46"/>
                  </a:lnTo>
                  <a:lnTo>
                    <a:pt x="22435" y="90"/>
                  </a:lnTo>
                  <a:lnTo>
                    <a:pt x="22188" y="180"/>
                  </a:lnTo>
                  <a:lnTo>
                    <a:pt x="21940" y="293"/>
                  </a:lnTo>
                  <a:lnTo>
                    <a:pt x="21693" y="428"/>
                  </a:lnTo>
                  <a:lnTo>
                    <a:pt x="21423" y="585"/>
                  </a:lnTo>
                  <a:lnTo>
                    <a:pt x="21176" y="765"/>
                  </a:lnTo>
                  <a:lnTo>
                    <a:pt x="20637" y="1192"/>
                  </a:lnTo>
                  <a:lnTo>
                    <a:pt x="20164" y="1642"/>
                  </a:lnTo>
                  <a:lnTo>
                    <a:pt x="19715" y="2114"/>
                  </a:lnTo>
                  <a:lnTo>
                    <a:pt x="19288" y="2586"/>
                  </a:lnTo>
                  <a:lnTo>
                    <a:pt x="18928" y="3103"/>
                  </a:lnTo>
                  <a:lnTo>
                    <a:pt x="18568" y="3620"/>
                  </a:lnTo>
                  <a:lnTo>
                    <a:pt x="18254" y="4137"/>
                  </a:lnTo>
                  <a:lnTo>
                    <a:pt x="17984" y="4676"/>
                  </a:lnTo>
                  <a:lnTo>
                    <a:pt x="17737" y="5216"/>
                  </a:lnTo>
                  <a:lnTo>
                    <a:pt x="17512" y="5778"/>
                  </a:lnTo>
                  <a:lnTo>
                    <a:pt x="17310" y="6317"/>
                  </a:lnTo>
                  <a:lnTo>
                    <a:pt x="17130" y="6879"/>
                  </a:lnTo>
                  <a:lnTo>
                    <a:pt x="16972" y="7419"/>
                  </a:lnTo>
                  <a:lnTo>
                    <a:pt x="16838" y="7981"/>
                  </a:lnTo>
                  <a:lnTo>
                    <a:pt x="16725" y="8498"/>
                  </a:lnTo>
                  <a:lnTo>
                    <a:pt x="16635" y="9037"/>
                  </a:lnTo>
                  <a:lnTo>
                    <a:pt x="16568" y="9532"/>
                  </a:lnTo>
                  <a:lnTo>
                    <a:pt x="16500" y="10049"/>
                  </a:lnTo>
                  <a:lnTo>
                    <a:pt x="16433" y="10970"/>
                  </a:lnTo>
                  <a:lnTo>
                    <a:pt x="16388" y="11825"/>
                  </a:lnTo>
                  <a:lnTo>
                    <a:pt x="16388" y="12566"/>
                  </a:lnTo>
                  <a:lnTo>
                    <a:pt x="16410" y="13173"/>
                  </a:lnTo>
                  <a:lnTo>
                    <a:pt x="16455" y="13623"/>
                  </a:lnTo>
                  <a:lnTo>
                    <a:pt x="16478" y="14005"/>
                  </a:lnTo>
                  <a:lnTo>
                    <a:pt x="16208" y="13713"/>
                  </a:lnTo>
                  <a:lnTo>
                    <a:pt x="15871" y="13376"/>
                  </a:lnTo>
                  <a:lnTo>
                    <a:pt x="15444" y="12949"/>
                  </a:lnTo>
                  <a:lnTo>
                    <a:pt x="14904" y="12454"/>
                  </a:lnTo>
                  <a:lnTo>
                    <a:pt x="14275" y="11937"/>
                  </a:lnTo>
                  <a:lnTo>
                    <a:pt x="13556" y="11397"/>
                  </a:lnTo>
                  <a:lnTo>
                    <a:pt x="13174" y="11128"/>
                  </a:lnTo>
                  <a:lnTo>
                    <a:pt x="12769" y="10880"/>
                  </a:lnTo>
                  <a:lnTo>
                    <a:pt x="12342" y="10656"/>
                  </a:lnTo>
                  <a:lnTo>
                    <a:pt x="11915" y="10431"/>
                  </a:lnTo>
                  <a:lnTo>
                    <a:pt x="11488" y="10206"/>
                  </a:lnTo>
                  <a:lnTo>
                    <a:pt x="11016" y="10026"/>
                  </a:lnTo>
                  <a:lnTo>
                    <a:pt x="10566" y="9869"/>
                  </a:lnTo>
                  <a:lnTo>
                    <a:pt x="10094" y="9756"/>
                  </a:lnTo>
                  <a:lnTo>
                    <a:pt x="9599" y="9644"/>
                  </a:lnTo>
                  <a:lnTo>
                    <a:pt x="9127" y="9577"/>
                  </a:lnTo>
                  <a:lnTo>
                    <a:pt x="8633" y="9554"/>
                  </a:lnTo>
                  <a:lnTo>
                    <a:pt x="8138" y="9577"/>
                  </a:lnTo>
                  <a:lnTo>
                    <a:pt x="7644" y="9644"/>
                  </a:lnTo>
                  <a:lnTo>
                    <a:pt x="7149" y="9756"/>
                  </a:lnTo>
                  <a:lnTo>
                    <a:pt x="6655" y="9936"/>
                  </a:lnTo>
                  <a:lnTo>
                    <a:pt x="6407" y="10026"/>
                  </a:lnTo>
                  <a:lnTo>
                    <a:pt x="6160" y="10161"/>
                  </a:lnTo>
                  <a:lnTo>
                    <a:pt x="5913" y="10296"/>
                  </a:lnTo>
                  <a:lnTo>
                    <a:pt x="5666" y="10431"/>
                  </a:lnTo>
                  <a:lnTo>
                    <a:pt x="5418" y="10611"/>
                  </a:lnTo>
                  <a:lnTo>
                    <a:pt x="5171" y="10791"/>
                  </a:lnTo>
                  <a:lnTo>
                    <a:pt x="4834" y="11060"/>
                  </a:lnTo>
                  <a:lnTo>
                    <a:pt x="4519" y="11352"/>
                  </a:lnTo>
                  <a:lnTo>
                    <a:pt x="4204" y="11645"/>
                  </a:lnTo>
                  <a:lnTo>
                    <a:pt x="3912" y="11959"/>
                  </a:lnTo>
                  <a:lnTo>
                    <a:pt x="3620" y="12297"/>
                  </a:lnTo>
                  <a:lnTo>
                    <a:pt x="3328" y="12634"/>
                  </a:lnTo>
                  <a:lnTo>
                    <a:pt x="2811" y="13308"/>
                  </a:lnTo>
                  <a:lnTo>
                    <a:pt x="2361" y="14005"/>
                  </a:lnTo>
                  <a:lnTo>
                    <a:pt x="1934" y="14702"/>
                  </a:lnTo>
                  <a:lnTo>
                    <a:pt x="1552" y="15399"/>
                  </a:lnTo>
                  <a:lnTo>
                    <a:pt x="1215" y="16051"/>
                  </a:lnTo>
                  <a:lnTo>
                    <a:pt x="922" y="16703"/>
                  </a:lnTo>
                  <a:lnTo>
                    <a:pt x="675" y="17287"/>
                  </a:lnTo>
                  <a:lnTo>
                    <a:pt x="473" y="17804"/>
                  </a:lnTo>
                  <a:lnTo>
                    <a:pt x="293" y="18276"/>
                  </a:lnTo>
                  <a:lnTo>
                    <a:pt x="91" y="18950"/>
                  </a:lnTo>
                  <a:lnTo>
                    <a:pt x="1" y="19175"/>
                  </a:lnTo>
                  <a:lnTo>
                    <a:pt x="46353" y="19175"/>
                  </a:lnTo>
                  <a:lnTo>
                    <a:pt x="46218" y="18793"/>
                  </a:lnTo>
                  <a:lnTo>
                    <a:pt x="46038" y="18343"/>
                  </a:lnTo>
                  <a:lnTo>
                    <a:pt x="45813" y="17782"/>
                  </a:lnTo>
                  <a:lnTo>
                    <a:pt x="45498" y="17107"/>
                  </a:lnTo>
                  <a:lnTo>
                    <a:pt x="45161" y="16388"/>
                  </a:lnTo>
                  <a:lnTo>
                    <a:pt x="44757" y="15668"/>
                  </a:lnTo>
                  <a:lnTo>
                    <a:pt x="44329" y="14927"/>
                  </a:lnTo>
                  <a:lnTo>
                    <a:pt x="44082" y="14567"/>
                  </a:lnTo>
                  <a:lnTo>
                    <a:pt x="43835" y="14230"/>
                  </a:lnTo>
                  <a:lnTo>
                    <a:pt x="43588" y="13915"/>
                  </a:lnTo>
                  <a:lnTo>
                    <a:pt x="43318" y="13600"/>
                  </a:lnTo>
                  <a:lnTo>
                    <a:pt x="43048" y="13331"/>
                  </a:lnTo>
                  <a:lnTo>
                    <a:pt x="42778" y="13083"/>
                  </a:lnTo>
                  <a:lnTo>
                    <a:pt x="42486" y="12881"/>
                  </a:lnTo>
                  <a:lnTo>
                    <a:pt x="42194" y="12701"/>
                  </a:lnTo>
                  <a:lnTo>
                    <a:pt x="41902" y="12589"/>
                  </a:lnTo>
                  <a:lnTo>
                    <a:pt x="41609" y="12499"/>
                  </a:lnTo>
                  <a:lnTo>
                    <a:pt x="41295" y="12476"/>
                  </a:lnTo>
                  <a:lnTo>
                    <a:pt x="41160" y="12476"/>
                  </a:lnTo>
                  <a:lnTo>
                    <a:pt x="41003" y="12499"/>
                  </a:lnTo>
                  <a:lnTo>
                    <a:pt x="40845" y="12521"/>
                  </a:lnTo>
                  <a:lnTo>
                    <a:pt x="40688" y="12566"/>
                  </a:lnTo>
                  <a:lnTo>
                    <a:pt x="40530" y="12634"/>
                  </a:lnTo>
                  <a:lnTo>
                    <a:pt x="40373" y="12724"/>
                  </a:lnTo>
                  <a:lnTo>
                    <a:pt x="40216" y="12814"/>
                  </a:lnTo>
                  <a:lnTo>
                    <a:pt x="40058" y="12926"/>
                  </a:lnTo>
                  <a:lnTo>
                    <a:pt x="39901" y="13061"/>
                  </a:lnTo>
                  <a:lnTo>
                    <a:pt x="39744" y="13218"/>
                  </a:lnTo>
                  <a:lnTo>
                    <a:pt x="39609" y="12701"/>
                  </a:lnTo>
                  <a:lnTo>
                    <a:pt x="39451" y="12117"/>
                  </a:lnTo>
                  <a:lnTo>
                    <a:pt x="39204" y="11375"/>
                  </a:lnTo>
                  <a:lnTo>
                    <a:pt x="38934" y="10521"/>
                  </a:lnTo>
                  <a:lnTo>
                    <a:pt x="38575" y="9554"/>
                  </a:lnTo>
                  <a:lnTo>
                    <a:pt x="38170" y="8565"/>
                  </a:lnTo>
                  <a:lnTo>
                    <a:pt x="37945" y="8048"/>
                  </a:lnTo>
                  <a:lnTo>
                    <a:pt x="37721" y="7554"/>
                  </a:lnTo>
                  <a:lnTo>
                    <a:pt x="37473" y="7059"/>
                  </a:lnTo>
                  <a:lnTo>
                    <a:pt x="37204" y="6587"/>
                  </a:lnTo>
                  <a:lnTo>
                    <a:pt x="36934" y="6115"/>
                  </a:lnTo>
                  <a:lnTo>
                    <a:pt x="36642" y="5665"/>
                  </a:lnTo>
                  <a:lnTo>
                    <a:pt x="36349" y="5261"/>
                  </a:lnTo>
                  <a:lnTo>
                    <a:pt x="36035" y="4879"/>
                  </a:lnTo>
                  <a:lnTo>
                    <a:pt x="35720" y="4519"/>
                  </a:lnTo>
                  <a:lnTo>
                    <a:pt x="35383" y="4204"/>
                  </a:lnTo>
                  <a:lnTo>
                    <a:pt x="35023" y="3957"/>
                  </a:lnTo>
                  <a:lnTo>
                    <a:pt x="34663" y="3755"/>
                  </a:lnTo>
                  <a:lnTo>
                    <a:pt x="34484" y="3665"/>
                  </a:lnTo>
                  <a:lnTo>
                    <a:pt x="34304" y="3597"/>
                  </a:lnTo>
                  <a:lnTo>
                    <a:pt x="34124" y="3530"/>
                  </a:lnTo>
                  <a:lnTo>
                    <a:pt x="33922" y="3507"/>
                  </a:lnTo>
                  <a:lnTo>
                    <a:pt x="33742" y="3485"/>
                  </a:lnTo>
                  <a:lnTo>
                    <a:pt x="33337" y="3485"/>
                  </a:lnTo>
                  <a:lnTo>
                    <a:pt x="33135" y="3530"/>
                  </a:lnTo>
                  <a:lnTo>
                    <a:pt x="32933" y="3575"/>
                  </a:lnTo>
                  <a:lnTo>
                    <a:pt x="32730" y="3642"/>
                  </a:lnTo>
                  <a:lnTo>
                    <a:pt x="32528" y="3732"/>
                  </a:lnTo>
                  <a:lnTo>
                    <a:pt x="32303" y="3844"/>
                  </a:lnTo>
                  <a:lnTo>
                    <a:pt x="31899" y="4092"/>
                  </a:lnTo>
                  <a:lnTo>
                    <a:pt x="31516" y="4362"/>
                  </a:lnTo>
                  <a:lnTo>
                    <a:pt x="31134" y="4631"/>
                  </a:lnTo>
                  <a:lnTo>
                    <a:pt x="30797" y="4946"/>
                  </a:lnTo>
                  <a:lnTo>
                    <a:pt x="30482" y="5238"/>
                  </a:lnTo>
                  <a:lnTo>
                    <a:pt x="30168" y="5553"/>
                  </a:lnTo>
                  <a:lnTo>
                    <a:pt x="29875" y="5890"/>
                  </a:lnTo>
                  <a:lnTo>
                    <a:pt x="29628" y="6227"/>
                  </a:lnTo>
                  <a:lnTo>
                    <a:pt x="29381" y="6564"/>
                  </a:lnTo>
                  <a:lnTo>
                    <a:pt x="29134" y="6902"/>
                  </a:lnTo>
                  <a:lnTo>
                    <a:pt x="28931" y="7239"/>
                  </a:lnTo>
                  <a:lnTo>
                    <a:pt x="28729" y="7576"/>
                  </a:lnTo>
                  <a:lnTo>
                    <a:pt x="28392" y="8273"/>
                  </a:lnTo>
                  <a:lnTo>
                    <a:pt x="28100" y="8925"/>
                  </a:lnTo>
                  <a:lnTo>
                    <a:pt x="27875" y="9554"/>
                  </a:lnTo>
                  <a:lnTo>
                    <a:pt x="27695" y="10161"/>
                  </a:lnTo>
                  <a:lnTo>
                    <a:pt x="27560" y="10678"/>
                  </a:lnTo>
                  <a:lnTo>
                    <a:pt x="27448" y="11150"/>
                  </a:lnTo>
                  <a:lnTo>
                    <a:pt x="27335" y="11825"/>
                  </a:lnTo>
                  <a:lnTo>
                    <a:pt x="27313" y="12072"/>
                  </a:lnTo>
                  <a:lnTo>
                    <a:pt x="27268" y="11420"/>
                  </a:lnTo>
                  <a:lnTo>
                    <a:pt x="27245" y="10656"/>
                  </a:lnTo>
                  <a:lnTo>
                    <a:pt x="27155" y="9689"/>
                  </a:lnTo>
                  <a:lnTo>
                    <a:pt x="27043" y="8588"/>
                  </a:lnTo>
                  <a:lnTo>
                    <a:pt x="26886" y="7351"/>
                  </a:lnTo>
                  <a:lnTo>
                    <a:pt x="26796" y="6722"/>
                  </a:lnTo>
                  <a:lnTo>
                    <a:pt x="26683" y="6070"/>
                  </a:lnTo>
                  <a:lnTo>
                    <a:pt x="26549" y="5418"/>
                  </a:lnTo>
                  <a:lnTo>
                    <a:pt x="26414" y="4789"/>
                  </a:lnTo>
                  <a:lnTo>
                    <a:pt x="26256" y="4159"/>
                  </a:lnTo>
                  <a:lnTo>
                    <a:pt x="26076" y="3552"/>
                  </a:lnTo>
                  <a:lnTo>
                    <a:pt x="25874" y="2990"/>
                  </a:lnTo>
                  <a:lnTo>
                    <a:pt x="25672" y="2428"/>
                  </a:lnTo>
                  <a:lnTo>
                    <a:pt x="25425" y="1934"/>
                  </a:lnTo>
                  <a:lnTo>
                    <a:pt x="25155" y="1462"/>
                  </a:lnTo>
                  <a:lnTo>
                    <a:pt x="24885" y="1057"/>
                  </a:lnTo>
                  <a:lnTo>
                    <a:pt x="24728" y="877"/>
                  </a:lnTo>
                  <a:lnTo>
                    <a:pt x="24570" y="697"/>
                  </a:lnTo>
                  <a:lnTo>
                    <a:pt x="24413" y="540"/>
                  </a:lnTo>
                  <a:lnTo>
                    <a:pt x="24256" y="405"/>
                  </a:lnTo>
                  <a:lnTo>
                    <a:pt x="24076" y="293"/>
                  </a:lnTo>
                  <a:lnTo>
                    <a:pt x="23896" y="203"/>
                  </a:lnTo>
                  <a:lnTo>
                    <a:pt x="23694" y="113"/>
                  </a:lnTo>
                  <a:lnTo>
                    <a:pt x="23514" y="68"/>
                  </a:lnTo>
                  <a:lnTo>
                    <a:pt x="23312" y="23"/>
                  </a:lnTo>
                  <a:lnTo>
                    <a:pt x="23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7A436B8A-C3B5-5B9D-8E60-4387344E8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34" y="0"/>
            <a:ext cx="1092846" cy="10928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441E-6492-FB4B-B3CB-B7500E43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732"/>
            <a:ext cx="8229600" cy="783772"/>
          </a:xfrm>
        </p:spPr>
        <p:txBody>
          <a:bodyPr>
            <a:normAutofit fontScale="90000"/>
          </a:bodyPr>
          <a:lstStyle/>
          <a:p>
            <a:r>
              <a:rPr lang="en-US" sz="31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Proposed BI Solution</a:t>
            </a:r>
            <a:b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STAR SCHEMA RDBMS</a:t>
            </a:r>
            <a:endParaRPr lang="en" sz="2000" b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black and white diagram with text&#10;&#10;Description automatically generated">
            <a:extLst>
              <a:ext uri="{FF2B5EF4-FFF2-40B4-BE49-F238E27FC236}">
                <a16:creationId xmlns:a16="http://schemas.microsoft.com/office/drawing/2014/main" id="{31383255-6307-4954-3AB8-1C12BE04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54" y="1071537"/>
            <a:ext cx="7903759" cy="383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9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9"/>
          <p:cNvSpPr txBox="1">
            <a:spLocks noGrp="1"/>
          </p:cNvSpPr>
          <p:nvPr>
            <p:ph type="title"/>
          </p:nvPr>
        </p:nvSpPr>
        <p:spPr>
          <a:xfrm>
            <a:off x="346587" y="27320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r>
              <a:rPr lang="en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PROPOSED BI SOLUTION – TECH STACK</a:t>
            </a:r>
            <a:endParaRPr lang="en-US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41" name="Google Shape;541;p19"/>
          <p:cNvGrpSpPr/>
          <p:nvPr/>
        </p:nvGrpSpPr>
        <p:grpSpPr>
          <a:xfrm>
            <a:off x="2240515" y="731366"/>
            <a:ext cx="4780058" cy="3149489"/>
            <a:chOff x="2261636" y="952631"/>
            <a:chExt cx="4619291" cy="3043572"/>
          </a:xfrm>
        </p:grpSpPr>
        <p:sp>
          <p:nvSpPr>
            <p:cNvPr id="542" name="Google Shape;542;p19"/>
            <p:cNvSpPr/>
            <p:nvPr/>
          </p:nvSpPr>
          <p:spPr>
            <a:xfrm>
              <a:off x="3603176" y="1647397"/>
              <a:ext cx="148120" cy="514968"/>
            </a:xfrm>
            <a:custGeom>
              <a:avLst/>
              <a:gdLst/>
              <a:ahLst/>
              <a:cxnLst/>
              <a:rect l="l" t="t" r="r" b="b"/>
              <a:pathLst>
                <a:path w="9163" h="31857" fill="none" extrusionOk="0">
                  <a:moveTo>
                    <a:pt x="9162" y="31857"/>
                  </a:moveTo>
                  <a:lnTo>
                    <a:pt x="9162" y="31857"/>
                  </a:lnTo>
                  <a:lnTo>
                    <a:pt x="8602" y="30960"/>
                  </a:lnTo>
                  <a:lnTo>
                    <a:pt x="8098" y="30091"/>
                  </a:lnTo>
                  <a:lnTo>
                    <a:pt x="7593" y="29195"/>
                  </a:lnTo>
                  <a:lnTo>
                    <a:pt x="7089" y="28298"/>
                  </a:lnTo>
                  <a:lnTo>
                    <a:pt x="6613" y="27402"/>
                  </a:lnTo>
                  <a:lnTo>
                    <a:pt x="6165" y="26477"/>
                  </a:lnTo>
                  <a:lnTo>
                    <a:pt x="5716" y="25553"/>
                  </a:lnTo>
                  <a:lnTo>
                    <a:pt x="5268" y="24628"/>
                  </a:lnTo>
                  <a:lnTo>
                    <a:pt x="4848" y="23675"/>
                  </a:lnTo>
                  <a:lnTo>
                    <a:pt x="4455" y="22723"/>
                  </a:lnTo>
                  <a:lnTo>
                    <a:pt x="4063" y="21770"/>
                  </a:lnTo>
                  <a:lnTo>
                    <a:pt x="3699" y="20790"/>
                  </a:lnTo>
                  <a:lnTo>
                    <a:pt x="3363" y="19837"/>
                  </a:lnTo>
                  <a:lnTo>
                    <a:pt x="3027" y="18856"/>
                  </a:lnTo>
                  <a:lnTo>
                    <a:pt x="2690" y="17848"/>
                  </a:lnTo>
                  <a:lnTo>
                    <a:pt x="2410" y="16867"/>
                  </a:lnTo>
                  <a:lnTo>
                    <a:pt x="2130" y="15859"/>
                  </a:lnTo>
                  <a:lnTo>
                    <a:pt x="1850" y="14850"/>
                  </a:lnTo>
                  <a:lnTo>
                    <a:pt x="1598" y="13813"/>
                  </a:lnTo>
                  <a:lnTo>
                    <a:pt x="1374" y="12805"/>
                  </a:lnTo>
                  <a:lnTo>
                    <a:pt x="1149" y="11768"/>
                  </a:lnTo>
                  <a:lnTo>
                    <a:pt x="953" y="10731"/>
                  </a:lnTo>
                  <a:lnTo>
                    <a:pt x="785" y="9667"/>
                  </a:lnTo>
                  <a:lnTo>
                    <a:pt x="617" y="8630"/>
                  </a:lnTo>
                  <a:lnTo>
                    <a:pt x="477" y="7565"/>
                  </a:lnTo>
                  <a:lnTo>
                    <a:pt x="337" y="6501"/>
                  </a:lnTo>
                  <a:lnTo>
                    <a:pt x="253" y="5436"/>
                  </a:lnTo>
                  <a:lnTo>
                    <a:pt x="169" y="4371"/>
                  </a:lnTo>
                  <a:lnTo>
                    <a:pt x="85" y="3279"/>
                  </a:lnTo>
                  <a:lnTo>
                    <a:pt x="29" y="2186"/>
                  </a:lnTo>
                  <a:lnTo>
                    <a:pt x="1" y="1093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3751286" y="2162368"/>
              <a:ext cx="429359" cy="371391"/>
            </a:xfrm>
            <a:custGeom>
              <a:avLst/>
              <a:gdLst/>
              <a:ahLst/>
              <a:cxnLst/>
              <a:rect l="l" t="t" r="r" b="b"/>
              <a:pathLst>
                <a:path w="26561" h="22975" fill="none" extrusionOk="0">
                  <a:moveTo>
                    <a:pt x="26561" y="22975"/>
                  </a:moveTo>
                  <a:lnTo>
                    <a:pt x="26561" y="22975"/>
                  </a:lnTo>
                  <a:lnTo>
                    <a:pt x="25524" y="22498"/>
                  </a:lnTo>
                  <a:lnTo>
                    <a:pt x="24516" y="22022"/>
                  </a:lnTo>
                  <a:lnTo>
                    <a:pt x="23507" y="21518"/>
                  </a:lnTo>
                  <a:lnTo>
                    <a:pt x="22526" y="20986"/>
                  </a:lnTo>
                  <a:lnTo>
                    <a:pt x="21546" y="20453"/>
                  </a:lnTo>
                  <a:lnTo>
                    <a:pt x="20565" y="19893"/>
                  </a:lnTo>
                  <a:lnTo>
                    <a:pt x="19613" y="19333"/>
                  </a:lnTo>
                  <a:lnTo>
                    <a:pt x="18660" y="18744"/>
                  </a:lnTo>
                  <a:lnTo>
                    <a:pt x="17735" y="18128"/>
                  </a:lnTo>
                  <a:lnTo>
                    <a:pt x="16811" y="17511"/>
                  </a:lnTo>
                  <a:lnTo>
                    <a:pt x="15886" y="16867"/>
                  </a:lnTo>
                  <a:lnTo>
                    <a:pt x="14990" y="16223"/>
                  </a:lnTo>
                  <a:lnTo>
                    <a:pt x="14121" y="15550"/>
                  </a:lnTo>
                  <a:lnTo>
                    <a:pt x="13225" y="14850"/>
                  </a:lnTo>
                  <a:lnTo>
                    <a:pt x="12384" y="14149"/>
                  </a:lnTo>
                  <a:lnTo>
                    <a:pt x="11544" y="13421"/>
                  </a:lnTo>
                  <a:lnTo>
                    <a:pt x="10703" y="12692"/>
                  </a:lnTo>
                  <a:lnTo>
                    <a:pt x="9891" y="11936"/>
                  </a:lnTo>
                  <a:lnTo>
                    <a:pt x="9078" y="11179"/>
                  </a:lnTo>
                  <a:lnTo>
                    <a:pt x="8294" y="10395"/>
                  </a:lnTo>
                  <a:lnTo>
                    <a:pt x="7509" y="9610"/>
                  </a:lnTo>
                  <a:lnTo>
                    <a:pt x="6753" y="8798"/>
                  </a:lnTo>
                  <a:lnTo>
                    <a:pt x="5996" y="7985"/>
                  </a:lnTo>
                  <a:lnTo>
                    <a:pt x="5268" y="7145"/>
                  </a:lnTo>
                  <a:lnTo>
                    <a:pt x="4539" y="6304"/>
                  </a:lnTo>
                  <a:lnTo>
                    <a:pt x="3839" y="5436"/>
                  </a:lnTo>
                  <a:lnTo>
                    <a:pt x="3166" y="4567"/>
                  </a:lnTo>
                  <a:lnTo>
                    <a:pt x="2494" y="3671"/>
                  </a:lnTo>
                  <a:lnTo>
                    <a:pt x="1850" y="2774"/>
                  </a:lnTo>
                  <a:lnTo>
                    <a:pt x="1205" y="1850"/>
                  </a:lnTo>
                  <a:lnTo>
                    <a:pt x="589" y="925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4180646" y="2531041"/>
              <a:ext cx="786266" cy="84705"/>
            </a:xfrm>
            <a:custGeom>
              <a:avLst/>
              <a:gdLst/>
              <a:ahLst/>
              <a:cxnLst/>
              <a:rect l="l" t="t" r="r" b="b"/>
              <a:pathLst>
                <a:path w="48640" h="5240" fill="none" extrusionOk="0">
                  <a:moveTo>
                    <a:pt x="48639" y="1"/>
                  </a:moveTo>
                  <a:lnTo>
                    <a:pt x="48639" y="1"/>
                  </a:lnTo>
                  <a:lnTo>
                    <a:pt x="47238" y="617"/>
                  </a:lnTo>
                  <a:lnTo>
                    <a:pt x="45809" y="1205"/>
                  </a:lnTo>
                  <a:lnTo>
                    <a:pt x="44353" y="1738"/>
                  </a:lnTo>
                  <a:lnTo>
                    <a:pt x="42896" y="2242"/>
                  </a:lnTo>
                  <a:lnTo>
                    <a:pt x="41411" y="2718"/>
                  </a:lnTo>
                  <a:lnTo>
                    <a:pt x="39926" y="3139"/>
                  </a:lnTo>
                  <a:lnTo>
                    <a:pt x="38385" y="3531"/>
                  </a:lnTo>
                  <a:lnTo>
                    <a:pt x="36872" y="3867"/>
                  </a:lnTo>
                  <a:lnTo>
                    <a:pt x="35331" y="4203"/>
                  </a:lnTo>
                  <a:lnTo>
                    <a:pt x="33762" y="4455"/>
                  </a:lnTo>
                  <a:lnTo>
                    <a:pt x="32193" y="4708"/>
                  </a:lnTo>
                  <a:lnTo>
                    <a:pt x="30624" y="4876"/>
                  </a:lnTo>
                  <a:lnTo>
                    <a:pt x="29027" y="5044"/>
                  </a:lnTo>
                  <a:lnTo>
                    <a:pt x="27402" y="5156"/>
                  </a:lnTo>
                  <a:lnTo>
                    <a:pt x="25777" y="5212"/>
                  </a:lnTo>
                  <a:lnTo>
                    <a:pt x="24152" y="5240"/>
                  </a:lnTo>
                  <a:lnTo>
                    <a:pt x="24152" y="5240"/>
                  </a:lnTo>
                  <a:lnTo>
                    <a:pt x="22555" y="5212"/>
                  </a:lnTo>
                  <a:lnTo>
                    <a:pt x="20958" y="5156"/>
                  </a:lnTo>
                  <a:lnTo>
                    <a:pt x="19361" y="5044"/>
                  </a:lnTo>
                  <a:lnTo>
                    <a:pt x="17792" y="4904"/>
                  </a:lnTo>
                  <a:lnTo>
                    <a:pt x="16223" y="4708"/>
                  </a:lnTo>
                  <a:lnTo>
                    <a:pt x="14682" y="4483"/>
                  </a:lnTo>
                  <a:lnTo>
                    <a:pt x="13141" y="4231"/>
                  </a:lnTo>
                  <a:lnTo>
                    <a:pt x="11628" y="3923"/>
                  </a:lnTo>
                  <a:lnTo>
                    <a:pt x="10115" y="3587"/>
                  </a:lnTo>
                  <a:lnTo>
                    <a:pt x="8630" y="3195"/>
                  </a:lnTo>
                  <a:lnTo>
                    <a:pt x="7145" y="2774"/>
                  </a:lnTo>
                  <a:lnTo>
                    <a:pt x="5688" y="2326"/>
                  </a:lnTo>
                  <a:lnTo>
                    <a:pt x="4232" y="1850"/>
                  </a:lnTo>
                  <a:lnTo>
                    <a:pt x="2803" y="1317"/>
                  </a:lnTo>
                  <a:lnTo>
                    <a:pt x="1402" y="757"/>
                  </a:lnTo>
                  <a:lnTo>
                    <a:pt x="1" y="169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4966928" y="2174137"/>
              <a:ext cx="416685" cy="356907"/>
            </a:xfrm>
            <a:custGeom>
              <a:avLst/>
              <a:gdLst/>
              <a:ahLst/>
              <a:cxnLst/>
              <a:rect l="l" t="t" r="r" b="b"/>
              <a:pathLst>
                <a:path w="25777" h="22079" fill="none" extrusionOk="0">
                  <a:moveTo>
                    <a:pt x="25776" y="1"/>
                  </a:moveTo>
                  <a:lnTo>
                    <a:pt x="25776" y="1"/>
                  </a:lnTo>
                  <a:lnTo>
                    <a:pt x="25188" y="898"/>
                  </a:lnTo>
                  <a:lnTo>
                    <a:pt x="24572" y="1766"/>
                  </a:lnTo>
                  <a:lnTo>
                    <a:pt x="23955" y="2663"/>
                  </a:lnTo>
                  <a:lnTo>
                    <a:pt x="23311" y="3503"/>
                  </a:lnTo>
                  <a:lnTo>
                    <a:pt x="22638" y="4372"/>
                  </a:lnTo>
                  <a:lnTo>
                    <a:pt x="21994" y="5212"/>
                  </a:lnTo>
                  <a:lnTo>
                    <a:pt x="21294" y="6025"/>
                  </a:lnTo>
                  <a:lnTo>
                    <a:pt x="20593" y="6837"/>
                  </a:lnTo>
                  <a:lnTo>
                    <a:pt x="19893" y="7650"/>
                  </a:lnTo>
                  <a:lnTo>
                    <a:pt x="19164" y="8434"/>
                  </a:lnTo>
                  <a:lnTo>
                    <a:pt x="18408" y="9219"/>
                  </a:lnTo>
                  <a:lnTo>
                    <a:pt x="17651" y="9975"/>
                  </a:lnTo>
                  <a:lnTo>
                    <a:pt x="16895" y="10704"/>
                  </a:lnTo>
                  <a:lnTo>
                    <a:pt x="16110" y="11460"/>
                  </a:lnTo>
                  <a:lnTo>
                    <a:pt x="15326" y="12161"/>
                  </a:lnTo>
                  <a:lnTo>
                    <a:pt x="14513" y="12889"/>
                  </a:lnTo>
                  <a:lnTo>
                    <a:pt x="13701" y="13561"/>
                  </a:lnTo>
                  <a:lnTo>
                    <a:pt x="12860" y="14234"/>
                  </a:lnTo>
                  <a:lnTo>
                    <a:pt x="12020" y="14906"/>
                  </a:lnTo>
                  <a:lnTo>
                    <a:pt x="11151" y="15551"/>
                  </a:lnTo>
                  <a:lnTo>
                    <a:pt x="10283" y="16195"/>
                  </a:lnTo>
                  <a:lnTo>
                    <a:pt x="9414" y="16811"/>
                  </a:lnTo>
                  <a:lnTo>
                    <a:pt x="8518" y="17400"/>
                  </a:lnTo>
                  <a:lnTo>
                    <a:pt x="7621" y="17988"/>
                  </a:lnTo>
                  <a:lnTo>
                    <a:pt x="6696" y="18548"/>
                  </a:lnTo>
                  <a:lnTo>
                    <a:pt x="5772" y="19109"/>
                  </a:lnTo>
                  <a:lnTo>
                    <a:pt x="4847" y="19641"/>
                  </a:lnTo>
                  <a:lnTo>
                    <a:pt x="3895" y="20173"/>
                  </a:lnTo>
                  <a:lnTo>
                    <a:pt x="2942" y="20678"/>
                  </a:lnTo>
                  <a:lnTo>
                    <a:pt x="1961" y="21154"/>
                  </a:lnTo>
                  <a:lnTo>
                    <a:pt x="981" y="21630"/>
                  </a:lnTo>
                  <a:lnTo>
                    <a:pt x="0" y="22079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383614" y="1647397"/>
              <a:ext cx="155362" cy="526737"/>
            </a:xfrm>
            <a:custGeom>
              <a:avLst/>
              <a:gdLst/>
              <a:ahLst/>
              <a:cxnLst/>
              <a:rect l="l" t="t" r="r" b="b"/>
              <a:pathLst>
                <a:path w="9611" h="32585" fill="none" extrusionOk="0">
                  <a:moveTo>
                    <a:pt x="9610" y="1"/>
                  </a:moveTo>
                  <a:lnTo>
                    <a:pt x="9610" y="1"/>
                  </a:lnTo>
                  <a:lnTo>
                    <a:pt x="9610" y="1121"/>
                  </a:lnTo>
                  <a:lnTo>
                    <a:pt x="9582" y="2242"/>
                  </a:lnTo>
                  <a:lnTo>
                    <a:pt x="9526" y="3363"/>
                  </a:lnTo>
                  <a:lnTo>
                    <a:pt x="9470" y="4483"/>
                  </a:lnTo>
                  <a:lnTo>
                    <a:pt x="9358" y="5576"/>
                  </a:lnTo>
                  <a:lnTo>
                    <a:pt x="9246" y="6669"/>
                  </a:lnTo>
                  <a:lnTo>
                    <a:pt x="9134" y="7762"/>
                  </a:lnTo>
                  <a:lnTo>
                    <a:pt x="8966" y="8854"/>
                  </a:lnTo>
                  <a:lnTo>
                    <a:pt x="8798" y="9919"/>
                  </a:lnTo>
                  <a:lnTo>
                    <a:pt x="8630" y="11012"/>
                  </a:lnTo>
                  <a:lnTo>
                    <a:pt x="8406" y="12076"/>
                  </a:lnTo>
                  <a:lnTo>
                    <a:pt x="8181" y="13113"/>
                  </a:lnTo>
                  <a:lnTo>
                    <a:pt x="7929" y="14178"/>
                  </a:lnTo>
                  <a:lnTo>
                    <a:pt x="7677" y="15214"/>
                  </a:lnTo>
                  <a:lnTo>
                    <a:pt x="7397" y="16251"/>
                  </a:lnTo>
                  <a:lnTo>
                    <a:pt x="7089" y="17287"/>
                  </a:lnTo>
                  <a:lnTo>
                    <a:pt x="6781" y="18296"/>
                  </a:lnTo>
                  <a:lnTo>
                    <a:pt x="6444" y="19333"/>
                  </a:lnTo>
                  <a:lnTo>
                    <a:pt x="6080" y="20313"/>
                  </a:lnTo>
                  <a:lnTo>
                    <a:pt x="5716" y="21322"/>
                  </a:lnTo>
                  <a:lnTo>
                    <a:pt x="5324" y="22303"/>
                  </a:lnTo>
                  <a:lnTo>
                    <a:pt x="4931" y="23283"/>
                  </a:lnTo>
                  <a:lnTo>
                    <a:pt x="4511" y="24264"/>
                  </a:lnTo>
                  <a:lnTo>
                    <a:pt x="4063" y="25216"/>
                  </a:lnTo>
                  <a:lnTo>
                    <a:pt x="3615" y="26169"/>
                  </a:lnTo>
                  <a:lnTo>
                    <a:pt x="3138" y="27122"/>
                  </a:lnTo>
                  <a:lnTo>
                    <a:pt x="2662" y="28046"/>
                  </a:lnTo>
                  <a:lnTo>
                    <a:pt x="2158" y="28971"/>
                  </a:lnTo>
                  <a:lnTo>
                    <a:pt x="1653" y="29895"/>
                  </a:lnTo>
                  <a:lnTo>
                    <a:pt x="1121" y="30792"/>
                  </a:lnTo>
                  <a:lnTo>
                    <a:pt x="561" y="31688"/>
                  </a:lnTo>
                  <a:lnTo>
                    <a:pt x="0" y="32585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3613041" y="1885402"/>
              <a:ext cx="50742" cy="50742"/>
            </a:xfrm>
            <a:custGeom>
              <a:avLst/>
              <a:gdLst/>
              <a:ahLst/>
              <a:cxnLst/>
              <a:rect l="l" t="t" r="r" b="b"/>
              <a:pathLst>
                <a:path w="3139" h="3139" extrusionOk="0">
                  <a:moveTo>
                    <a:pt x="1570" y="1"/>
                  </a:moveTo>
                  <a:lnTo>
                    <a:pt x="1261" y="29"/>
                  </a:lnTo>
                  <a:lnTo>
                    <a:pt x="953" y="113"/>
                  </a:lnTo>
                  <a:lnTo>
                    <a:pt x="701" y="253"/>
                  </a:lnTo>
                  <a:lnTo>
                    <a:pt x="449" y="449"/>
                  </a:lnTo>
                  <a:lnTo>
                    <a:pt x="253" y="701"/>
                  </a:lnTo>
                  <a:lnTo>
                    <a:pt x="113" y="953"/>
                  </a:lnTo>
                  <a:lnTo>
                    <a:pt x="29" y="1262"/>
                  </a:lnTo>
                  <a:lnTo>
                    <a:pt x="1" y="1570"/>
                  </a:lnTo>
                  <a:lnTo>
                    <a:pt x="29" y="1878"/>
                  </a:lnTo>
                  <a:lnTo>
                    <a:pt x="113" y="2186"/>
                  </a:lnTo>
                  <a:lnTo>
                    <a:pt x="253" y="2438"/>
                  </a:lnTo>
                  <a:lnTo>
                    <a:pt x="449" y="2662"/>
                  </a:lnTo>
                  <a:lnTo>
                    <a:pt x="701" y="2859"/>
                  </a:lnTo>
                  <a:lnTo>
                    <a:pt x="953" y="2999"/>
                  </a:lnTo>
                  <a:lnTo>
                    <a:pt x="1261" y="3111"/>
                  </a:lnTo>
                  <a:lnTo>
                    <a:pt x="1570" y="3139"/>
                  </a:lnTo>
                  <a:lnTo>
                    <a:pt x="1878" y="3111"/>
                  </a:lnTo>
                  <a:lnTo>
                    <a:pt x="2186" y="2999"/>
                  </a:lnTo>
                  <a:lnTo>
                    <a:pt x="2438" y="2859"/>
                  </a:lnTo>
                  <a:lnTo>
                    <a:pt x="2662" y="2662"/>
                  </a:lnTo>
                  <a:lnTo>
                    <a:pt x="2858" y="2438"/>
                  </a:lnTo>
                  <a:lnTo>
                    <a:pt x="2999" y="2186"/>
                  </a:lnTo>
                  <a:lnTo>
                    <a:pt x="3111" y="1878"/>
                  </a:lnTo>
                  <a:lnTo>
                    <a:pt x="3139" y="1570"/>
                  </a:lnTo>
                  <a:lnTo>
                    <a:pt x="3111" y="1262"/>
                  </a:lnTo>
                  <a:lnTo>
                    <a:pt x="2999" y="953"/>
                  </a:lnTo>
                  <a:lnTo>
                    <a:pt x="2858" y="701"/>
                  </a:lnTo>
                  <a:lnTo>
                    <a:pt x="2662" y="449"/>
                  </a:lnTo>
                  <a:lnTo>
                    <a:pt x="2438" y="253"/>
                  </a:lnTo>
                  <a:lnTo>
                    <a:pt x="2186" y="113"/>
                  </a:lnTo>
                  <a:lnTo>
                    <a:pt x="1878" y="29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469667" y="1867990"/>
              <a:ext cx="69316" cy="68863"/>
            </a:xfrm>
            <a:custGeom>
              <a:avLst/>
              <a:gdLst/>
              <a:ahLst/>
              <a:cxnLst/>
              <a:rect l="l" t="t" r="r" b="b"/>
              <a:pathLst>
                <a:path w="4288" h="4260" extrusionOk="0">
                  <a:moveTo>
                    <a:pt x="1934" y="1"/>
                  </a:moveTo>
                  <a:lnTo>
                    <a:pt x="1710" y="57"/>
                  </a:lnTo>
                  <a:lnTo>
                    <a:pt x="1514" y="85"/>
                  </a:lnTo>
                  <a:lnTo>
                    <a:pt x="1318" y="169"/>
                  </a:lnTo>
                  <a:lnTo>
                    <a:pt x="1122" y="253"/>
                  </a:lnTo>
                  <a:lnTo>
                    <a:pt x="954" y="365"/>
                  </a:lnTo>
                  <a:lnTo>
                    <a:pt x="785" y="477"/>
                  </a:lnTo>
                  <a:lnTo>
                    <a:pt x="645" y="617"/>
                  </a:lnTo>
                  <a:lnTo>
                    <a:pt x="505" y="785"/>
                  </a:lnTo>
                  <a:lnTo>
                    <a:pt x="365" y="953"/>
                  </a:lnTo>
                  <a:lnTo>
                    <a:pt x="253" y="1121"/>
                  </a:lnTo>
                  <a:lnTo>
                    <a:pt x="169" y="1317"/>
                  </a:lnTo>
                  <a:lnTo>
                    <a:pt x="113" y="1514"/>
                  </a:lnTo>
                  <a:lnTo>
                    <a:pt x="57" y="1710"/>
                  </a:lnTo>
                  <a:lnTo>
                    <a:pt x="29" y="1906"/>
                  </a:lnTo>
                  <a:lnTo>
                    <a:pt x="1" y="2130"/>
                  </a:lnTo>
                  <a:lnTo>
                    <a:pt x="29" y="2354"/>
                  </a:lnTo>
                  <a:lnTo>
                    <a:pt x="57" y="2578"/>
                  </a:lnTo>
                  <a:lnTo>
                    <a:pt x="113" y="2774"/>
                  </a:lnTo>
                  <a:lnTo>
                    <a:pt x="169" y="2970"/>
                  </a:lnTo>
                  <a:lnTo>
                    <a:pt x="253" y="3139"/>
                  </a:lnTo>
                  <a:lnTo>
                    <a:pt x="365" y="3335"/>
                  </a:lnTo>
                  <a:lnTo>
                    <a:pt x="505" y="3503"/>
                  </a:lnTo>
                  <a:lnTo>
                    <a:pt x="645" y="3643"/>
                  </a:lnTo>
                  <a:lnTo>
                    <a:pt x="785" y="3783"/>
                  </a:lnTo>
                  <a:lnTo>
                    <a:pt x="954" y="3895"/>
                  </a:lnTo>
                  <a:lnTo>
                    <a:pt x="1122" y="4007"/>
                  </a:lnTo>
                  <a:lnTo>
                    <a:pt x="1318" y="4091"/>
                  </a:lnTo>
                  <a:lnTo>
                    <a:pt x="1514" y="4175"/>
                  </a:lnTo>
                  <a:lnTo>
                    <a:pt x="1710" y="4231"/>
                  </a:lnTo>
                  <a:lnTo>
                    <a:pt x="1934" y="4259"/>
                  </a:lnTo>
                  <a:lnTo>
                    <a:pt x="2354" y="4259"/>
                  </a:lnTo>
                  <a:lnTo>
                    <a:pt x="2579" y="4231"/>
                  </a:lnTo>
                  <a:lnTo>
                    <a:pt x="2775" y="4175"/>
                  </a:lnTo>
                  <a:lnTo>
                    <a:pt x="2971" y="4091"/>
                  </a:lnTo>
                  <a:lnTo>
                    <a:pt x="3167" y="4007"/>
                  </a:lnTo>
                  <a:lnTo>
                    <a:pt x="3335" y="3895"/>
                  </a:lnTo>
                  <a:lnTo>
                    <a:pt x="3503" y="3783"/>
                  </a:lnTo>
                  <a:lnTo>
                    <a:pt x="3643" y="3643"/>
                  </a:lnTo>
                  <a:lnTo>
                    <a:pt x="3783" y="3503"/>
                  </a:lnTo>
                  <a:lnTo>
                    <a:pt x="3923" y="3335"/>
                  </a:lnTo>
                  <a:lnTo>
                    <a:pt x="4007" y="3139"/>
                  </a:lnTo>
                  <a:lnTo>
                    <a:pt x="4120" y="2970"/>
                  </a:lnTo>
                  <a:lnTo>
                    <a:pt x="4176" y="2774"/>
                  </a:lnTo>
                  <a:lnTo>
                    <a:pt x="4232" y="2578"/>
                  </a:lnTo>
                  <a:lnTo>
                    <a:pt x="4260" y="2354"/>
                  </a:lnTo>
                  <a:lnTo>
                    <a:pt x="4288" y="2130"/>
                  </a:lnTo>
                  <a:lnTo>
                    <a:pt x="4260" y="1906"/>
                  </a:lnTo>
                  <a:lnTo>
                    <a:pt x="4232" y="1710"/>
                  </a:lnTo>
                  <a:lnTo>
                    <a:pt x="4176" y="1514"/>
                  </a:lnTo>
                  <a:lnTo>
                    <a:pt x="4120" y="1317"/>
                  </a:lnTo>
                  <a:lnTo>
                    <a:pt x="4007" y="1121"/>
                  </a:lnTo>
                  <a:lnTo>
                    <a:pt x="3923" y="953"/>
                  </a:lnTo>
                  <a:lnTo>
                    <a:pt x="3783" y="785"/>
                  </a:lnTo>
                  <a:lnTo>
                    <a:pt x="3643" y="617"/>
                  </a:lnTo>
                  <a:lnTo>
                    <a:pt x="3503" y="477"/>
                  </a:lnTo>
                  <a:lnTo>
                    <a:pt x="3335" y="365"/>
                  </a:lnTo>
                  <a:lnTo>
                    <a:pt x="3167" y="253"/>
                  </a:lnTo>
                  <a:lnTo>
                    <a:pt x="2971" y="169"/>
                  </a:lnTo>
                  <a:lnTo>
                    <a:pt x="2775" y="85"/>
                  </a:lnTo>
                  <a:lnTo>
                    <a:pt x="2579" y="57"/>
                  </a:lnTo>
                  <a:lnTo>
                    <a:pt x="2354" y="1"/>
                  </a:lnTo>
                  <a:close/>
                </a:path>
              </a:pathLst>
            </a:custGeom>
            <a:solidFill>
              <a:schemeClr val="dk2"/>
            </a:solidFill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3929573" y="2366112"/>
              <a:ext cx="57984" cy="57984"/>
            </a:xfrm>
            <a:custGeom>
              <a:avLst/>
              <a:gdLst/>
              <a:ahLst/>
              <a:cxnLst/>
              <a:rect l="l" t="t" r="r" b="b"/>
              <a:pathLst>
                <a:path w="3587" h="3587" extrusionOk="0">
                  <a:moveTo>
                    <a:pt x="1598" y="0"/>
                  </a:moveTo>
                  <a:lnTo>
                    <a:pt x="1430" y="28"/>
                  </a:lnTo>
                  <a:lnTo>
                    <a:pt x="1261" y="84"/>
                  </a:lnTo>
                  <a:lnTo>
                    <a:pt x="1093" y="140"/>
                  </a:lnTo>
                  <a:lnTo>
                    <a:pt x="925" y="224"/>
                  </a:lnTo>
                  <a:lnTo>
                    <a:pt x="785" y="308"/>
                  </a:lnTo>
                  <a:lnTo>
                    <a:pt x="505" y="532"/>
                  </a:lnTo>
                  <a:lnTo>
                    <a:pt x="309" y="785"/>
                  </a:lnTo>
                  <a:lnTo>
                    <a:pt x="197" y="925"/>
                  </a:lnTo>
                  <a:lnTo>
                    <a:pt x="141" y="1093"/>
                  </a:lnTo>
                  <a:lnTo>
                    <a:pt x="57" y="1261"/>
                  </a:lnTo>
                  <a:lnTo>
                    <a:pt x="29" y="1429"/>
                  </a:lnTo>
                  <a:lnTo>
                    <a:pt x="1" y="1597"/>
                  </a:lnTo>
                  <a:lnTo>
                    <a:pt x="1" y="1793"/>
                  </a:lnTo>
                  <a:lnTo>
                    <a:pt x="1" y="1989"/>
                  </a:lnTo>
                  <a:lnTo>
                    <a:pt x="29" y="2157"/>
                  </a:lnTo>
                  <a:lnTo>
                    <a:pt x="57" y="2325"/>
                  </a:lnTo>
                  <a:lnTo>
                    <a:pt x="141" y="2494"/>
                  </a:lnTo>
                  <a:lnTo>
                    <a:pt x="197" y="2634"/>
                  </a:lnTo>
                  <a:lnTo>
                    <a:pt x="309" y="2802"/>
                  </a:lnTo>
                  <a:lnTo>
                    <a:pt x="505" y="3054"/>
                  </a:lnTo>
                  <a:lnTo>
                    <a:pt x="785" y="3278"/>
                  </a:lnTo>
                  <a:lnTo>
                    <a:pt x="925" y="3362"/>
                  </a:lnTo>
                  <a:lnTo>
                    <a:pt x="1093" y="3446"/>
                  </a:lnTo>
                  <a:lnTo>
                    <a:pt x="1261" y="3502"/>
                  </a:lnTo>
                  <a:lnTo>
                    <a:pt x="1430" y="3558"/>
                  </a:lnTo>
                  <a:lnTo>
                    <a:pt x="1598" y="3586"/>
                  </a:lnTo>
                  <a:lnTo>
                    <a:pt x="1962" y="3586"/>
                  </a:lnTo>
                  <a:lnTo>
                    <a:pt x="2130" y="3558"/>
                  </a:lnTo>
                  <a:lnTo>
                    <a:pt x="2326" y="3502"/>
                  </a:lnTo>
                  <a:lnTo>
                    <a:pt x="2494" y="3446"/>
                  </a:lnTo>
                  <a:lnTo>
                    <a:pt x="2634" y="3362"/>
                  </a:lnTo>
                  <a:lnTo>
                    <a:pt x="2774" y="3278"/>
                  </a:lnTo>
                  <a:lnTo>
                    <a:pt x="3055" y="3054"/>
                  </a:lnTo>
                  <a:lnTo>
                    <a:pt x="3279" y="2802"/>
                  </a:lnTo>
                  <a:lnTo>
                    <a:pt x="3363" y="2634"/>
                  </a:lnTo>
                  <a:lnTo>
                    <a:pt x="3447" y="2494"/>
                  </a:lnTo>
                  <a:lnTo>
                    <a:pt x="3503" y="2325"/>
                  </a:lnTo>
                  <a:lnTo>
                    <a:pt x="3531" y="2157"/>
                  </a:lnTo>
                  <a:lnTo>
                    <a:pt x="3559" y="1989"/>
                  </a:lnTo>
                  <a:lnTo>
                    <a:pt x="3587" y="1793"/>
                  </a:lnTo>
                  <a:lnTo>
                    <a:pt x="3559" y="1597"/>
                  </a:lnTo>
                  <a:lnTo>
                    <a:pt x="3531" y="1429"/>
                  </a:lnTo>
                  <a:lnTo>
                    <a:pt x="3503" y="1261"/>
                  </a:lnTo>
                  <a:lnTo>
                    <a:pt x="3447" y="1093"/>
                  </a:lnTo>
                  <a:lnTo>
                    <a:pt x="3363" y="925"/>
                  </a:lnTo>
                  <a:lnTo>
                    <a:pt x="3279" y="785"/>
                  </a:lnTo>
                  <a:lnTo>
                    <a:pt x="3055" y="532"/>
                  </a:lnTo>
                  <a:lnTo>
                    <a:pt x="2774" y="308"/>
                  </a:lnTo>
                  <a:lnTo>
                    <a:pt x="2634" y="224"/>
                  </a:lnTo>
                  <a:lnTo>
                    <a:pt x="2494" y="140"/>
                  </a:lnTo>
                  <a:lnTo>
                    <a:pt x="2326" y="84"/>
                  </a:lnTo>
                  <a:lnTo>
                    <a:pt x="2130" y="28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chemeClr val="accent1"/>
            </a:solidFill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5175726" y="2322560"/>
              <a:ext cx="86968" cy="86968"/>
            </a:xfrm>
            <a:custGeom>
              <a:avLst/>
              <a:gdLst/>
              <a:ahLst/>
              <a:cxnLst/>
              <a:rect l="l" t="t" r="r" b="b"/>
              <a:pathLst>
                <a:path w="5380" h="5380" extrusionOk="0">
                  <a:moveTo>
                    <a:pt x="2690" y="0"/>
                  </a:moveTo>
                  <a:lnTo>
                    <a:pt x="2410" y="28"/>
                  </a:lnTo>
                  <a:lnTo>
                    <a:pt x="2130" y="56"/>
                  </a:lnTo>
                  <a:lnTo>
                    <a:pt x="1878" y="140"/>
                  </a:lnTo>
                  <a:lnTo>
                    <a:pt x="1626" y="224"/>
                  </a:lnTo>
                  <a:lnTo>
                    <a:pt x="1402" y="336"/>
                  </a:lnTo>
                  <a:lnTo>
                    <a:pt x="1177" y="476"/>
                  </a:lnTo>
                  <a:lnTo>
                    <a:pt x="981" y="616"/>
                  </a:lnTo>
                  <a:lnTo>
                    <a:pt x="785" y="813"/>
                  </a:lnTo>
                  <a:lnTo>
                    <a:pt x="617" y="981"/>
                  </a:lnTo>
                  <a:lnTo>
                    <a:pt x="449" y="1205"/>
                  </a:lnTo>
                  <a:lnTo>
                    <a:pt x="309" y="1429"/>
                  </a:lnTo>
                  <a:lnTo>
                    <a:pt x="197" y="1653"/>
                  </a:lnTo>
                  <a:lnTo>
                    <a:pt x="113" y="1905"/>
                  </a:lnTo>
                  <a:lnTo>
                    <a:pt x="57" y="2157"/>
                  </a:lnTo>
                  <a:lnTo>
                    <a:pt x="1" y="2438"/>
                  </a:lnTo>
                  <a:lnTo>
                    <a:pt x="1" y="2690"/>
                  </a:lnTo>
                  <a:lnTo>
                    <a:pt x="1" y="2970"/>
                  </a:lnTo>
                  <a:lnTo>
                    <a:pt x="57" y="3250"/>
                  </a:lnTo>
                  <a:lnTo>
                    <a:pt x="113" y="3502"/>
                  </a:lnTo>
                  <a:lnTo>
                    <a:pt x="197" y="3754"/>
                  </a:lnTo>
                  <a:lnTo>
                    <a:pt x="309" y="3978"/>
                  </a:lnTo>
                  <a:lnTo>
                    <a:pt x="449" y="4203"/>
                  </a:lnTo>
                  <a:lnTo>
                    <a:pt x="617" y="4399"/>
                  </a:lnTo>
                  <a:lnTo>
                    <a:pt x="785" y="4595"/>
                  </a:lnTo>
                  <a:lnTo>
                    <a:pt x="981" y="4763"/>
                  </a:lnTo>
                  <a:lnTo>
                    <a:pt x="1177" y="4931"/>
                  </a:lnTo>
                  <a:lnTo>
                    <a:pt x="1402" y="5071"/>
                  </a:lnTo>
                  <a:lnTo>
                    <a:pt x="1626" y="5183"/>
                  </a:lnTo>
                  <a:lnTo>
                    <a:pt x="1878" y="5267"/>
                  </a:lnTo>
                  <a:lnTo>
                    <a:pt x="2130" y="5323"/>
                  </a:lnTo>
                  <a:lnTo>
                    <a:pt x="2410" y="5379"/>
                  </a:lnTo>
                  <a:lnTo>
                    <a:pt x="2942" y="5379"/>
                  </a:lnTo>
                  <a:lnTo>
                    <a:pt x="3223" y="5323"/>
                  </a:lnTo>
                  <a:lnTo>
                    <a:pt x="3475" y="5267"/>
                  </a:lnTo>
                  <a:lnTo>
                    <a:pt x="3727" y="5183"/>
                  </a:lnTo>
                  <a:lnTo>
                    <a:pt x="3951" y="5071"/>
                  </a:lnTo>
                  <a:lnTo>
                    <a:pt x="4175" y="4931"/>
                  </a:lnTo>
                  <a:lnTo>
                    <a:pt x="4399" y="4763"/>
                  </a:lnTo>
                  <a:lnTo>
                    <a:pt x="4567" y="4595"/>
                  </a:lnTo>
                  <a:lnTo>
                    <a:pt x="4764" y="4399"/>
                  </a:lnTo>
                  <a:lnTo>
                    <a:pt x="4904" y="4203"/>
                  </a:lnTo>
                  <a:lnTo>
                    <a:pt x="5044" y="3978"/>
                  </a:lnTo>
                  <a:lnTo>
                    <a:pt x="5156" y="3754"/>
                  </a:lnTo>
                  <a:lnTo>
                    <a:pt x="5240" y="3502"/>
                  </a:lnTo>
                  <a:lnTo>
                    <a:pt x="5324" y="3250"/>
                  </a:lnTo>
                  <a:lnTo>
                    <a:pt x="5352" y="2970"/>
                  </a:lnTo>
                  <a:lnTo>
                    <a:pt x="5380" y="2690"/>
                  </a:lnTo>
                  <a:lnTo>
                    <a:pt x="5352" y="2438"/>
                  </a:lnTo>
                  <a:lnTo>
                    <a:pt x="5324" y="2157"/>
                  </a:lnTo>
                  <a:lnTo>
                    <a:pt x="5240" y="1905"/>
                  </a:lnTo>
                  <a:lnTo>
                    <a:pt x="5156" y="1653"/>
                  </a:lnTo>
                  <a:lnTo>
                    <a:pt x="5044" y="1429"/>
                  </a:lnTo>
                  <a:lnTo>
                    <a:pt x="4904" y="1205"/>
                  </a:lnTo>
                  <a:lnTo>
                    <a:pt x="4764" y="981"/>
                  </a:lnTo>
                  <a:lnTo>
                    <a:pt x="4567" y="813"/>
                  </a:lnTo>
                  <a:lnTo>
                    <a:pt x="4399" y="616"/>
                  </a:lnTo>
                  <a:lnTo>
                    <a:pt x="4175" y="476"/>
                  </a:lnTo>
                  <a:lnTo>
                    <a:pt x="3951" y="336"/>
                  </a:lnTo>
                  <a:lnTo>
                    <a:pt x="3727" y="224"/>
                  </a:lnTo>
                  <a:lnTo>
                    <a:pt x="3475" y="140"/>
                  </a:lnTo>
                  <a:lnTo>
                    <a:pt x="3223" y="56"/>
                  </a:lnTo>
                  <a:lnTo>
                    <a:pt x="2942" y="28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3"/>
            </a:solidFill>
            <a:ln w="381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4535661" y="2583820"/>
              <a:ext cx="70673" cy="70673"/>
            </a:xfrm>
            <a:custGeom>
              <a:avLst/>
              <a:gdLst/>
              <a:ahLst/>
              <a:cxnLst/>
              <a:rect l="l" t="t" r="r" b="b"/>
              <a:pathLst>
                <a:path w="4372" h="4372" extrusionOk="0">
                  <a:moveTo>
                    <a:pt x="2186" y="0"/>
                  </a:moveTo>
                  <a:lnTo>
                    <a:pt x="1962" y="28"/>
                  </a:lnTo>
                  <a:lnTo>
                    <a:pt x="1738" y="56"/>
                  </a:lnTo>
                  <a:lnTo>
                    <a:pt x="1542" y="112"/>
                  </a:lnTo>
                  <a:lnTo>
                    <a:pt x="1345" y="196"/>
                  </a:lnTo>
                  <a:lnTo>
                    <a:pt x="1149" y="280"/>
                  </a:lnTo>
                  <a:lnTo>
                    <a:pt x="953" y="393"/>
                  </a:lnTo>
                  <a:lnTo>
                    <a:pt x="785" y="505"/>
                  </a:lnTo>
                  <a:lnTo>
                    <a:pt x="645" y="645"/>
                  </a:lnTo>
                  <a:lnTo>
                    <a:pt x="505" y="813"/>
                  </a:lnTo>
                  <a:lnTo>
                    <a:pt x="365" y="981"/>
                  </a:lnTo>
                  <a:lnTo>
                    <a:pt x="281" y="1149"/>
                  </a:lnTo>
                  <a:lnTo>
                    <a:pt x="169" y="1345"/>
                  </a:lnTo>
                  <a:lnTo>
                    <a:pt x="113" y="1541"/>
                  </a:lnTo>
                  <a:lnTo>
                    <a:pt x="57" y="1765"/>
                  </a:lnTo>
                  <a:lnTo>
                    <a:pt x="29" y="1962"/>
                  </a:lnTo>
                  <a:lnTo>
                    <a:pt x="1" y="2186"/>
                  </a:lnTo>
                  <a:lnTo>
                    <a:pt x="29" y="2410"/>
                  </a:lnTo>
                  <a:lnTo>
                    <a:pt x="57" y="2634"/>
                  </a:lnTo>
                  <a:lnTo>
                    <a:pt x="113" y="2858"/>
                  </a:lnTo>
                  <a:lnTo>
                    <a:pt x="169" y="3054"/>
                  </a:lnTo>
                  <a:lnTo>
                    <a:pt x="281" y="3250"/>
                  </a:lnTo>
                  <a:lnTo>
                    <a:pt x="365" y="3418"/>
                  </a:lnTo>
                  <a:lnTo>
                    <a:pt x="505" y="3587"/>
                  </a:lnTo>
                  <a:lnTo>
                    <a:pt x="645" y="3755"/>
                  </a:lnTo>
                  <a:lnTo>
                    <a:pt x="785" y="3895"/>
                  </a:lnTo>
                  <a:lnTo>
                    <a:pt x="953" y="4007"/>
                  </a:lnTo>
                  <a:lnTo>
                    <a:pt x="1149" y="4119"/>
                  </a:lnTo>
                  <a:lnTo>
                    <a:pt x="1345" y="4203"/>
                  </a:lnTo>
                  <a:lnTo>
                    <a:pt x="1542" y="4287"/>
                  </a:lnTo>
                  <a:lnTo>
                    <a:pt x="1738" y="4343"/>
                  </a:lnTo>
                  <a:lnTo>
                    <a:pt x="1962" y="4371"/>
                  </a:lnTo>
                  <a:lnTo>
                    <a:pt x="2410" y="4371"/>
                  </a:lnTo>
                  <a:lnTo>
                    <a:pt x="2634" y="4343"/>
                  </a:lnTo>
                  <a:lnTo>
                    <a:pt x="2830" y="4287"/>
                  </a:lnTo>
                  <a:lnTo>
                    <a:pt x="3026" y="4203"/>
                  </a:lnTo>
                  <a:lnTo>
                    <a:pt x="3223" y="4119"/>
                  </a:lnTo>
                  <a:lnTo>
                    <a:pt x="3419" y="4007"/>
                  </a:lnTo>
                  <a:lnTo>
                    <a:pt x="3587" y="3895"/>
                  </a:lnTo>
                  <a:lnTo>
                    <a:pt x="3727" y="3755"/>
                  </a:lnTo>
                  <a:lnTo>
                    <a:pt x="3867" y="3587"/>
                  </a:lnTo>
                  <a:lnTo>
                    <a:pt x="4007" y="3418"/>
                  </a:lnTo>
                  <a:lnTo>
                    <a:pt x="4119" y="3250"/>
                  </a:lnTo>
                  <a:lnTo>
                    <a:pt x="4203" y="3054"/>
                  </a:lnTo>
                  <a:lnTo>
                    <a:pt x="4287" y="2858"/>
                  </a:lnTo>
                  <a:lnTo>
                    <a:pt x="4315" y="2634"/>
                  </a:lnTo>
                  <a:lnTo>
                    <a:pt x="4371" y="2410"/>
                  </a:lnTo>
                  <a:lnTo>
                    <a:pt x="4371" y="2186"/>
                  </a:lnTo>
                  <a:lnTo>
                    <a:pt x="4371" y="1962"/>
                  </a:lnTo>
                  <a:lnTo>
                    <a:pt x="4315" y="1765"/>
                  </a:lnTo>
                  <a:lnTo>
                    <a:pt x="4287" y="1541"/>
                  </a:lnTo>
                  <a:lnTo>
                    <a:pt x="4203" y="1345"/>
                  </a:lnTo>
                  <a:lnTo>
                    <a:pt x="4119" y="1149"/>
                  </a:lnTo>
                  <a:lnTo>
                    <a:pt x="4007" y="981"/>
                  </a:lnTo>
                  <a:lnTo>
                    <a:pt x="3867" y="813"/>
                  </a:lnTo>
                  <a:lnTo>
                    <a:pt x="3727" y="645"/>
                  </a:lnTo>
                  <a:lnTo>
                    <a:pt x="3587" y="505"/>
                  </a:lnTo>
                  <a:lnTo>
                    <a:pt x="3419" y="393"/>
                  </a:lnTo>
                  <a:lnTo>
                    <a:pt x="3223" y="280"/>
                  </a:lnTo>
                  <a:lnTo>
                    <a:pt x="3026" y="196"/>
                  </a:lnTo>
                  <a:lnTo>
                    <a:pt x="2830" y="112"/>
                  </a:lnTo>
                  <a:lnTo>
                    <a:pt x="2634" y="56"/>
                  </a:lnTo>
                  <a:lnTo>
                    <a:pt x="2410" y="2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accent2"/>
            </a:solidFill>
            <a:ln w="38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3879463" y="2929620"/>
              <a:ext cx="1383174" cy="1066583"/>
            </a:xfrm>
            <a:custGeom>
              <a:avLst/>
              <a:gdLst/>
              <a:ahLst/>
              <a:cxnLst/>
              <a:rect l="l" t="t" r="r" b="b"/>
              <a:pathLst>
                <a:path w="85566" h="65981" extrusionOk="0">
                  <a:moveTo>
                    <a:pt x="23619" y="0"/>
                  </a:moveTo>
                  <a:lnTo>
                    <a:pt x="23031" y="56"/>
                  </a:lnTo>
                  <a:lnTo>
                    <a:pt x="22442" y="168"/>
                  </a:lnTo>
                  <a:lnTo>
                    <a:pt x="21854" y="364"/>
                  </a:lnTo>
                  <a:lnTo>
                    <a:pt x="21294" y="560"/>
                  </a:lnTo>
                  <a:lnTo>
                    <a:pt x="20761" y="841"/>
                  </a:lnTo>
                  <a:lnTo>
                    <a:pt x="20257" y="1149"/>
                  </a:lnTo>
                  <a:lnTo>
                    <a:pt x="19781" y="1513"/>
                  </a:lnTo>
                  <a:lnTo>
                    <a:pt x="19332" y="1905"/>
                  </a:lnTo>
                  <a:lnTo>
                    <a:pt x="18912" y="2353"/>
                  </a:lnTo>
                  <a:lnTo>
                    <a:pt x="18548" y="2830"/>
                  </a:lnTo>
                  <a:lnTo>
                    <a:pt x="18212" y="3334"/>
                  </a:lnTo>
                  <a:lnTo>
                    <a:pt x="17903" y="3894"/>
                  </a:lnTo>
                  <a:lnTo>
                    <a:pt x="17679" y="4483"/>
                  </a:lnTo>
                  <a:lnTo>
                    <a:pt x="421" y="52084"/>
                  </a:lnTo>
                  <a:lnTo>
                    <a:pt x="281" y="52421"/>
                  </a:lnTo>
                  <a:lnTo>
                    <a:pt x="196" y="52785"/>
                  </a:lnTo>
                  <a:lnTo>
                    <a:pt x="112" y="53149"/>
                  </a:lnTo>
                  <a:lnTo>
                    <a:pt x="56" y="53485"/>
                  </a:lnTo>
                  <a:lnTo>
                    <a:pt x="28" y="53849"/>
                  </a:lnTo>
                  <a:lnTo>
                    <a:pt x="0" y="54186"/>
                  </a:lnTo>
                  <a:lnTo>
                    <a:pt x="0" y="54550"/>
                  </a:lnTo>
                  <a:lnTo>
                    <a:pt x="28" y="54886"/>
                  </a:lnTo>
                  <a:lnTo>
                    <a:pt x="56" y="55222"/>
                  </a:lnTo>
                  <a:lnTo>
                    <a:pt x="112" y="55587"/>
                  </a:lnTo>
                  <a:lnTo>
                    <a:pt x="168" y="55923"/>
                  </a:lnTo>
                  <a:lnTo>
                    <a:pt x="253" y="56231"/>
                  </a:lnTo>
                  <a:lnTo>
                    <a:pt x="365" y="56567"/>
                  </a:lnTo>
                  <a:lnTo>
                    <a:pt x="477" y="56903"/>
                  </a:lnTo>
                  <a:lnTo>
                    <a:pt x="617" y="57212"/>
                  </a:lnTo>
                  <a:lnTo>
                    <a:pt x="757" y="57520"/>
                  </a:lnTo>
                  <a:lnTo>
                    <a:pt x="925" y="57828"/>
                  </a:lnTo>
                  <a:lnTo>
                    <a:pt x="1093" y="58108"/>
                  </a:lnTo>
                  <a:lnTo>
                    <a:pt x="1289" y="58388"/>
                  </a:lnTo>
                  <a:lnTo>
                    <a:pt x="1485" y="58668"/>
                  </a:lnTo>
                  <a:lnTo>
                    <a:pt x="1709" y="58921"/>
                  </a:lnTo>
                  <a:lnTo>
                    <a:pt x="1962" y="59173"/>
                  </a:lnTo>
                  <a:lnTo>
                    <a:pt x="2186" y="59425"/>
                  </a:lnTo>
                  <a:lnTo>
                    <a:pt x="2466" y="59649"/>
                  </a:lnTo>
                  <a:lnTo>
                    <a:pt x="2718" y="59845"/>
                  </a:lnTo>
                  <a:lnTo>
                    <a:pt x="3026" y="60041"/>
                  </a:lnTo>
                  <a:lnTo>
                    <a:pt x="3306" y="60237"/>
                  </a:lnTo>
                  <a:lnTo>
                    <a:pt x="3615" y="60406"/>
                  </a:lnTo>
                  <a:lnTo>
                    <a:pt x="3951" y="60574"/>
                  </a:lnTo>
                  <a:lnTo>
                    <a:pt x="4259" y="60714"/>
                  </a:lnTo>
                  <a:lnTo>
                    <a:pt x="4623" y="60826"/>
                  </a:lnTo>
                  <a:lnTo>
                    <a:pt x="4959" y="60938"/>
                  </a:lnTo>
                  <a:lnTo>
                    <a:pt x="7229" y="61526"/>
                  </a:lnTo>
                  <a:lnTo>
                    <a:pt x="9526" y="62115"/>
                  </a:lnTo>
                  <a:lnTo>
                    <a:pt x="11796" y="62619"/>
                  </a:lnTo>
                  <a:lnTo>
                    <a:pt x="14121" y="63123"/>
                  </a:lnTo>
                  <a:lnTo>
                    <a:pt x="16447" y="63572"/>
                  </a:lnTo>
                  <a:lnTo>
                    <a:pt x="18772" y="63992"/>
                  </a:lnTo>
                  <a:lnTo>
                    <a:pt x="21126" y="64356"/>
                  </a:lnTo>
                  <a:lnTo>
                    <a:pt x="23479" y="64692"/>
                  </a:lnTo>
                  <a:lnTo>
                    <a:pt x="25860" y="65000"/>
                  </a:lnTo>
                  <a:lnTo>
                    <a:pt x="28242" y="65253"/>
                  </a:lnTo>
                  <a:lnTo>
                    <a:pt x="30651" y="65477"/>
                  </a:lnTo>
                  <a:lnTo>
                    <a:pt x="33061" y="65673"/>
                  </a:lnTo>
                  <a:lnTo>
                    <a:pt x="35470" y="65813"/>
                  </a:lnTo>
                  <a:lnTo>
                    <a:pt x="37908" y="65897"/>
                  </a:lnTo>
                  <a:lnTo>
                    <a:pt x="40345" y="65981"/>
                  </a:lnTo>
                  <a:lnTo>
                    <a:pt x="45249" y="65981"/>
                  </a:lnTo>
                  <a:lnTo>
                    <a:pt x="47686" y="65897"/>
                  </a:lnTo>
                  <a:lnTo>
                    <a:pt x="50096" y="65813"/>
                  </a:lnTo>
                  <a:lnTo>
                    <a:pt x="52533" y="65673"/>
                  </a:lnTo>
                  <a:lnTo>
                    <a:pt x="54943" y="65477"/>
                  </a:lnTo>
                  <a:lnTo>
                    <a:pt x="57324" y="65253"/>
                  </a:lnTo>
                  <a:lnTo>
                    <a:pt x="59706" y="65000"/>
                  </a:lnTo>
                  <a:lnTo>
                    <a:pt x="62087" y="64692"/>
                  </a:lnTo>
                  <a:lnTo>
                    <a:pt x="64440" y="64356"/>
                  </a:lnTo>
                  <a:lnTo>
                    <a:pt x="66794" y="63992"/>
                  </a:lnTo>
                  <a:lnTo>
                    <a:pt x="69147" y="63572"/>
                  </a:lnTo>
                  <a:lnTo>
                    <a:pt x="71473" y="63123"/>
                  </a:lnTo>
                  <a:lnTo>
                    <a:pt x="73770" y="62619"/>
                  </a:lnTo>
                  <a:lnTo>
                    <a:pt x="76068" y="62115"/>
                  </a:lnTo>
                  <a:lnTo>
                    <a:pt x="78337" y="61526"/>
                  </a:lnTo>
                  <a:lnTo>
                    <a:pt x="80607" y="60938"/>
                  </a:lnTo>
                  <a:lnTo>
                    <a:pt x="80971" y="60826"/>
                  </a:lnTo>
                  <a:lnTo>
                    <a:pt x="81307" y="60714"/>
                  </a:lnTo>
                  <a:lnTo>
                    <a:pt x="81643" y="60574"/>
                  </a:lnTo>
                  <a:lnTo>
                    <a:pt x="81951" y="60406"/>
                  </a:lnTo>
                  <a:lnTo>
                    <a:pt x="82260" y="60237"/>
                  </a:lnTo>
                  <a:lnTo>
                    <a:pt x="82568" y="60041"/>
                  </a:lnTo>
                  <a:lnTo>
                    <a:pt x="82848" y="59845"/>
                  </a:lnTo>
                  <a:lnTo>
                    <a:pt x="83128" y="59649"/>
                  </a:lnTo>
                  <a:lnTo>
                    <a:pt x="83380" y="59425"/>
                  </a:lnTo>
                  <a:lnTo>
                    <a:pt x="83632" y="59173"/>
                  </a:lnTo>
                  <a:lnTo>
                    <a:pt x="83857" y="58921"/>
                  </a:lnTo>
                  <a:lnTo>
                    <a:pt x="84081" y="58668"/>
                  </a:lnTo>
                  <a:lnTo>
                    <a:pt x="84277" y="58388"/>
                  </a:lnTo>
                  <a:lnTo>
                    <a:pt x="84473" y="58108"/>
                  </a:lnTo>
                  <a:lnTo>
                    <a:pt x="84669" y="57828"/>
                  </a:lnTo>
                  <a:lnTo>
                    <a:pt x="84837" y="57520"/>
                  </a:lnTo>
                  <a:lnTo>
                    <a:pt x="84977" y="57212"/>
                  </a:lnTo>
                  <a:lnTo>
                    <a:pt x="85117" y="56903"/>
                  </a:lnTo>
                  <a:lnTo>
                    <a:pt x="85229" y="56567"/>
                  </a:lnTo>
                  <a:lnTo>
                    <a:pt x="85313" y="56231"/>
                  </a:lnTo>
                  <a:lnTo>
                    <a:pt x="85398" y="55923"/>
                  </a:lnTo>
                  <a:lnTo>
                    <a:pt x="85482" y="55587"/>
                  </a:lnTo>
                  <a:lnTo>
                    <a:pt x="85538" y="55222"/>
                  </a:lnTo>
                  <a:lnTo>
                    <a:pt x="85566" y="54886"/>
                  </a:lnTo>
                  <a:lnTo>
                    <a:pt x="85566" y="54550"/>
                  </a:lnTo>
                  <a:lnTo>
                    <a:pt x="85566" y="54186"/>
                  </a:lnTo>
                  <a:lnTo>
                    <a:pt x="85566" y="53849"/>
                  </a:lnTo>
                  <a:lnTo>
                    <a:pt x="85510" y="53485"/>
                  </a:lnTo>
                  <a:lnTo>
                    <a:pt x="85454" y="53149"/>
                  </a:lnTo>
                  <a:lnTo>
                    <a:pt x="85370" y="52785"/>
                  </a:lnTo>
                  <a:lnTo>
                    <a:pt x="85285" y="52421"/>
                  </a:lnTo>
                  <a:lnTo>
                    <a:pt x="85173" y="52084"/>
                  </a:lnTo>
                  <a:lnTo>
                    <a:pt x="67915" y="4483"/>
                  </a:lnTo>
                  <a:lnTo>
                    <a:pt x="67662" y="3894"/>
                  </a:lnTo>
                  <a:lnTo>
                    <a:pt x="67382" y="3334"/>
                  </a:lnTo>
                  <a:lnTo>
                    <a:pt x="67046" y="2830"/>
                  </a:lnTo>
                  <a:lnTo>
                    <a:pt x="66654" y="2353"/>
                  </a:lnTo>
                  <a:lnTo>
                    <a:pt x="66234" y="1905"/>
                  </a:lnTo>
                  <a:lnTo>
                    <a:pt x="65785" y="1513"/>
                  </a:lnTo>
                  <a:lnTo>
                    <a:pt x="65309" y="1149"/>
                  </a:lnTo>
                  <a:lnTo>
                    <a:pt x="64805" y="841"/>
                  </a:lnTo>
                  <a:lnTo>
                    <a:pt x="64272" y="560"/>
                  </a:lnTo>
                  <a:lnTo>
                    <a:pt x="63712" y="364"/>
                  </a:lnTo>
                  <a:lnTo>
                    <a:pt x="63152" y="168"/>
                  </a:lnTo>
                  <a:lnTo>
                    <a:pt x="62535" y="56"/>
                  </a:lnTo>
                  <a:lnTo>
                    <a:pt x="61947" y="0"/>
                  </a:lnTo>
                  <a:lnTo>
                    <a:pt x="61331" y="0"/>
                  </a:lnTo>
                  <a:lnTo>
                    <a:pt x="60714" y="28"/>
                  </a:lnTo>
                  <a:lnTo>
                    <a:pt x="60098" y="140"/>
                  </a:lnTo>
                  <a:lnTo>
                    <a:pt x="57996" y="588"/>
                  </a:lnTo>
                  <a:lnTo>
                    <a:pt x="55867" y="981"/>
                  </a:lnTo>
                  <a:lnTo>
                    <a:pt x="53738" y="1289"/>
                  </a:lnTo>
                  <a:lnTo>
                    <a:pt x="51580" y="1569"/>
                  </a:lnTo>
                  <a:lnTo>
                    <a:pt x="49395" y="1765"/>
                  </a:lnTo>
                  <a:lnTo>
                    <a:pt x="47210" y="1933"/>
                  </a:lnTo>
                  <a:lnTo>
                    <a:pt x="45024" y="2017"/>
                  </a:lnTo>
                  <a:lnTo>
                    <a:pt x="42783" y="2045"/>
                  </a:lnTo>
                  <a:lnTo>
                    <a:pt x="40570" y="2017"/>
                  </a:lnTo>
                  <a:lnTo>
                    <a:pt x="38356" y="1933"/>
                  </a:lnTo>
                  <a:lnTo>
                    <a:pt x="36171" y="1765"/>
                  </a:lnTo>
                  <a:lnTo>
                    <a:pt x="33986" y="1569"/>
                  </a:lnTo>
                  <a:lnTo>
                    <a:pt x="31828" y="1289"/>
                  </a:lnTo>
                  <a:lnTo>
                    <a:pt x="29699" y="981"/>
                  </a:lnTo>
                  <a:lnTo>
                    <a:pt x="27598" y="588"/>
                  </a:lnTo>
                  <a:lnTo>
                    <a:pt x="25496" y="140"/>
                  </a:lnTo>
                  <a:lnTo>
                    <a:pt x="24852" y="28"/>
                  </a:lnTo>
                  <a:lnTo>
                    <a:pt x="24235" y="0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2707307" y="2466734"/>
              <a:ext cx="1334712" cy="1330186"/>
            </a:xfrm>
            <a:custGeom>
              <a:avLst/>
              <a:gdLst/>
              <a:ahLst/>
              <a:cxnLst/>
              <a:rect l="l" t="t" r="r" b="b"/>
              <a:pathLst>
                <a:path w="82568" h="82288" extrusionOk="0">
                  <a:moveTo>
                    <a:pt x="49227" y="0"/>
                  </a:moveTo>
                  <a:lnTo>
                    <a:pt x="48610" y="56"/>
                  </a:lnTo>
                  <a:lnTo>
                    <a:pt x="48022" y="140"/>
                  </a:lnTo>
                  <a:lnTo>
                    <a:pt x="47434" y="308"/>
                  </a:lnTo>
                  <a:lnTo>
                    <a:pt x="46845" y="505"/>
                  </a:lnTo>
                  <a:lnTo>
                    <a:pt x="46257" y="757"/>
                  </a:lnTo>
                  <a:lnTo>
                    <a:pt x="45725" y="1093"/>
                  </a:lnTo>
                  <a:lnTo>
                    <a:pt x="3110" y="28466"/>
                  </a:lnTo>
                  <a:lnTo>
                    <a:pt x="2802" y="28662"/>
                  </a:lnTo>
                  <a:lnTo>
                    <a:pt x="2522" y="28886"/>
                  </a:lnTo>
                  <a:lnTo>
                    <a:pt x="2242" y="29110"/>
                  </a:lnTo>
                  <a:lnTo>
                    <a:pt x="1989" y="29362"/>
                  </a:lnTo>
                  <a:lnTo>
                    <a:pt x="1737" y="29615"/>
                  </a:lnTo>
                  <a:lnTo>
                    <a:pt x="1513" y="29895"/>
                  </a:lnTo>
                  <a:lnTo>
                    <a:pt x="1289" y="30175"/>
                  </a:lnTo>
                  <a:lnTo>
                    <a:pt x="1093" y="30455"/>
                  </a:lnTo>
                  <a:lnTo>
                    <a:pt x="925" y="30735"/>
                  </a:lnTo>
                  <a:lnTo>
                    <a:pt x="757" y="31044"/>
                  </a:lnTo>
                  <a:lnTo>
                    <a:pt x="617" y="31352"/>
                  </a:lnTo>
                  <a:lnTo>
                    <a:pt x="476" y="31688"/>
                  </a:lnTo>
                  <a:lnTo>
                    <a:pt x="364" y="31996"/>
                  </a:lnTo>
                  <a:lnTo>
                    <a:pt x="252" y="32332"/>
                  </a:lnTo>
                  <a:lnTo>
                    <a:pt x="168" y="32669"/>
                  </a:lnTo>
                  <a:lnTo>
                    <a:pt x="112" y="33005"/>
                  </a:lnTo>
                  <a:lnTo>
                    <a:pt x="56" y="33341"/>
                  </a:lnTo>
                  <a:lnTo>
                    <a:pt x="28" y="33677"/>
                  </a:lnTo>
                  <a:lnTo>
                    <a:pt x="0" y="34013"/>
                  </a:lnTo>
                  <a:lnTo>
                    <a:pt x="0" y="34350"/>
                  </a:lnTo>
                  <a:lnTo>
                    <a:pt x="28" y="34714"/>
                  </a:lnTo>
                  <a:lnTo>
                    <a:pt x="56" y="35050"/>
                  </a:lnTo>
                  <a:lnTo>
                    <a:pt x="112" y="35386"/>
                  </a:lnTo>
                  <a:lnTo>
                    <a:pt x="168" y="35722"/>
                  </a:lnTo>
                  <a:lnTo>
                    <a:pt x="280" y="36059"/>
                  </a:lnTo>
                  <a:lnTo>
                    <a:pt x="364" y="36395"/>
                  </a:lnTo>
                  <a:lnTo>
                    <a:pt x="504" y="36731"/>
                  </a:lnTo>
                  <a:lnTo>
                    <a:pt x="645" y="37067"/>
                  </a:lnTo>
                  <a:lnTo>
                    <a:pt x="813" y="37375"/>
                  </a:lnTo>
                  <a:lnTo>
                    <a:pt x="981" y="37684"/>
                  </a:lnTo>
                  <a:lnTo>
                    <a:pt x="1177" y="37992"/>
                  </a:lnTo>
                  <a:lnTo>
                    <a:pt x="1401" y="38300"/>
                  </a:lnTo>
                  <a:lnTo>
                    <a:pt x="2746" y="40037"/>
                  </a:lnTo>
                  <a:lnTo>
                    <a:pt x="4119" y="41718"/>
                  </a:lnTo>
                  <a:lnTo>
                    <a:pt x="5492" y="43427"/>
                  </a:lnTo>
                  <a:lnTo>
                    <a:pt x="6920" y="45080"/>
                  </a:lnTo>
                  <a:lnTo>
                    <a:pt x="8377" y="46733"/>
                  </a:lnTo>
                  <a:lnTo>
                    <a:pt x="9834" y="48330"/>
                  </a:lnTo>
                  <a:lnTo>
                    <a:pt x="11319" y="49927"/>
                  </a:lnTo>
                  <a:lnTo>
                    <a:pt x="12832" y="51524"/>
                  </a:lnTo>
                  <a:lnTo>
                    <a:pt x="14373" y="53065"/>
                  </a:lnTo>
                  <a:lnTo>
                    <a:pt x="15942" y="54606"/>
                  </a:lnTo>
                  <a:lnTo>
                    <a:pt x="17539" y="56091"/>
                  </a:lnTo>
                  <a:lnTo>
                    <a:pt x="19136" y="57576"/>
                  </a:lnTo>
                  <a:lnTo>
                    <a:pt x="20789" y="59033"/>
                  </a:lnTo>
                  <a:lnTo>
                    <a:pt x="22442" y="60462"/>
                  </a:lnTo>
                  <a:lnTo>
                    <a:pt x="24095" y="61863"/>
                  </a:lnTo>
                  <a:lnTo>
                    <a:pt x="25804" y="63236"/>
                  </a:lnTo>
                  <a:lnTo>
                    <a:pt x="27513" y="64608"/>
                  </a:lnTo>
                  <a:lnTo>
                    <a:pt x="29250" y="65925"/>
                  </a:lnTo>
                  <a:lnTo>
                    <a:pt x="31015" y="67242"/>
                  </a:lnTo>
                  <a:lnTo>
                    <a:pt x="32809" y="68503"/>
                  </a:lnTo>
                  <a:lnTo>
                    <a:pt x="34602" y="69764"/>
                  </a:lnTo>
                  <a:lnTo>
                    <a:pt x="36423" y="70996"/>
                  </a:lnTo>
                  <a:lnTo>
                    <a:pt x="38272" y="72173"/>
                  </a:lnTo>
                  <a:lnTo>
                    <a:pt x="40121" y="73350"/>
                  </a:lnTo>
                  <a:lnTo>
                    <a:pt x="41998" y="74499"/>
                  </a:lnTo>
                  <a:lnTo>
                    <a:pt x="43904" y="75591"/>
                  </a:lnTo>
                  <a:lnTo>
                    <a:pt x="45809" y="76684"/>
                  </a:lnTo>
                  <a:lnTo>
                    <a:pt x="47742" y="77749"/>
                  </a:lnTo>
                  <a:lnTo>
                    <a:pt x="49703" y="78757"/>
                  </a:lnTo>
                  <a:lnTo>
                    <a:pt x="51664" y="79766"/>
                  </a:lnTo>
                  <a:lnTo>
                    <a:pt x="53654" y="80718"/>
                  </a:lnTo>
                  <a:lnTo>
                    <a:pt x="55671" y="81671"/>
                  </a:lnTo>
                  <a:lnTo>
                    <a:pt x="56007" y="81811"/>
                  </a:lnTo>
                  <a:lnTo>
                    <a:pt x="56343" y="81951"/>
                  </a:lnTo>
                  <a:lnTo>
                    <a:pt x="56708" y="82035"/>
                  </a:lnTo>
                  <a:lnTo>
                    <a:pt x="57044" y="82119"/>
                  </a:lnTo>
                  <a:lnTo>
                    <a:pt x="57408" y="82203"/>
                  </a:lnTo>
                  <a:lnTo>
                    <a:pt x="57744" y="82231"/>
                  </a:lnTo>
                  <a:lnTo>
                    <a:pt x="58080" y="82287"/>
                  </a:lnTo>
                  <a:lnTo>
                    <a:pt x="58781" y="82287"/>
                  </a:lnTo>
                  <a:lnTo>
                    <a:pt x="59145" y="82259"/>
                  </a:lnTo>
                  <a:lnTo>
                    <a:pt x="59481" y="82203"/>
                  </a:lnTo>
                  <a:lnTo>
                    <a:pt x="59817" y="82147"/>
                  </a:lnTo>
                  <a:lnTo>
                    <a:pt x="60154" y="82091"/>
                  </a:lnTo>
                  <a:lnTo>
                    <a:pt x="60490" y="81979"/>
                  </a:lnTo>
                  <a:lnTo>
                    <a:pt x="60798" y="81895"/>
                  </a:lnTo>
                  <a:lnTo>
                    <a:pt x="61134" y="81755"/>
                  </a:lnTo>
                  <a:lnTo>
                    <a:pt x="61442" y="81615"/>
                  </a:lnTo>
                  <a:lnTo>
                    <a:pt x="61751" y="81475"/>
                  </a:lnTo>
                  <a:lnTo>
                    <a:pt x="62031" y="81279"/>
                  </a:lnTo>
                  <a:lnTo>
                    <a:pt x="62339" y="81111"/>
                  </a:lnTo>
                  <a:lnTo>
                    <a:pt x="62619" y="80914"/>
                  </a:lnTo>
                  <a:lnTo>
                    <a:pt x="62871" y="80690"/>
                  </a:lnTo>
                  <a:lnTo>
                    <a:pt x="63123" y="80466"/>
                  </a:lnTo>
                  <a:lnTo>
                    <a:pt x="63376" y="80214"/>
                  </a:lnTo>
                  <a:lnTo>
                    <a:pt x="63628" y="79962"/>
                  </a:lnTo>
                  <a:lnTo>
                    <a:pt x="63852" y="79682"/>
                  </a:lnTo>
                  <a:lnTo>
                    <a:pt x="64048" y="79402"/>
                  </a:lnTo>
                  <a:lnTo>
                    <a:pt x="64244" y="79121"/>
                  </a:lnTo>
                  <a:lnTo>
                    <a:pt x="64440" y="78813"/>
                  </a:lnTo>
                  <a:lnTo>
                    <a:pt x="64608" y="78477"/>
                  </a:lnTo>
                  <a:lnTo>
                    <a:pt x="64749" y="78141"/>
                  </a:lnTo>
                  <a:lnTo>
                    <a:pt x="64889" y="77805"/>
                  </a:lnTo>
                  <a:lnTo>
                    <a:pt x="82147" y="30203"/>
                  </a:lnTo>
                  <a:lnTo>
                    <a:pt x="82343" y="29587"/>
                  </a:lnTo>
                  <a:lnTo>
                    <a:pt x="82484" y="28970"/>
                  </a:lnTo>
                  <a:lnTo>
                    <a:pt x="82540" y="28354"/>
                  </a:lnTo>
                  <a:lnTo>
                    <a:pt x="82568" y="27737"/>
                  </a:lnTo>
                  <a:lnTo>
                    <a:pt x="82512" y="27149"/>
                  </a:lnTo>
                  <a:lnTo>
                    <a:pt x="82428" y="26561"/>
                  </a:lnTo>
                  <a:lnTo>
                    <a:pt x="82287" y="25972"/>
                  </a:lnTo>
                  <a:lnTo>
                    <a:pt x="82091" y="25384"/>
                  </a:lnTo>
                  <a:lnTo>
                    <a:pt x="81839" y="24852"/>
                  </a:lnTo>
                  <a:lnTo>
                    <a:pt x="81531" y="24319"/>
                  </a:lnTo>
                  <a:lnTo>
                    <a:pt x="81195" y="23815"/>
                  </a:lnTo>
                  <a:lnTo>
                    <a:pt x="80803" y="23339"/>
                  </a:lnTo>
                  <a:lnTo>
                    <a:pt x="80382" y="22918"/>
                  </a:lnTo>
                  <a:lnTo>
                    <a:pt x="79906" y="22498"/>
                  </a:lnTo>
                  <a:lnTo>
                    <a:pt x="79402" y="22162"/>
                  </a:lnTo>
                  <a:lnTo>
                    <a:pt x="78841" y="21826"/>
                  </a:lnTo>
                  <a:lnTo>
                    <a:pt x="77104" y="20901"/>
                  </a:lnTo>
                  <a:lnTo>
                    <a:pt x="75423" y="19949"/>
                  </a:lnTo>
                  <a:lnTo>
                    <a:pt x="73742" y="18940"/>
                  </a:lnTo>
                  <a:lnTo>
                    <a:pt x="72089" y="17875"/>
                  </a:lnTo>
                  <a:lnTo>
                    <a:pt x="70464" y="16811"/>
                  </a:lnTo>
                  <a:lnTo>
                    <a:pt x="68867" y="15690"/>
                  </a:lnTo>
                  <a:lnTo>
                    <a:pt x="67298" y="14513"/>
                  </a:lnTo>
                  <a:lnTo>
                    <a:pt x="65757" y="13308"/>
                  </a:lnTo>
                  <a:lnTo>
                    <a:pt x="64244" y="12076"/>
                  </a:lnTo>
                  <a:lnTo>
                    <a:pt x="62759" y="10815"/>
                  </a:lnTo>
                  <a:lnTo>
                    <a:pt x="61330" y="9498"/>
                  </a:lnTo>
                  <a:lnTo>
                    <a:pt x="59930" y="8153"/>
                  </a:lnTo>
                  <a:lnTo>
                    <a:pt x="58529" y="6780"/>
                  </a:lnTo>
                  <a:lnTo>
                    <a:pt x="57184" y="5380"/>
                  </a:lnTo>
                  <a:lnTo>
                    <a:pt x="55895" y="3923"/>
                  </a:lnTo>
                  <a:lnTo>
                    <a:pt x="54606" y="2466"/>
                  </a:lnTo>
                  <a:lnTo>
                    <a:pt x="54186" y="1989"/>
                  </a:lnTo>
                  <a:lnTo>
                    <a:pt x="53710" y="1569"/>
                  </a:lnTo>
                  <a:lnTo>
                    <a:pt x="53205" y="1205"/>
                  </a:lnTo>
                  <a:lnTo>
                    <a:pt x="52701" y="869"/>
                  </a:lnTo>
                  <a:lnTo>
                    <a:pt x="52141" y="617"/>
                  </a:lnTo>
                  <a:lnTo>
                    <a:pt x="51580" y="392"/>
                  </a:lnTo>
                  <a:lnTo>
                    <a:pt x="51020" y="224"/>
                  </a:lnTo>
                  <a:lnTo>
                    <a:pt x="50404" y="84"/>
                  </a:lnTo>
                  <a:lnTo>
                    <a:pt x="49815" y="28"/>
                  </a:lnTo>
                  <a:lnTo>
                    <a:pt x="49227" y="0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100537" y="2466734"/>
              <a:ext cx="1334259" cy="1330186"/>
            </a:xfrm>
            <a:custGeom>
              <a:avLst/>
              <a:gdLst/>
              <a:ahLst/>
              <a:cxnLst/>
              <a:rect l="l" t="t" r="r" b="b"/>
              <a:pathLst>
                <a:path w="82540" h="82288" extrusionOk="0">
                  <a:moveTo>
                    <a:pt x="33341" y="0"/>
                  </a:moveTo>
                  <a:lnTo>
                    <a:pt x="32725" y="28"/>
                  </a:lnTo>
                  <a:lnTo>
                    <a:pt x="32136" y="84"/>
                  </a:lnTo>
                  <a:lnTo>
                    <a:pt x="31548" y="224"/>
                  </a:lnTo>
                  <a:lnTo>
                    <a:pt x="30960" y="392"/>
                  </a:lnTo>
                  <a:lnTo>
                    <a:pt x="30399" y="617"/>
                  </a:lnTo>
                  <a:lnTo>
                    <a:pt x="29867" y="869"/>
                  </a:lnTo>
                  <a:lnTo>
                    <a:pt x="29335" y="1205"/>
                  </a:lnTo>
                  <a:lnTo>
                    <a:pt x="28830" y="1569"/>
                  </a:lnTo>
                  <a:lnTo>
                    <a:pt x="28382" y="1989"/>
                  </a:lnTo>
                  <a:lnTo>
                    <a:pt x="27934" y="2466"/>
                  </a:lnTo>
                  <a:lnTo>
                    <a:pt x="26673" y="3923"/>
                  </a:lnTo>
                  <a:lnTo>
                    <a:pt x="25356" y="5380"/>
                  </a:lnTo>
                  <a:lnTo>
                    <a:pt x="24011" y="6780"/>
                  </a:lnTo>
                  <a:lnTo>
                    <a:pt x="22639" y="8153"/>
                  </a:lnTo>
                  <a:lnTo>
                    <a:pt x="21238" y="9498"/>
                  </a:lnTo>
                  <a:lnTo>
                    <a:pt x="19781" y="10815"/>
                  </a:lnTo>
                  <a:lnTo>
                    <a:pt x="18296" y="12076"/>
                  </a:lnTo>
                  <a:lnTo>
                    <a:pt x="16811" y="13308"/>
                  </a:lnTo>
                  <a:lnTo>
                    <a:pt x="15270" y="14513"/>
                  </a:lnTo>
                  <a:lnTo>
                    <a:pt x="13701" y="15690"/>
                  </a:lnTo>
                  <a:lnTo>
                    <a:pt x="12104" y="16811"/>
                  </a:lnTo>
                  <a:lnTo>
                    <a:pt x="10479" y="17875"/>
                  </a:lnTo>
                  <a:lnTo>
                    <a:pt x="8826" y="18940"/>
                  </a:lnTo>
                  <a:lnTo>
                    <a:pt x="7145" y="19949"/>
                  </a:lnTo>
                  <a:lnTo>
                    <a:pt x="5436" y="20901"/>
                  </a:lnTo>
                  <a:lnTo>
                    <a:pt x="3699" y="21826"/>
                  </a:lnTo>
                  <a:lnTo>
                    <a:pt x="3138" y="22162"/>
                  </a:lnTo>
                  <a:lnTo>
                    <a:pt x="2634" y="22498"/>
                  </a:lnTo>
                  <a:lnTo>
                    <a:pt x="2158" y="22918"/>
                  </a:lnTo>
                  <a:lnTo>
                    <a:pt x="1737" y="23339"/>
                  </a:lnTo>
                  <a:lnTo>
                    <a:pt x="1345" y="23815"/>
                  </a:lnTo>
                  <a:lnTo>
                    <a:pt x="1009" y="24319"/>
                  </a:lnTo>
                  <a:lnTo>
                    <a:pt x="729" y="24852"/>
                  </a:lnTo>
                  <a:lnTo>
                    <a:pt x="477" y="25384"/>
                  </a:lnTo>
                  <a:lnTo>
                    <a:pt x="281" y="25972"/>
                  </a:lnTo>
                  <a:lnTo>
                    <a:pt x="140" y="26561"/>
                  </a:lnTo>
                  <a:lnTo>
                    <a:pt x="28" y="27149"/>
                  </a:lnTo>
                  <a:lnTo>
                    <a:pt x="0" y="27737"/>
                  </a:lnTo>
                  <a:lnTo>
                    <a:pt x="0" y="28354"/>
                  </a:lnTo>
                  <a:lnTo>
                    <a:pt x="84" y="28970"/>
                  </a:lnTo>
                  <a:lnTo>
                    <a:pt x="225" y="29587"/>
                  </a:lnTo>
                  <a:lnTo>
                    <a:pt x="393" y="30203"/>
                  </a:lnTo>
                  <a:lnTo>
                    <a:pt x="17651" y="77805"/>
                  </a:lnTo>
                  <a:lnTo>
                    <a:pt x="17791" y="78141"/>
                  </a:lnTo>
                  <a:lnTo>
                    <a:pt x="17960" y="78477"/>
                  </a:lnTo>
                  <a:lnTo>
                    <a:pt x="18128" y="78813"/>
                  </a:lnTo>
                  <a:lnTo>
                    <a:pt x="18296" y="79121"/>
                  </a:lnTo>
                  <a:lnTo>
                    <a:pt x="18492" y="79402"/>
                  </a:lnTo>
                  <a:lnTo>
                    <a:pt x="18716" y="79682"/>
                  </a:lnTo>
                  <a:lnTo>
                    <a:pt x="18940" y="79962"/>
                  </a:lnTo>
                  <a:lnTo>
                    <a:pt x="19164" y="80214"/>
                  </a:lnTo>
                  <a:lnTo>
                    <a:pt x="19416" y="80466"/>
                  </a:lnTo>
                  <a:lnTo>
                    <a:pt x="19669" y="80690"/>
                  </a:lnTo>
                  <a:lnTo>
                    <a:pt x="19949" y="80914"/>
                  </a:lnTo>
                  <a:lnTo>
                    <a:pt x="20229" y="81111"/>
                  </a:lnTo>
                  <a:lnTo>
                    <a:pt x="20509" y="81279"/>
                  </a:lnTo>
                  <a:lnTo>
                    <a:pt x="20817" y="81475"/>
                  </a:lnTo>
                  <a:lnTo>
                    <a:pt x="21126" y="81615"/>
                  </a:lnTo>
                  <a:lnTo>
                    <a:pt x="21434" y="81755"/>
                  </a:lnTo>
                  <a:lnTo>
                    <a:pt x="21742" y="81895"/>
                  </a:lnTo>
                  <a:lnTo>
                    <a:pt x="22078" y="81979"/>
                  </a:lnTo>
                  <a:lnTo>
                    <a:pt x="22414" y="82091"/>
                  </a:lnTo>
                  <a:lnTo>
                    <a:pt x="22723" y="82147"/>
                  </a:lnTo>
                  <a:lnTo>
                    <a:pt x="23087" y="82203"/>
                  </a:lnTo>
                  <a:lnTo>
                    <a:pt x="23423" y="82259"/>
                  </a:lnTo>
                  <a:lnTo>
                    <a:pt x="23759" y="82287"/>
                  </a:lnTo>
                  <a:lnTo>
                    <a:pt x="24460" y="82287"/>
                  </a:lnTo>
                  <a:lnTo>
                    <a:pt x="24796" y="82259"/>
                  </a:lnTo>
                  <a:lnTo>
                    <a:pt x="25160" y="82203"/>
                  </a:lnTo>
                  <a:lnTo>
                    <a:pt x="25496" y="82119"/>
                  </a:lnTo>
                  <a:lnTo>
                    <a:pt x="25861" y="82035"/>
                  </a:lnTo>
                  <a:lnTo>
                    <a:pt x="26197" y="81951"/>
                  </a:lnTo>
                  <a:lnTo>
                    <a:pt x="26533" y="81811"/>
                  </a:lnTo>
                  <a:lnTo>
                    <a:pt x="26897" y="81671"/>
                  </a:lnTo>
                  <a:lnTo>
                    <a:pt x="28886" y="80718"/>
                  </a:lnTo>
                  <a:lnTo>
                    <a:pt x="30876" y="79766"/>
                  </a:lnTo>
                  <a:lnTo>
                    <a:pt x="32837" y="78757"/>
                  </a:lnTo>
                  <a:lnTo>
                    <a:pt x="34798" y="77749"/>
                  </a:lnTo>
                  <a:lnTo>
                    <a:pt x="36731" y="76684"/>
                  </a:lnTo>
                  <a:lnTo>
                    <a:pt x="38636" y="75591"/>
                  </a:lnTo>
                  <a:lnTo>
                    <a:pt x="40542" y="74499"/>
                  </a:lnTo>
                  <a:lnTo>
                    <a:pt x="42419" y="73350"/>
                  </a:lnTo>
                  <a:lnTo>
                    <a:pt x="44296" y="72173"/>
                  </a:lnTo>
                  <a:lnTo>
                    <a:pt x="46117" y="70996"/>
                  </a:lnTo>
                  <a:lnTo>
                    <a:pt x="47938" y="69764"/>
                  </a:lnTo>
                  <a:lnTo>
                    <a:pt x="49759" y="68503"/>
                  </a:lnTo>
                  <a:lnTo>
                    <a:pt x="51524" y="67242"/>
                  </a:lnTo>
                  <a:lnTo>
                    <a:pt x="53290" y="65925"/>
                  </a:lnTo>
                  <a:lnTo>
                    <a:pt x="55027" y="64608"/>
                  </a:lnTo>
                  <a:lnTo>
                    <a:pt x="56736" y="63236"/>
                  </a:lnTo>
                  <a:lnTo>
                    <a:pt x="58445" y="61863"/>
                  </a:lnTo>
                  <a:lnTo>
                    <a:pt x="60126" y="60462"/>
                  </a:lnTo>
                  <a:lnTo>
                    <a:pt x="61779" y="59033"/>
                  </a:lnTo>
                  <a:lnTo>
                    <a:pt x="63404" y="57576"/>
                  </a:lnTo>
                  <a:lnTo>
                    <a:pt x="65029" y="56091"/>
                  </a:lnTo>
                  <a:lnTo>
                    <a:pt x="66598" y="54606"/>
                  </a:lnTo>
                  <a:lnTo>
                    <a:pt x="68167" y="53065"/>
                  </a:lnTo>
                  <a:lnTo>
                    <a:pt x="69708" y="51524"/>
                  </a:lnTo>
                  <a:lnTo>
                    <a:pt x="71221" y="49927"/>
                  </a:lnTo>
                  <a:lnTo>
                    <a:pt x="72706" y="48330"/>
                  </a:lnTo>
                  <a:lnTo>
                    <a:pt x="74191" y="46733"/>
                  </a:lnTo>
                  <a:lnTo>
                    <a:pt x="75620" y="45080"/>
                  </a:lnTo>
                  <a:lnTo>
                    <a:pt x="77048" y="43427"/>
                  </a:lnTo>
                  <a:lnTo>
                    <a:pt x="78449" y="41718"/>
                  </a:lnTo>
                  <a:lnTo>
                    <a:pt x="79822" y="40037"/>
                  </a:lnTo>
                  <a:lnTo>
                    <a:pt x="81167" y="38300"/>
                  </a:lnTo>
                  <a:lnTo>
                    <a:pt x="81363" y="37992"/>
                  </a:lnTo>
                  <a:lnTo>
                    <a:pt x="81559" y="37684"/>
                  </a:lnTo>
                  <a:lnTo>
                    <a:pt x="81755" y="37375"/>
                  </a:lnTo>
                  <a:lnTo>
                    <a:pt x="81923" y="37067"/>
                  </a:lnTo>
                  <a:lnTo>
                    <a:pt x="82064" y="36731"/>
                  </a:lnTo>
                  <a:lnTo>
                    <a:pt x="82176" y="36395"/>
                  </a:lnTo>
                  <a:lnTo>
                    <a:pt x="82288" y="36059"/>
                  </a:lnTo>
                  <a:lnTo>
                    <a:pt x="82372" y="35722"/>
                  </a:lnTo>
                  <a:lnTo>
                    <a:pt x="82456" y="35386"/>
                  </a:lnTo>
                  <a:lnTo>
                    <a:pt x="82484" y="35050"/>
                  </a:lnTo>
                  <a:lnTo>
                    <a:pt x="82540" y="34714"/>
                  </a:lnTo>
                  <a:lnTo>
                    <a:pt x="82540" y="34350"/>
                  </a:lnTo>
                  <a:lnTo>
                    <a:pt x="82540" y="34013"/>
                  </a:lnTo>
                  <a:lnTo>
                    <a:pt x="82540" y="33677"/>
                  </a:lnTo>
                  <a:lnTo>
                    <a:pt x="82512" y="33341"/>
                  </a:lnTo>
                  <a:lnTo>
                    <a:pt x="82456" y="33005"/>
                  </a:lnTo>
                  <a:lnTo>
                    <a:pt x="82372" y="32669"/>
                  </a:lnTo>
                  <a:lnTo>
                    <a:pt x="82288" y="32332"/>
                  </a:lnTo>
                  <a:lnTo>
                    <a:pt x="82204" y="31996"/>
                  </a:lnTo>
                  <a:lnTo>
                    <a:pt x="82092" y="31688"/>
                  </a:lnTo>
                  <a:lnTo>
                    <a:pt x="81951" y="31352"/>
                  </a:lnTo>
                  <a:lnTo>
                    <a:pt x="81783" y="31044"/>
                  </a:lnTo>
                  <a:lnTo>
                    <a:pt x="81643" y="30735"/>
                  </a:lnTo>
                  <a:lnTo>
                    <a:pt x="81447" y="30455"/>
                  </a:lnTo>
                  <a:lnTo>
                    <a:pt x="81251" y="30175"/>
                  </a:lnTo>
                  <a:lnTo>
                    <a:pt x="81027" y="29895"/>
                  </a:lnTo>
                  <a:lnTo>
                    <a:pt x="80803" y="29615"/>
                  </a:lnTo>
                  <a:lnTo>
                    <a:pt x="80551" y="29362"/>
                  </a:lnTo>
                  <a:lnTo>
                    <a:pt x="80298" y="29110"/>
                  </a:lnTo>
                  <a:lnTo>
                    <a:pt x="80018" y="28886"/>
                  </a:lnTo>
                  <a:lnTo>
                    <a:pt x="79738" y="28662"/>
                  </a:lnTo>
                  <a:lnTo>
                    <a:pt x="79430" y="28466"/>
                  </a:lnTo>
                  <a:lnTo>
                    <a:pt x="36843" y="1093"/>
                  </a:lnTo>
                  <a:lnTo>
                    <a:pt x="36283" y="757"/>
                  </a:lnTo>
                  <a:lnTo>
                    <a:pt x="35723" y="505"/>
                  </a:lnTo>
                  <a:lnTo>
                    <a:pt x="35134" y="308"/>
                  </a:lnTo>
                  <a:lnTo>
                    <a:pt x="34546" y="140"/>
                  </a:lnTo>
                  <a:lnTo>
                    <a:pt x="33930" y="56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720587" y="1748399"/>
              <a:ext cx="1160340" cy="1079741"/>
            </a:xfrm>
            <a:custGeom>
              <a:avLst/>
              <a:gdLst/>
              <a:ahLst/>
              <a:cxnLst/>
              <a:rect l="l" t="t" r="r" b="b"/>
              <a:pathLst>
                <a:path w="71781" h="66795" extrusionOk="0">
                  <a:moveTo>
                    <a:pt x="14345" y="1"/>
                  </a:moveTo>
                  <a:lnTo>
                    <a:pt x="13729" y="29"/>
                  </a:lnTo>
                  <a:lnTo>
                    <a:pt x="13084" y="141"/>
                  </a:lnTo>
                  <a:lnTo>
                    <a:pt x="12496" y="281"/>
                  </a:lnTo>
                  <a:lnTo>
                    <a:pt x="11908" y="477"/>
                  </a:lnTo>
                  <a:lnTo>
                    <a:pt x="11347" y="701"/>
                  </a:lnTo>
                  <a:lnTo>
                    <a:pt x="10843" y="1009"/>
                  </a:lnTo>
                  <a:lnTo>
                    <a:pt x="10339" y="1345"/>
                  </a:lnTo>
                  <a:lnTo>
                    <a:pt x="9862" y="1710"/>
                  </a:lnTo>
                  <a:lnTo>
                    <a:pt x="9442" y="2130"/>
                  </a:lnTo>
                  <a:lnTo>
                    <a:pt x="9050" y="2606"/>
                  </a:lnTo>
                  <a:lnTo>
                    <a:pt x="8686" y="3083"/>
                  </a:lnTo>
                  <a:lnTo>
                    <a:pt x="8378" y="3615"/>
                  </a:lnTo>
                  <a:lnTo>
                    <a:pt x="8097" y="4175"/>
                  </a:lnTo>
                  <a:lnTo>
                    <a:pt x="7901" y="4736"/>
                  </a:lnTo>
                  <a:lnTo>
                    <a:pt x="7733" y="5352"/>
                  </a:lnTo>
                  <a:lnTo>
                    <a:pt x="7621" y="5968"/>
                  </a:lnTo>
                  <a:lnTo>
                    <a:pt x="7397" y="7537"/>
                  </a:lnTo>
                  <a:lnTo>
                    <a:pt x="7145" y="9106"/>
                  </a:lnTo>
                  <a:lnTo>
                    <a:pt x="6865" y="10647"/>
                  </a:lnTo>
                  <a:lnTo>
                    <a:pt x="6556" y="12188"/>
                  </a:lnTo>
                  <a:lnTo>
                    <a:pt x="6220" y="13701"/>
                  </a:lnTo>
                  <a:lnTo>
                    <a:pt x="5856" y="15214"/>
                  </a:lnTo>
                  <a:lnTo>
                    <a:pt x="5464" y="16727"/>
                  </a:lnTo>
                  <a:lnTo>
                    <a:pt x="5043" y="18212"/>
                  </a:lnTo>
                  <a:lnTo>
                    <a:pt x="4595" y="19697"/>
                  </a:lnTo>
                  <a:lnTo>
                    <a:pt x="4119" y="21154"/>
                  </a:lnTo>
                  <a:lnTo>
                    <a:pt x="3615" y="22611"/>
                  </a:lnTo>
                  <a:lnTo>
                    <a:pt x="3082" y="24040"/>
                  </a:lnTo>
                  <a:lnTo>
                    <a:pt x="2522" y="25468"/>
                  </a:lnTo>
                  <a:lnTo>
                    <a:pt x="1933" y="26897"/>
                  </a:lnTo>
                  <a:lnTo>
                    <a:pt x="1317" y="28270"/>
                  </a:lnTo>
                  <a:lnTo>
                    <a:pt x="673" y="29671"/>
                  </a:lnTo>
                  <a:lnTo>
                    <a:pt x="421" y="30259"/>
                  </a:lnTo>
                  <a:lnTo>
                    <a:pt x="224" y="30848"/>
                  </a:lnTo>
                  <a:lnTo>
                    <a:pt x="112" y="31464"/>
                  </a:lnTo>
                  <a:lnTo>
                    <a:pt x="28" y="32081"/>
                  </a:lnTo>
                  <a:lnTo>
                    <a:pt x="0" y="32697"/>
                  </a:lnTo>
                  <a:lnTo>
                    <a:pt x="28" y="33285"/>
                  </a:lnTo>
                  <a:lnTo>
                    <a:pt x="112" y="33902"/>
                  </a:lnTo>
                  <a:lnTo>
                    <a:pt x="252" y="34462"/>
                  </a:lnTo>
                  <a:lnTo>
                    <a:pt x="449" y="35050"/>
                  </a:lnTo>
                  <a:lnTo>
                    <a:pt x="673" y="35611"/>
                  </a:lnTo>
                  <a:lnTo>
                    <a:pt x="981" y="36143"/>
                  </a:lnTo>
                  <a:lnTo>
                    <a:pt x="1317" y="36647"/>
                  </a:lnTo>
                  <a:lnTo>
                    <a:pt x="1681" y="37124"/>
                  </a:lnTo>
                  <a:lnTo>
                    <a:pt x="2130" y="37572"/>
                  </a:lnTo>
                  <a:lnTo>
                    <a:pt x="2578" y="37964"/>
                  </a:lnTo>
                  <a:lnTo>
                    <a:pt x="3110" y="38356"/>
                  </a:lnTo>
                  <a:lnTo>
                    <a:pt x="45725" y="65729"/>
                  </a:lnTo>
                  <a:lnTo>
                    <a:pt x="46033" y="65898"/>
                  </a:lnTo>
                  <a:lnTo>
                    <a:pt x="46341" y="66094"/>
                  </a:lnTo>
                  <a:lnTo>
                    <a:pt x="46677" y="66234"/>
                  </a:lnTo>
                  <a:lnTo>
                    <a:pt x="47014" y="66374"/>
                  </a:lnTo>
                  <a:lnTo>
                    <a:pt x="47350" y="66486"/>
                  </a:lnTo>
                  <a:lnTo>
                    <a:pt x="47686" y="66570"/>
                  </a:lnTo>
                  <a:lnTo>
                    <a:pt x="48022" y="66654"/>
                  </a:lnTo>
                  <a:lnTo>
                    <a:pt x="48358" y="66710"/>
                  </a:lnTo>
                  <a:lnTo>
                    <a:pt x="48695" y="66766"/>
                  </a:lnTo>
                  <a:lnTo>
                    <a:pt x="49059" y="66794"/>
                  </a:lnTo>
                  <a:lnTo>
                    <a:pt x="49731" y="66794"/>
                  </a:lnTo>
                  <a:lnTo>
                    <a:pt x="50067" y="66766"/>
                  </a:lnTo>
                  <a:lnTo>
                    <a:pt x="50432" y="66710"/>
                  </a:lnTo>
                  <a:lnTo>
                    <a:pt x="50768" y="66654"/>
                  </a:lnTo>
                  <a:lnTo>
                    <a:pt x="51076" y="66570"/>
                  </a:lnTo>
                  <a:lnTo>
                    <a:pt x="51412" y="66486"/>
                  </a:lnTo>
                  <a:lnTo>
                    <a:pt x="51749" y="66374"/>
                  </a:lnTo>
                  <a:lnTo>
                    <a:pt x="52057" y="66262"/>
                  </a:lnTo>
                  <a:lnTo>
                    <a:pt x="52365" y="66122"/>
                  </a:lnTo>
                  <a:lnTo>
                    <a:pt x="52673" y="65954"/>
                  </a:lnTo>
                  <a:lnTo>
                    <a:pt x="52981" y="65785"/>
                  </a:lnTo>
                  <a:lnTo>
                    <a:pt x="53261" y="65589"/>
                  </a:lnTo>
                  <a:lnTo>
                    <a:pt x="53542" y="65393"/>
                  </a:lnTo>
                  <a:lnTo>
                    <a:pt x="53794" y="65169"/>
                  </a:lnTo>
                  <a:lnTo>
                    <a:pt x="54074" y="64945"/>
                  </a:lnTo>
                  <a:lnTo>
                    <a:pt x="54326" y="64693"/>
                  </a:lnTo>
                  <a:lnTo>
                    <a:pt x="54550" y="64413"/>
                  </a:lnTo>
                  <a:lnTo>
                    <a:pt x="54774" y="64132"/>
                  </a:lnTo>
                  <a:lnTo>
                    <a:pt x="54999" y="63852"/>
                  </a:lnTo>
                  <a:lnTo>
                    <a:pt x="55195" y="63544"/>
                  </a:lnTo>
                  <a:lnTo>
                    <a:pt x="55363" y="63236"/>
                  </a:lnTo>
                  <a:lnTo>
                    <a:pt x="56203" y="61639"/>
                  </a:lnTo>
                  <a:lnTo>
                    <a:pt x="57016" y="60042"/>
                  </a:lnTo>
                  <a:lnTo>
                    <a:pt x="57828" y="58417"/>
                  </a:lnTo>
                  <a:lnTo>
                    <a:pt x="58585" y="56792"/>
                  </a:lnTo>
                  <a:lnTo>
                    <a:pt x="59341" y="55167"/>
                  </a:lnTo>
                  <a:lnTo>
                    <a:pt x="60098" y="53514"/>
                  </a:lnTo>
                  <a:lnTo>
                    <a:pt x="60798" y="51861"/>
                  </a:lnTo>
                  <a:lnTo>
                    <a:pt x="61499" y="50180"/>
                  </a:lnTo>
                  <a:lnTo>
                    <a:pt x="62199" y="48499"/>
                  </a:lnTo>
                  <a:lnTo>
                    <a:pt x="62843" y="46818"/>
                  </a:lnTo>
                  <a:lnTo>
                    <a:pt x="63488" y="45137"/>
                  </a:lnTo>
                  <a:lnTo>
                    <a:pt x="64104" y="43428"/>
                  </a:lnTo>
                  <a:lnTo>
                    <a:pt x="64693" y="41691"/>
                  </a:lnTo>
                  <a:lnTo>
                    <a:pt x="65253" y="39953"/>
                  </a:lnTo>
                  <a:lnTo>
                    <a:pt x="65813" y="38216"/>
                  </a:lnTo>
                  <a:lnTo>
                    <a:pt x="66346" y="36479"/>
                  </a:lnTo>
                  <a:lnTo>
                    <a:pt x="66850" y="34714"/>
                  </a:lnTo>
                  <a:lnTo>
                    <a:pt x="67326" y="32949"/>
                  </a:lnTo>
                  <a:lnTo>
                    <a:pt x="67803" y="31184"/>
                  </a:lnTo>
                  <a:lnTo>
                    <a:pt x="68251" y="29391"/>
                  </a:lnTo>
                  <a:lnTo>
                    <a:pt x="68671" y="27598"/>
                  </a:lnTo>
                  <a:lnTo>
                    <a:pt x="69063" y="25805"/>
                  </a:lnTo>
                  <a:lnTo>
                    <a:pt x="69428" y="23983"/>
                  </a:lnTo>
                  <a:lnTo>
                    <a:pt x="69792" y="22162"/>
                  </a:lnTo>
                  <a:lnTo>
                    <a:pt x="70100" y="20341"/>
                  </a:lnTo>
                  <a:lnTo>
                    <a:pt x="70408" y="18520"/>
                  </a:lnTo>
                  <a:lnTo>
                    <a:pt x="70688" y="16671"/>
                  </a:lnTo>
                  <a:lnTo>
                    <a:pt x="70969" y="14822"/>
                  </a:lnTo>
                  <a:lnTo>
                    <a:pt x="71193" y="12973"/>
                  </a:lnTo>
                  <a:lnTo>
                    <a:pt x="71389" y="11095"/>
                  </a:lnTo>
                  <a:lnTo>
                    <a:pt x="71585" y="9218"/>
                  </a:lnTo>
                  <a:lnTo>
                    <a:pt x="71753" y="7341"/>
                  </a:lnTo>
                  <a:lnTo>
                    <a:pt x="71781" y="6977"/>
                  </a:lnTo>
                  <a:lnTo>
                    <a:pt x="71781" y="6613"/>
                  </a:lnTo>
                  <a:lnTo>
                    <a:pt x="71753" y="6248"/>
                  </a:lnTo>
                  <a:lnTo>
                    <a:pt x="71725" y="5884"/>
                  </a:lnTo>
                  <a:lnTo>
                    <a:pt x="71669" y="5548"/>
                  </a:lnTo>
                  <a:lnTo>
                    <a:pt x="71585" y="5212"/>
                  </a:lnTo>
                  <a:lnTo>
                    <a:pt x="71501" y="4876"/>
                  </a:lnTo>
                  <a:lnTo>
                    <a:pt x="71389" y="4539"/>
                  </a:lnTo>
                  <a:lnTo>
                    <a:pt x="71249" y="4203"/>
                  </a:lnTo>
                  <a:lnTo>
                    <a:pt x="71109" y="3895"/>
                  </a:lnTo>
                  <a:lnTo>
                    <a:pt x="70969" y="3587"/>
                  </a:lnTo>
                  <a:lnTo>
                    <a:pt x="70800" y="3279"/>
                  </a:lnTo>
                  <a:lnTo>
                    <a:pt x="70604" y="2998"/>
                  </a:lnTo>
                  <a:lnTo>
                    <a:pt x="70408" y="2718"/>
                  </a:lnTo>
                  <a:lnTo>
                    <a:pt x="70184" y="2466"/>
                  </a:lnTo>
                  <a:lnTo>
                    <a:pt x="69960" y="2186"/>
                  </a:lnTo>
                  <a:lnTo>
                    <a:pt x="69736" y="1962"/>
                  </a:lnTo>
                  <a:lnTo>
                    <a:pt x="69484" y="1710"/>
                  </a:lnTo>
                  <a:lnTo>
                    <a:pt x="69231" y="1486"/>
                  </a:lnTo>
                  <a:lnTo>
                    <a:pt x="68951" y="1289"/>
                  </a:lnTo>
                  <a:lnTo>
                    <a:pt x="68671" y="1093"/>
                  </a:lnTo>
                  <a:lnTo>
                    <a:pt x="68363" y="925"/>
                  </a:lnTo>
                  <a:lnTo>
                    <a:pt x="68055" y="757"/>
                  </a:lnTo>
                  <a:lnTo>
                    <a:pt x="67747" y="589"/>
                  </a:lnTo>
                  <a:lnTo>
                    <a:pt x="67438" y="477"/>
                  </a:lnTo>
                  <a:lnTo>
                    <a:pt x="67102" y="337"/>
                  </a:lnTo>
                  <a:lnTo>
                    <a:pt x="66766" y="253"/>
                  </a:lnTo>
                  <a:lnTo>
                    <a:pt x="66430" y="169"/>
                  </a:lnTo>
                  <a:lnTo>
                    <a:pt x="66065" y="85"/>
                  </a:lnTo>
                  <a:lnTo>
                    <a:pt x="65701" y="57"/>
                  </a:lnTo>
                  <a:lnTo>
                    <a:pt x="65337" y="29"/>
                  </a:lnTo>
                  <a:lnTo>
                    <a:pt x="64973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2261636" y="1748399"/>
              <a:ext cx="1159887" cy="1079741"/>
            </a:xfrm>
            <a:custGeom>
              <a:avLst/>
              <a:gdLst/>
              <a:ahLst/>
              <a:cxnLst/>
              <a:rect l="l" t="t" r="r" b="b"/>
              <a:pathLst>
                <a:path w="71753" h="66795" extrusionOk="0">
                  <a:moveTo>
                    <a:pt x="6780" y="1"/>
                  </a:moveTo>
                  <a:lnTo>
                    <a:pt x="6416" y="29"/>
                  </a:lnTo>
                  <a:lnTo>
                    <a:pt x="6052" y="57"/>
                  </a:lnTo>
                  <a:lnTo>
                    <a:pt x="5688" y="85"/>
                  </a:lnTo>
                  <a:lnTo>
                    <a:pt x="5351" y="169"/>
                  </a:lnTo>
                  <a:lnTo>
                    <a:pt x="4987" y="253"/>
                  </a:lnTo>
                  <a:lnTo>
                    <a:pt x="4651" y="337"/>
                  </a:lnTo>
                  <a:lnTo>
                    <a:pt x="4343" y="477"/>
                  </a:lnTo>
                  <a:lnTo>
                    <a:pt x="4006" y="589"/>
                  </a:lnTo>
                  <a:lnTo>
                    <a:pt x="3698" y="757"/>
                  </a:lnTo>
                  <a:lnTo>
                    <a:pt x="3390" y="925"/>
                  </a:lnTo>
                  <a:lnTo>
                    <a:pt x="3110" y="1093"/>
                  </a:lnTo>
                  <a:lnTo>
                    <a:pt x="2830" y="1289"/>
                  </a:lnTo>
                  <a:lnTo>
                    <a:pt x="2550" y="1486"/>
                  </a:lnTo>
                  <a:lnTo>
                    <a:pt x="2269" y="1710"/>
                  </a:lnTo>
                  <a:lnTo>
                    <a:pt x="2045" y="1962"/>
                  </a:lnTo>
                  <a:lnTo>
                    <a:pt x="1793" y="2186"/>
                  </a:lnTo>
                  <a:lnTo>
                    <a:pt x="1569" y="2466"/>
                  </a:lnTo>
                  <a:lnTo>
                    <a:pt x="1345" y="2718"/>
                  </a:lnTo>
                  <a:lnTo>
                    <a:pt x="1149" y="2998"/>
                  </a:lnTo>
                  <a:lnTo>
                    <a:pt x="981" y="3279"/>
                  </a:lnTo>
                  <a:lnTo>
                    <a:pt x="813" y="3587"/>
                  </a:lnTo>
                  <a:lnTo>
                    <a:pt x="644" y="3895"/>
                  </a:lnTo>
                  <a:lnTo>
                    <a:pt x="504" y="4203"/>
                  </a:lnTo>
                  <a:lnTo>
                    <a:pt x="392" y="4539"/>
                  </a:lnTo>
                  <a:lnTo>
                    <a:pt x="280" y="4876"/>
                  </a:lnTo>
                  <a:lnTo>
                    <a:pt x="168" y="5212"/>
                  </a:lnTo>
                  <a:lnTo>
                    <a:pt x="112" y="5548"/>
                  </a:lnTo>
                  <a:lnTo>
                    <a:pt x="56" y="5884"/>
                  </a:lnTo>
                  <a:lnTo>
                    <a:pt x="0" y="6248"/>
                  </a:lnTo>
                  <a:lnTo>
                    <a:pt x="0" y="6613"/>
                  </a:lnTo>
                  <a:lnTo>
                    <a:pt x="0" y="6977"/>
                  </a:lnTo>
                  <a:lnTo>
                    <a:pt x="0" y="7341"/>
                  </a:lnTo>
                  <a:lnTo>
                    <a:pt x="168" y="9218"/>
                  </a:lnTo>
                  <a:lnTo>
                    <a:pt x="364" y="11095"/>
                  </a:lnTo>
                  <a:lnTo>
                    <a:pt x="588" y="12973"/>
                  </a:lnTo>
                  <a:lnTo>
                    <a:pt x="813" y="14822"/>
                  </a:lnTo>
                  <a:lnTo>
                    <a:pt x="1065" y="16671"/>
                  </a:lnTo>
                  <a:lnTo>
                    <a:pt x="1345" y="18520"/>
                  </a:lnTo>
                  <a:lnTo>
                    <a:pt x="1653" y="20341"/>
                  </a:lnTo>
                  <a:lnTo>
                    <a:pt x="1989" y="22162"/>
                  </a:lnTo>
                  <a:lnTo>
                    <a:pt x="2325" y="23983"/>
                  </a:lnTo>
                  <a:lnTo>
                    <a:pt x="2718" y="25805"/>
                  </a:lnTo>
                  <a:lnTo>
                    <a:pt x="3110" y="27598"/>
                  </a:lnTo>
                  <a:lnTo>
                    <a:pt x="3530" y="29391"/>
                  </a:lnTo>
                  <a:lnTo>
                    <a:pt x="3978" y="31184"/>
                  </a:lnTo>
                  <a:lnTo>
                    <a:pt x="4427" y="32949"/>
                  </a:lnTo>
                  <a:lnTo>
                    <a:pt x="4903" y="34714"/>
                  </a:lnTo>
                  <a:lnTo>
                    <a:pt x="5435" y="36479"/>
                  </a:lnTo>
                  <a:lnTo>
                    <a:pt x="5940" y="38216"/>
                  </a:lnTo>
                  <a:lnTo>
                    <a:pt x="6500" y="39953"/>
                  </a:lnTo>
                  <a:lnTo>
                    <a:pt x="7088" y="41691"/>
                  </a:lnTo>
                  <a:lnTo>
                    <a:pt x="7677" y="43428"/>
                  </a:lnTo>
                  <a:lnTo>
                    <a:pt x="8293" y="45137"/>
                  </a:lnTo>
                  <a:lnTo>
                    <a:pt x="8910" y="46818"/>
                  </a:lnTo>
                  <a:lnTo>
                    <a:pt x="9582" y="48499"/>
                  </a:lnTo>
                  <a:lnTo>
                    <a:pt x="10254" y="50180"/>
                  </a:lnTo>
                  <a:lnTo>
                    <a:pt x="10955" y="51861"/>
                  </a:lnTo>
                  <a:lnTo>
                    <a:pt x="11683" y="53514"/>
                  </a:lnTo>
                  <a:lnTo>
                    <a:pt x="12412" y="55167"/>
                  </a:lnTo>
                  <a:lnTo>
                    <a:pt x="13168" y="56792"/>
                  </a:lnTo>
                  <a:lnTo>
                    <a:pt x="13953" y="58417"/>
                  </a:lnTo>
                  <a:lnTo>
                    <a:pt x="14737" y="60042"/>
                  </a:lnTo>
                  <a:lnTo>
                    <a:pt x="15550" y="61639"/>
                  </a:lnTo>
                  <a:lnTo>
                    <a:pt x="16390" y="63236"/>
                  </a:lnTo>
                  <a:lnTo>
                    <a:pt x="16586" y="63544"/>
                  </a:lnTo>
                  <a:lnTo>
                    <a:pt x="16782" y="63852"/>
                  </a:lnTo>
                  <a:lnTo>
                    <a:pt x="16979" y="64132"/>
                  </a:lnTo>
                  <a:lnTo>
                    <a:pt x="17203" y="64413"/>
                  </a:lnTo>
                  <a:lnTo>
                    <a:pt x="17455" y="64693"/>
                  </a:lnTo>
                  <a:lnTo>
                    <a:pt x="17707" y="64945"/>
                  </a:lnTo>
                  <a:lnTo>
                    <a:pt x="17959" y="65169"/>
                  </a:lnTo>
                  <a:lnTo>
                    <a:pt x="18239" y="65393"/>
                  </a:lnTo>
                  <a:lnTo>
                    <a:pt x="18520" y="65589"/>
                  </a:lnTo>
                  <a:lnTo>
                    <a:pt x="18800" y="65785"/>
                  </a:lnTo>
                  <a:lnTo>
                    <a:pt x="19080" y="65954"/>
                  </a:lnTo>
                  <a:lnTo>
                    <a:pt x="19388" y="66122"/>
                  </a:lnTo>
                  <a:lnTo>
                    <a:pt x="19696" y="66262"/>
                  </a:lnTo>
                  <a:lnTo>
                    <a:pt x="20032" y="66374"/>
                  </a:lnTo>
                  <a:lnTo>
                    <a:pt x="20341" y="66486"/>
                  </a:lnTo>
                  <a:lnTo>
                    <a:pt x="20677" y="66570"/>
                  </a:lnTo>
                  <a:lnTo>
                    <a:pt x="21013" y="66654"/>
                  </a:lnTo>
                  <a:lnTo>
                    <a:pt x="21349" y="66710"/>
                  </a:lnTo>
                  <a:lnTo>
                    <a:pt x="21686" y="66766"/>
                  </a:lnTo>
                  <a:lnTo>
                    <a:pt x="22022" y="66794"/>
                  </a:lnTo>
                  <a:lnTo>
                    <a:pt x="22722" y="66794"/>
                  </a:lnTo>
                  <a:lnTo>
                    <a:pt x="23058" y="66766"/>
                  </a:lnTo>
                  <a:lnTo>
                    <a:pt x="23395" y="66710"/>
                  </a:lnTo>
                  <a:lnTo>
                    <a:pt x="23731" y="66654"/>
                  </a:lnTo>
                  <a:lnTo>
                    <a:pt x="24095" y="66570"/>
                  </a:lnTo>
                  <a:lnTo>
                    <a:pt x="24431" y="66486"/>
                  </a:lnTo>
                  <a:lnTo>
                    <a:pt x="24767" y="66374"/>
                  </a:lnTo>
                  <a:lnTo>
                    <a:pt x="25076" y="66234"/>
                  </a:lnTo>
                  <a:lnTo>
                    <a:pt x="25412" y="66066"/>
                  </a:lnTo>
                  <a:lnTo>
                    <a:pt x="25748" y="65898"/>
                  </a:lnTo>
                  <a:lnTo>
                    <a:pt x="26056" y="65729"/>
                  </a:lnTo>
                  <a:lnTo>
                    <a:pt x="68643" y="38356"/>
                  </a:lnTo>
                  <a:lnTo>
                    <a:pt x="69175" y="37964"/>
                  </a:lnTo>
                  <a:lnTo>
                    <a:pt x="69651" y="37572"/>
                  </a:lnTo>
                  <a:lnTo>
                    <a:pt x="70072" y="37124"/>
                  </a:lnTo>
                  <a:lnTo>
                    <a:pt x="70464" y="36647"/>
                  </a:lnTo>
                  <a:lnTo>
                    <a:pt x="70800" y="36143"/>
                  </a:lnTo>
                  <a:lnTo>
                    <a:pt x="71080" y="35611"/>
                  </a:lnTo>
                  <a:lnTo>
                    <a:pt x="71332" y="35050"/>
                  </a:lnTo>
                  <a:lnTo>
                    <a:pt x="71501" y="34462"/>
                  </a:lnTo>
                  <a:lnTo>
                    <a:pt x="71641" y="33902"/>
                  </a:lnTo>
                  <a:lnTo>
                    <a:pt x="71725" y="33285"/>
                  </a:lnTo>
                  <a:lnTo>
                    <a:pt x="71753" y="32697"/>
                  </a:lnTo>
                  <a:lnTo>
                    <a:pt x="71725" y="32081"/>
                  </a:lnTo>
                  <a:lnTo>
                    <a:pt x="71669" y="31464"/>
                  </a:lnTo>
                  <a:lnTo>
                    <a:pt x="71529" y="30848"/>
                  </a:lnTo>
                  <a:lnTo>
                    <a:pt x="71332" y="30259"/>
                  </a:lnTo>
                  <a:lnTo>
                    <a:pt x="71080" y="29671"/>
                  </a:lnTo>
                  <a:lnTo>
                    <a:pt x="70464" y="28270"/>
                  </a:lnTo>
                  <a:lnTo>
                    <a:pt x="69848" y="26897"/>
                  </a:lnTo>
                  <a:lnTo>
                    <a:pt x="69259" y="25468"/>
                  </a:lnTo>
                  <a:lnTo>
                    <a:pt x="68699" y="24040"/>
                  </a:lnTo>
                  <a:lnTo>
                    <a:pt x="68166" y="22611"/>
                  </a:lnTo>
                  <a:lnTo>
                    <a:pt x="67662" y="21154"/>
                  </a:lnTo>
                  <a:lnTo>
                    <a:pt x="67158" y="19697"/>
                  </a:lnTo>
                  <a:lnTo>
                    <a:pt x="66710" y="18212"/>
                  </a:lnTo>
                  <a:lnTo>
                    <a:pt x="66289" y="16727"/>
                  </a:lnTo>
                  <a:lnTo>
                    <a:pt x="65897" y="15214"/>
                  </a:lnTo>
                  <a:lnTo>
                    <a:pt x="65533" y="13701"/>
                  </a:lnTo>
                  <a:lnTo>
                    <a:pt x="65197" y="12188"/>
                  </a:lnTo>
                  <a:lnTo>
                    <a:pt x="64888" y="10647"/>
                  </a:lnTo>
                  <a:lnTo>
                    <a:pt x="64608" y="9106"/>
                  </a:lnTo>
                  <a:lnTo>
                    <a:pt x="64356" y="7537"/>
                  </a:lnTo>
                  <a:lnTo>
                    <a:pt x="64160" y="5968"/>
                  </a:lnTo>
                  <a:lnTo>
                    <a:pt x="64048" y="5352"/>
                  </a:lnTo>
                  <a:lnTo>
                    <a:pt x="63880" y="4736"/>
                  </a:lnTo>
                  <a:lnTo>
                    <a:pt x="63656" y="4175"/>
                  </a:lnTo>
                  <a:lnTo>
                    <a:pt x="63403" y="3615"/>
                  </a:lnTo>
                  <a:lnTo>
                    <a:pt x="63095" y="3083"/>
                  </a:lnTo>
                  <a:lnTo>
                    <a:pt x="62731" y="2606"/>
                  </a:lnTo>
                  <a:lnTo>
                    <a:pt x="62339" y="2130"/>
                  </a:lnTo>
                  <a:lnTo>
                    <a:pt x="61891" y="1710"/>
                  </a:lnTo>
                  <a:lnTo>
                    <a:pt x="61442" y="1345"/>
                  </a:lnTo>
                  <a:lnTo>
                    <a:pt x="60938" y="1009"/>
                  </a:lnTo>
                  <a:lnTo>
                    <a:pt x="60406" y="701"/>
                  </a:lnTo>
                  <a:lnTo>
                    <a:pt x="59845" y="477"/>
                  </a:lnTo>
                  <a:lnTo>
                    <a:pt x="59257" y="281"/>
                  </a:lnTo>
                  <a:lnTo>
                    <a:pt x="58669" y="141"/>
                  </a:lnTo>
                  <a:lnTo>
                    <a:pt x="58052" y="29"/>
                  </a:lnTo>
                  <a:lnTo>
                    <a:pt x="57408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3907543" y="981616"/>
              <a:ext cx="1327017" cy="1327017"/>
            </a:xfrm>
            <a:custGeom>
              <a:avLst/>
              <a:gdLst/>
              <a:ahLst/>
              <a:cxnLst/>
              <a:rect l="l" t="t" r="r" b="b"/>
              <a:pathLst>
                <a:path w="82092" h="82092" extrusionOk="0">
                  <a:moveTo>
                    <a:pt x="41046" y="0"/>
                  </a:moveTo>
                  <a:lnTo>
                    <a:pt x="39981" y="28"/>
                  </a:lnTo>
                  <a:lnTo>
                    <a:pt x="38945" y="56"/>
                  </a:lnTo>
                  <a:lnTo>
                    <a:pt x="37908" y="140"/>
                  </a:lnTo>
                  <a:lnTo>
                    <a:pt x="36843" y="224"/>
                  </a:lnTo>
                  <a:lnTo>
                    <a:pt x="35835" y="336"/>
                  </a:lnTo>
                  <a:lnTo>
                    <a:pt x="34798" y="476"/>
                  </a:lnTo>
                  <a:lnTo>
                    <a:pt x="33789" y="645"/>
                  </a:lnTo>
                  <a:lnTo>
                    <a:pt x="32781" y="841"/>
                  </a:lnTo>
                  <a:lnTo>
                    <a:pt x="31772" y="1065"/>
                  </a:lnTo>
                  <a:lnTo>
                    <a:pt x="30792" y="1289"/>
                  </a:lnTo>
                  <a:lnTo>
                    <a:pt x="29811" y="1569"/>
                  </a:lnTo>
                  <a:lnTo>
                    <a:pt x="28858" y="1849"/>
                  </a:lnTo>
                  <a:lnTo>
                    <a:pt x="27878" y="2157"/>
                  </a:lnTo>
                  <a:lnTo>
                    <a:pt x="26953" y="2494"/>
                  </a:lnTo>
                  <a:lnTo>
                    <a:pt x="26001" y="2858"/>
                  </a:lnTo>
                  <a:lnTo>
                    <a:pt x="25076" y="3222"/>
                  </a:lnTo>
                  <a:lnTo>
                    <a:pt x="24151" y="3642"/>
                  </a:lnTo>
                  <a:lnTo>
                    <a:pt x="23255" y="4063"/>
                  </a:lnTo>
                  <a:lnTo>
                    <a:pt x="22358" y="4511"/>
                  </a:lnTo>
                  <a:lnTo>
                    <a:pt x="21490" y="4959"/>
                  </a:lnTo>
                  <a:lnTo>
                    <a:pt x="20621" y="5435"/>
                  </a:lnTo>
                  <a:lnTo>
                    <a:pt x="19781" y="5940"/>
                  </a:lnTo>
                  <a:lnTo>
                    <a:pt x="18940" y="6472"/>
                  </a:lnTo>
                  <a:lnTo>
                    <a:pt x="18100" y="7004"/>
                  </a:lnTo>
                  <a:lnTo>
                    <a:pt x="17287" y="7593"/>
                  </a:lnTo>
                  <a:lnTo>
                    <a:pt x="16503" y="8153"/>
                  </a:lnTo>
                  <a:lnTo>
                    <a:pt x="15718" y="8770"/>
                  </a:lnTo>
                  <a:lnTo>
                    <a:pt x="14934" y="9386"/>
                  </a:lnTo>
                  <a:lnTo>
                    <a:pt x="14205" y="10002"/>
                  </a:lnTo>
                  <a:lnTo>
                    <a:pt x="13449" y="10675"/>
                  </a:lnTo>
                  <a:lnTo>
                    <a:pt x="12748" y="11347"/>
                  </a:lnTo>
                  <a:lnTo>
                    <a:pt x="12020" y="12020"/>
                  </a:lnTo>
                  <a:lnTo>
                    <a:pt x="11347" y="12720"/>
                  </a:lnTo>
                  <a:lnTo>
                    <a:pt x="10675" y="13448"/>
                  </a:lnTo>
                  <a:lnTo>
                    <a:pt x="10031" y="14177"/>
                  </a:lnTo>
                  <a:lnTo>
                    <a:pt x="9386" y="14933"/>
                  </a:lnTo>
                  <a:lnTo>
                    <a:pt x="8770" y="15718"/>
                  </a:lnTo>
                  <a:lnTo>
                    <a:pt x="8154" y="16502"/>
                  </a:lnTo>
                  <a:lnTo>
                    <a:pt x="7593" y="17287"/>
                  </a:lnTo>
                  <a:lnTo>
                    <a:pt x="7033" y="18099"/>
                  </a:lnTo>
                  <a:lnTo>
                    <a:pt x="6472" y="18940"/>
                  </a:lnTo>
                  <a:lnTo>
                    <a:pt x="5940" y="19780"/>
                  </a:lnTo>
                  <a:lnTo>
                    <a:pt x="5436" y="20621"/>
                  </a:lnTo>
                  <a:lnTo>
                    <a:pt x="4960" y="21489"/>
                  </a:lnTo>
                  <a:lnTo>
                    <a:pt x="4511" y="22358"/>
                  </a:lnTo>
                  <a:lnTo>
                    <a:pt x="4063" y="23255"/>
                  </a:lnTo>
                  <a:lnTo>
                    <a:pt x="3643" y="24151"/>
                  </a:lnTo>
                  <a:lnTo>
                    <a:pt x="3250" y="25076"/>
                  </a:lnTo>
                  <a:lnTo>
                    <a:pt x="2858" y="26000"/>
                  </a:lnTo>
                  <a:lnTo>
                    <a:pt x="2494" y="26925"/>
                  </a:lnTo>
                  <a:lnTo>
                    <a:pt x="2158" y="27877"/>
                  </a:lnTo>
                  <a:lnTo>
                    <a:pt x="1850" y="28830"/>
                  </a:lnTo>
                  <a:lnTo>
                    <a:pt x="1569" y="29811"/>
                  </a:lnTo>
                  <a:lnTo>
                    <a:pt x="1317" y="30791"/>
                  </a:lnTo>
                  <a:lnTo>
                    <a:pt x="1065" y="31772"/>
                  </a:lnTo>
                  <a:lnTo>
                    <a:pt x="841" y="32780"/>
                  </a:lnTo>
                  <a:lnTo>
                    <a:pt x="645" y="33789"/>
                  </a:lnTo>
                  <a:lnTo>
                    <a:pt x="477" y="34798"/>
                  </a:lnTo>
                  <a:lnTo>
                    <a:pt x="337" y="35806"/>
                  </a:lnTo>
                  <a:lnTo>
                    <a:pt x="225" y="36843"/>
                  </a:lnTo>
                  <a:lnTo>
                    <a:pt x="141" y="37880"/>
                  </a:lnTo>
                  <a:lnTo>
                    <a:pt x="56" y="38944"/>
                  </a:lnTo>
                  <a:lnTo>
                    <a:pt x="28" y="39981"/>
                  </a:lnTo>
                  <a:lnTo>
                    <a:pt x="0" y="41046"/>
                  </a:lnTo>
                  <a:lnTo>
                    <a:pt x="28" y="42110"/>
                  </a:lnTo>
                  <a:lnTo>
                    <a:pt x="56" y="43147"/>
                  </a:lnTo>
                  <a:lnTo>
                    <a:pt x="141" y="44212"/>
                  </a:lnTo>
                  <a:lnTo>
                    <a:pt x="225" y="45248"/>
                  </a:lnTo>
                  <a:lnTo>
                    <a:pt x="337" y="46285"/>
                  </a:lnTo>
                  <a:lnTo>
                    <a:pt x="477" y="47294"/>
                  </a:lnTo>
                  <a:lnTo>
                    <a:pt x="645" y="48302"/>
                  </a:lnTo>
                  <a:lnTo>
                    <a:pt x="841" y="49311"/>
                  </a:lnTo>
                  <a:lnTo>
                    <a:pt x="1065" y="50319"/>
                  </a:lnTo>
                  <a:lnTo>
                    <a:pt x="1317" y="51300"/>
                  </a:lnTo>
                  <a:lnTo>
                    <a:pt x="1569" y="52281"/>
                  </a:lnTo>
                  <a:lnTo>
                    <a:pt x="1850" y="53261"/>
                  </a:lnTo>
                  <a:lnTo>
                    <a:pt x="2158" y="54214"/>
                  </a:lnTo>
                  <a:lnTo>
                    <a:pt x="2494" y="55166"/>
                  </a:lnTo>
                  <a:lnTo>
                    <a:pt x="2858" y="56091"/>
                  </a:lnTo>
                  <a:lnTo>
                    <a:pt x="3250" y="57016"/>
                  </a:lnTo>
                  <a:lnTo>
                    <a:pt x="3643" y="57940"/>
                  </a:lnTo>
                  <a:lnTo>
                    <a:pt x="4063" y="58837"/>
                  </a:lnTo>
                  <a:lnTo>
                    <a:pt x="4511" y="59733"/>
                  </a:lnTo>
                  <a:lnTo>
                    <a:pt x="4960" y="60602"/>
                  </a:lnTo>
                  <a:lnTo>
                    <a:pt x="5436" y="61470"/>
                  </a:lnTo>
                  <a:lnTo>
                    <a:pt x="5940" y="62339"/>
                  </a:lnTo>
                  <a:lnTo>
                    <a:pt x="6472" y="63179"/>
                  </a:lnTo>
                  <a:lnTo>
                    <a:pt x="7033" y="63992"/>
                  </a:lnTo>
                  <a:lnTo>
                    <a:pt x="7593" y="64804"/>
                  </a:lnTo>
                  <a:lnTo>
                    <a:pt x="8154" y="65589"/>
                  </a:lnTo>
                  <a:lnTo>
                    <a:pt x="8770" y="66373"/>
                  </a:lnTo>
                  <a:lnTo>
                    <a:pt x="9386" y="67158"/>
                  </a:lnTo>
                  <a:lnTo>
                    <a:pt x="10031" y="67914"/>
                  </a:lnTo>
                  <a:lnTo>
                    <a:pt x="10675" y="68643"/>
                  </a:lnTo>
                  <a:lnTo>
                    <a:pt x="11347" y="69371"/>
                  </a:lnTo>
                  <a:lnTo>
                    <a:pt x="12020" y="70072"/>
                  </a:lnTo>
                  <a:lnTo>
                    <a:pt x="12748" y="70744"/>
                  </a:lnTo>
                  <a:lnTo>
                    <a:pt x="13449" y="71416"/>
                  </a:lnTo>
                  <a:lnTo>
                    <a:pt x="14205" y="72089"/>
                  </a:lnTo>
                  <a:lnTo>
                    <a:pt x="14934" y="72705"/>
                  </a:lnTo>
                  <a:lnTo>
                    <a:pt x="15718" y="73322"/>
                  </a:lnTo>
                  <a:lnTo>
                    <a:pt x="16503" y="73938"/>
                  </a:lnTo>
                  <a:lnTo>
                    <a:pt x="17287" y="74526"/>
                  </a:lnTo>
                  <a:lnTo>
                    <a:pt x="18100" y="75087"/>
                  </a:lnTo>
                  <a:lnTo>
                    <a:pt x="18940" y="75619"/>
                  </a:lnTo>
                  <a:lnTo>
                    <a:pt x="19781" y="76151"/>
                  </a:lnTo>
                  <a:lnTo>
                    <a:pt x="20621" y="76656"/>
                  </a:lnTo>
                  <a:lnTo>
                    <a:pt x="21490" y="77132"/>
                  </a:lnTo>
                  <a:lnTo>
                    <a:pt x="22358" y="77608"/>
                  </a:lnTo>
                  <a:lnTo>
                    <a:pt x="23255" y="78029"/>
                  </a:lnTo>
                  <a:lnTo>
                    <a:pt x="24151" y="78449"/>
                  </a:lnTo>
                  <a:lnTo>
                    <a:pt x="25076" y="78869"/>
                  </a:lnTo>
                  <a:lnTo>
                    <a:pt x="26001" y="79233"/>
                  </a:lnTo>
                  <a:lnTo>
                    <a:pt x="26953" y="79598"/>
                  </a:lnTo>
                  <a:lnTo>
                    <a:pt x="27878" y="79934"/>
                  </a:lnTo>
                  <a:lnTo>
                    <a:pt x="28858" y="80242"/>
                  </a:lnTo>
                  <a:lnTo>
                    <a:pt x="29811" y="80522"/>
                  </a:lnTo>
                  <a:lnTo>
                    <a:pt x="30792" y="80802"/>
                  </a:lnTo>
                  <a:lnTo>
                    <a:pt x="31772" y="81026"/>
                  </a:lnTo>
                  <a:lnTo>
                    <a:pt x="32781" y="81251"/>
                  </a:lnTo>
                  <a:lnTo>
                    <a:pt x="33789" y="81447"/>
                  </a:lnTo>
                  <a:lnTo>
                    <a:pt x="34798" y="81615"/>
                  </a:lnTo>
                  <a:lnTo>
                    <a:pt x="35835" y="81755"/>
                  </a:lnTo>
                  <a:lnTo>
                    <a:pt x="36843" y="81867"/>
                  </a:lnTo>
                  <a:lnTo>
                    <a:pt x="37908" y="81979"/>
                  </a:lnTo>
                  <a:lnTo>
                    <a:pt x="38945" y="82035"/>
                  </a:lnTo>
                  <a:lnTo>
                    <a:pt x="39981" y="82063"/>
                  </a:lnTo>
                  <a:lnTo>
                    <a:pt x="41046" y="82091"/>
                  </a:lnTo>
                  <a:lnTo>
                    <a:pt x="42111" y="82063"/>
                  </a:lnTo>
                  <a:lnTo>
                    <a:pt x="43175" y="82035"/>
                  </a:lnTo>
                  <a:lnTo>
                    <a:pt x="44212" y="81979"/>
                  </a:lnTo>
                  <a:lnTo>
                    <a:pt x="45249" y="81867"/>
                  </a:lnTo>
                  <a:lnTo>
                    <a:pt x="46285" y="81755"/>
                  </a:lnTo>
                  <a:lnTo>
                    <a:pt x="47294" y="81615"/>
                  </a:lnTo>
                  <a:lnTo>
                    <a:pt x="48331" y="81447"/>
                  </a:lnTo>
                  <a:lnTo>
                    <a:pt x="49311" y="81251"/>
                  </a:lnTo>
                  <a:lnTo>
                    <a:pt x="50320" y="81026"/>
                  </a:lnTo>
                  <a:lnTo>
                    <a:pt x="51300" y="80802"/>
                  </a:lnTo>
                  <a:lnTo>
                    <a:pt x="52281" y="80522"/>
                  </a:lnTo>
                  <a:lnTo>
                    <a:pt x="53262" y="80242"/>
                  </a:lnTo>
                  <a:lnTo>
                    <a:pt x="54214" y="79934"/>
                  </a:lnTo>
                  <a:lnTo>
                    <a:pt x="55167" y="79598"/>
                  </a:lnTo>
                  <a:lnTo>
                    <a:pt x="56091" y="79233"/>
                  </a:lnTo>
                  <a:lnTo>
                    <a:pt x="57016" y="78869"/>
                  </a:lnTo>
                  <a:lnTo>
                    <a:pt x="57941" y="78449"/>
                  </a:lnTo>
                  <a:lnTo>
                    <a:pt x="58837" y="78029"/>
                  </a:lnTo>
                  <a:lnTo>
                    <a:pt x="59734" y="77608"/>
                  </a:lnTo>
                  <a:lnTo>
                    <a:pt x="60602" y="77132"/>
                  </a:lnTo>
                  <a:lnTo>
                    <a:pt x="61471" y="76656"/>
                  </a:lnTo>
                  <a:lnTo>
                    <a:pt x="62339" y="76151"/>
                  </a:lnTo>
                  <a:lnTo>
                    <a:pt x="63180" y="75619"/>
                  </a:lnTo>
                  <a:lnTo>
                    <a:pt x="63992" y="75087"/>
                  </a:lnTo>
                  <a:lnTo>
                    <a:pt x="64805" y="74526"/>
                  </a:lnTo>
                  <a:lnTo>
                    <a:pt x="65617" y="73938"/>
                  </a:lnTo>
                  <a:lnTo>
                    <a:pt x="66402" y="73322"/>
                  </a:lnTo>
                  <a:lnTo>
                    <a:pt x="67158" y="72705"/>
                  </a:lnTo>
                  <a:lnTo>
                    <a:pt x="67915" y="72089"/>
                  </a:lnTo>
                  <a:lnTo>
                    <a:pt x="68643" y="71416"/>
                  </a:lnTo>
                  <a:lnTo>
                    <a:pt x="69372" y="70744"/>
                  </a:lnTo>
                  <a:lnTo>
                    <a:pt x="70072" y="70072"/>
                  </a:lnTo>
                  <a:lnTo>
                    <a:pt x="70773" y="69371"/>
                  </a:lnTo>
                  <a:lnTo>
                    <a:pt x="71417" y="68643"/>
                  </a:lnTo>
                  <a:lnTo>
                    <a:pt x="72089" y="67914"/>
                  </a:lnTo>
                  <a:lnTo>
                    <a:pt x="72734" y="67158"/>
                  </a:lnTo>
                  <a:lnTo>
                    <a:pt x="73350" y="66373"/>
                  </a:lnTo>
                  <a:lnTo>
                    <a:pt x="73938" y="65589"/>
                  </a:lnTo>
                  <a:lnTo>
                    <a:pt x="74527" y="64804"/>
                  </a:lnTo>
                  <a:lnTo>
                    <a:pt x="75087" y="63992"/>
                  </a:lnTo>
                  <a:lnTo>
                    <a:pt x="75620" y="63179"/>
                  </a:lnTo>
                  <a:lnTo>
                    <a:pt x="76152" y="62339"/>
                  </a:lnTo>
                  <a:lnTo>
                    <a:pt x="76656" y="61470"/>
                  </a:lnTo>
                  <a:lnTo>
                    <a:pt x="77132" y="60602"/>
                  </a:lnTo>
                  <a:lnTo>
                    <a:pt x="77609" y="59733"/>
                  </a:lnTo>
                  <a:lnTo>
                    <a:pt x="78057" y="58837"/>
                  </a:lnTo>
                  <a:lnTo>
                    <a:pt x="78477" y="57940"/>
                  </a:lnTo>
                  <a:lnTo>
                    <a:pt x="78870" y="57016"/>
                  </a:lnTo>
                  <a:lnTo>
                    <a:pt x="79234" y="56091"/>
                  </a:lnTo>
                  <a:lnTo>
                    <a:pt x="79598" y="55166"/>
                  </a:lnTo>
                  <a:lnTo>
                    <a:pt x="79934" y="54214"/>
                  </a:lnTo>
                  <a:lnTo>
                    <a:pt x="80242" y="53261"/>
                  </a:lnTo>
                  <a:lnTo>
                    <a:pt x="80523" y="52281"/>
                  </a:lnTo>
                  <a:lnTo>
                    <a:pt x="80803" y="51300"/>
                  </a:lnTo>
                  <a:lnTo>
                    <a:pt x="81055" y="50319"/>
                  </a:lnTo>
                  <a:lnTo>
                    <a:pt x="81251" y="49311"/>
                  </a:lnTo>
                  <a:lnTo>
                    <a:pt x="81447" y="48302"/>
                  </a:lnTo>
                  <a:lnTo>
                    <a:pt x="81615" y="47294"/>
                  </a:lnTo>
                  <a:lnTo>
                    <a:pt x="81755" y="46285"/>
                  </a:lnTo>
                  <a:lnTo>
                    <a:pt x="81867" y="45248"/>
                  </a:lnTo>
                  <a:lnTo>
                    <a:pt x="81979" y="44212"/>
                  </a:lnTo>
                  <a:lnTo>
                    <a:pt x="82036" y="43147"/>
                  </a:lnTo>
                  <a:lnTo>
                    <a:pt x="82092" y="42110"/>
                  </a:lnTo>
                  <a:lnTo>
                    <a:pt x="82092" y="41046"/>
                  </a:lnTo>
                  <a:lnTo>
                    <a:pt x="82092" y="39981"/>
                  </a:lnTo>
                  <a:lnTo>
                    <a:pt x="82036" y="38944"/>
                  </a:lnTo>
                  <a:lnTo>
                    <a:pt x="81979" y="37880"/>
                  </a:lnTo>
                  <a:lnTo>
                    <a:pt x="81867" y="36843"/>
                  </a:lnTo>
                  <a:lnTo>
                    <a:pt x="81755" y="35806"/>
                  </a:lnTo>
                  <a:lnTo>
                    <a:pt x="81615" y="34798"/>
                  </a:lnTo>
                  <a:lnTo>
                    <a:pt x="81447" y="33789"/>
                  </a:lnTo>
                  <a:lnTo>
                    <a:pt x="81251" y="32780"/>
                  </a:lnTo>
                  <a:lnTo>
                    <a:pt x="81055" y="31772"/>
                  </a:lnTo>
                  <a:lnTo>
                    <a:pt x="80803" y="30791"/>
                  </a:lnTo>
                  <a:lnTo>
                    <a:pt x="80523" y="29811"/>
                  </a:lnTo>
                  <a:lnTo>
                    <a:pt x="80242" y="28830"/>
                  </a:lnTo>
                  <a:lnTo>
                    <a:pt x="79934" y="27877"/>
                  </a:lnTo>
                  <a:lnTo>
                    <a:pt x="79598" y="26925"/>
                  </a:lnTo>
                  <a:lnTo>
                    <a:pt x="79234" y="26000"/>
                  </a:lnTo>
                  <a:lnTo>
                    <a:pt x="78870" y="25076"/>
                  </a:lnTo>
                  <a:lnTo>
                    <a:pt x="78477" y="24151"/>
                  </a:lnTo>
                  <a:lnTo>
                    <a:pt x="78057" y="23255"/>
                  </a:lnTo>
                  <a:lnTo>
                    <a:pt x="77609" y="22358"/>
                  </a:lnTo>
                  <a:lnTo>
                    <a:pt x="77132" y="21489"/>
                  </a:lnTo>
                  <a:lnTo>
                    <a:pt x="76656" y="20621"/>
                  </a:lnTo>
                  <a:lnTo>
                    <a:pt x="76152" y="19780"/>
                  </a:lnTo>
                  <a:lnTo>
                    <a:pt x="75620" y="18940"/>
                  </a:lnTo>
                  <a:lnTo>
                    <a:pt x="75087" y="18099"/>
                  </a:lnTo>
                  <a:lnTo>
                    <a:pt x="74527" y="17287"/>
                  </a:lnTo>
                  <a:lnTo>
                    <a:pt x="73938" y="16502"/>
                  </a:lnTo>
                  <a:lnTo>
                    <a:pt x="73350" y="15718"/>
                  </a:lnTo>
                  <a:lnTo>
                    <a:pt x="72734" y="14933"/>
                  </a:lnTo>
                  <a:lnTo>
                    <a:pt x="72089" y="14177"/>
                  </a:lnTo>
                  <a:lnTo>
                    <a:pt x="71417" y="13448"/>
                  </a:lnTo>
                  <a:lnTo>
                    <a:pt x="70773" y="12720"/>
                  </a:lnTo>
                  <a:lnTo>
                    <a:pt x="70072" y="12020"/>
                  </a:lnTo>
                  <a:lnTo>
                    <a:pt x="69372" y="11347"/>
                  </a:lnTo>
                  <a:lnTo>
                    <a:pt x="68643" y="10675"/>
                  </a:lnTo>
                  <a:lnTo>
                    <a:pt x="67915" y="10002"/>
                  </a:lnTo>
                  <a:lnTo>
                    <a:pt x="67158" y="9386"/>
                  </a:lnTo>
                  <a:lnTo>
                    <a:pt x="66402" y="8770"/>
                  </a:lnTo>
                  <a:lnTo>
                    <a:pt x="65617" y="8153"/>
                  </a:lnTo>
                  <a:lnTo>
                    <a:pt x="64805" y="7593"/>
                  </a:lnTo>
                  <a:lnTo>
                    <a:pt x="63992" y="7004"/>
                  </a:lnTo>
                  <a:lnTo>
                    <a:pt x="63180" y="6472"/>
                  </a:lnTo>
                  <a:lnTo>
                    <a:pt x="62339" y="5940"/>
                  </a:lnTo>
                  <a:lnTo>
                    <a:pt x="61471" y="5435"/>
                  </a:lnTo>
                  <a:lnTo>
                    <a:pt x="60602" y="4959"/>
                  </a:lnTo>
                  <a:lnTo>
                    <a:pt x="59734" y="4511"/>
                  </a:lnTo>
                  <a:lnTo>
                    <a:pt x="58837" y="4063"/>
                  </a:lnTo>
                  <a:lnTo>
                    <a:pt x="57941" y="3642"/>
                  </a:lnTo>
                  <a:lnTo>
                    <a:pt x="57016" y="3222"/>
                  </a:lnTo>
                  <a:lnTo>
                    <a:pt x="56091" y="2858"/>
                  </a:lnTo>
                  <a:lnTo>
                    <a:pt x="55167" y="2494"/>
                  </a:lnTo>
                  <a:lnTo>
                    <a:pt x="54214" y="2157"/>
                  </a:lnTo>
                  <a:lnTo>
                    <a:pt x="53262" y="1849"/>
                  </a:lnTo>
                  <a:lnTo>
                    <a:pt x="52281" y="1569"/>
                  </a:lnTo>
                  <a:lnTo>
                    <a:pt x="51300" y="1289"/>
                  </a:lnTo>
                  <a:lnTo>
                    <a:pt x="50320" y="1065"/>
                  </a:lnTo>
                  <a:lnTo>
                    <a:pt x="49311" y="841"/>
                  </a:lnTo>
                  <a:lnTo>
                    <a:pt x="48331" y="645"/>
                  </a:lnTo>
                  <a:lnTo>
                    <a:pt x="47294" y="476"/>
                  </a:lnTo>
                  <a:lnTo>
                    <a:pt x="46285" y="336"/>
                  </a:lnTo>
                  <a:lnTo>
                    <a:pt x="45249" y="224"/>
                  </a:lnTo>
                  <a:lnTo>
                    <a:pt x="44212" y="140"/>
                  </a:lnTo>
                  <a:lnTo>
                    <a:pt x="43175" y="56"/>
                  </a:lnTo>
                  <a:lnTo>
                    <a:pt x="42111" y="28"/>
                  </a:lnTo>
                  <a:lnTo>
                    <a:pt x="41046" y="0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3879463" y="2900619"/>
              <a:ext cx="1383174" cy="1067052"/>
            </a:xfrm>
            <a:custGeom>
              <a:avLst/>
              <a:gdLst/>
              <a:ahLst/>
              <a:cxnLst/>
              <a:rect l="l" t="t" r="r" b="b"/>
              <a:pathLst>
                <a:path w="85566" h="66010" extrusionOk="0">
                  <a:moveTo>
                    <a:pt x="23619" y="1"/>
                  </a:moveTo>
                  <a:lnTo>
                    <a:pt x="23031" y="57"/>
                  </a:lnTo>
                  <a:lnTo>
                    <a:pt x="22442" y="197"/>
                  </a:lnTo>
                  <a:lnTo>
                    <a:pt x="21854" y="365"/>
                  </a:lnTo>
                  <a:lnTo>
                    <a:pt x="21294" y="561"/>
                  </a:lnTo>
                  <a:lnTo>
                    <a:pt x="20761" y="841"/>
                  </a:lnTo>
                  <a:lnTo>
                    <a:pt x="20257" y="1150"/>
                  </a:lnTo>
                  <a:lnTo>
                    <a:pt x="19781" y="1514"/>
                  </a:lnTo>
                  <a:lnTo>
                    <a:pt x="19332" y="1906"/>
                  </a:lnTo>
                  <a:lnTo>
                    <a:pt x="18912" y="2354"/>
                  </a:lnTo>
                  <a:lnTo>
                    <a:pt x="18548" y="2831"/>
                  </a:lnTo>
                  <a:lnTo>
                    <a:pt x="18212" y="3335"/>
                  </a:lnTo>
                  <a:lnTo>
                    <a:pt x="17903" y="3895"/>
                  </a:lnTo>
                  <a:lnTo>
                    <a:pt x="17679" y="4484"/>
                  </a:lnTo>
                  <a:lnTo>
                    <a:pt x="421" y="52085"/>
                  </a:lnTo>
                  <a:lnTo>
                    <a:pt x="281" y="52449"/>
                  </a:lnTo>
                  <a:lnTo>
                    <a:pt x="196" y="52786"/>
                  </a:lnTo>
                  <a:lnTo>
                    <a:pt x="112" y="53150"/>
                  </a:lnTo>
                  <a:lnTo>
                    <a:pt x="56" y="53486"/>
                  </a:lnTo>
                  <a:lnTo>
                    <a:pt x="28" y="53850"/>
                  </a:lnTo>
                  <a:lnTo>
                    <a:pt x="0" y="54187"/>
                  </a:lnTo>
                  <a:lnTo>
                    <a:pt x="0" y="54551"/>
                  </a:lnTo>
                  <a:lnTo>
                    <a:pt x="28" y="54887"/>
                  </a:lnTo>
                  <a:lnTo>
                    <a:pt x="56" y="55223"/>
                  </a:lnTo>
                  <a:lnTo>
                    <a:pt x="112" y="55587"/>
                  </a:lnTo>
                  <a:lnTo>
                    <a:pt x="168" y="55924"/>
                  </a:lnTo>
                  <a:lnTo>
                    <a:pt x="253" y="56260"/>
                  </a:lnTo>
                  <a:lnTo>
                    <a:pt x="365" y="56568"/>
                  </a:lnTo>
                  <a:lnTo>
                    <a:pt x="477" y="56904"/>
                  </a:lnTo>
                  <a:lnTo>
                    <a:pt x="617" y="57212"/>
                  </a:lnTo>
                  <a:lnTo>
                    <a:pt x="757" y="57521"/>
                  </a:lnTo>
                  <a:lnTo>
                    <a:pt x="925" y="57829"/>
                  </a:lnTo>
                  <a:lnTo>
                    <a:pt x="1093" y="58109"/>
                  </a:lnTo>
                  <a:lnTo>
                    <a:pt x="1289" y="58389"/>
                  </a:lnTo>
                  <a:lnTo>
                    <a:pt x="1485" y="58669"/>
                  </a:lnTo>
                  <a:lnTo>
                    <a:pt x="1709" y="58922"/>
                  </a:lnTo>
                  <a:lnTo>
                    <a:pt x="1962" y="59174"/>
                  </a:lnTo>
                  <a:lnTo>
                    <a:pt x="2186" y="59426"/>
                  </a:lnTo>
                  <a:lnTo>
                    <a:pt x="2466" y="59650"/>
                  </a:lnTo>
                  <a:lnTo>
                    <a:pt x="2718" y="59846"/>
                  </a:lnTo>
                  <a:lnTo>
                    <a:pt x="3026" y="60070"/>
                  </a:lnTo>
                  <a:lnTo>
                    <a:pt x="3306" y="60238"/>
                  </a:lnTo>
                  <a:lnTo>
                    <a:pt x="3615" y="60406"/>
                  </a:lnTo>
                  <a:lnTo>
                    <a:pt x="3951" y="60575"/>
                  </a:lnTo>
                  <a:lnTo>
                    <a:pt x="4259" y="60715"/>
                  </a:lnTo>
                  <a:lnTo>
                    <a:pt x="4623" y="60827"/>
                  </a:lnTo>
                  <a:lnTo>
                    <a:pt x="4959" y="60939"/>
                  </a:lnTo>
                  <a:lnTo>
                    <a:pt x="7229" y="61555"/>
                  </a:lnTo>
                  <a:lnTo>
                    <a:pt x="9526" y="62115"/>
                  </a:lnTo>
                  <a:lnTo>
                    <a:pt x="11796" y="62620"/>
                  </a:lnTo>
                  <a:lnTo>
                    <a:pt x="14121" y="63124"/>
                  </a:lnTo>
                  <a:lnTo>
                    <a:pt x="16447" y="63572"/>
                  </a:lnTo>
                  <a:lnTo>
                    <a:pt x="18772" y="63993"/>
                  </a:lnTo>
                  <a:lnTo>
                    <a:pt x="21126" y="64357"/>
                  </a:lnTo>
                  <a:lnTo>
                    <a:pt x="23479" y="64693"/>
                  </a:lnTo>
                  <a:lnTo>
                    <a:pt x="25860" y="65001"/>
                  </a:lnTo>
                  <a:lnTo>
                    <a:pt x="28242" y="65253"/>
                  </a:lnTo>
                  <a:lnTo>
                    <a:pt x="30651" y="65478"/>
                  </a:lnTo>
                  <a:lnTo>
                    <a:pt x="33061" y="65674"/>
                  </a:lnTo>
                  <a:lnTo>
                    <a:pt x="35470" y="65814"/>
                  </a:lnTo>
                  <a:lnTo>
                    <a:pt x="37908" y="65926"/>
                  </a:lnTo>
                  <a:lnTo>
                    <a:pt x="40345" y="65982"/>
                  </a:lnTo>
                  <a:lnTo>
                    <a:pt x="42783" y="66010"/>
                  </a:lnTo>
                  <a:lnTo>
                    <a:pt x="45249" y="65982"/>
                  </a:lnTo>
                  <a:lnTo>
                    <a:pt x="47686" y="65926"/>
                  </a:lnTo>
                  <a:lnTo>
                    <a:pt x="50096" y="65814"/>
                  </a:lnTo>
                  <a:lnTo>
                    <a:pt x="52533" y="65674"/>
                  </a:lnTo>
                  <a:lnTo>
                    <a:pt x="54943" y="65478"/>
                  </a:lnTo>
                  <a:lnTo>
                    <a:pt x="57324" y="65253"/>
                  </a:lnTo>
                  <a:lnTo>
                    <a:pt x="59706" y="65001"/>
                  </a:lnTo>
                  <a:lnTo>
                    <a:pt x="62087" y="64693"/>
                  </a:lnTo>
                  <a:lnTo>
                    <a:pt x="64440" y="64357"/>
                  </a:lnTo>
                  <a:lnTo>
                    <a:pt x="66794" y="63993"/>
                  </a:lnTo>
                  <a:lnTo>
                    <a:pt x="69147" y="63572"/>
                  </a:lnTo>
                  <a:lnTo>
                    <a:pt x="71473" y="63124"/>
                  </a:lnTo>
                  <a:lnTo>
                    <a:pt x="73770" y="62620"/>
                  </a:lnTo>
                  <a:lnTo>
                    <a:pt x="76068" y="62115"/>
                  </a:lnTo>
                  <a:lnTo>
                    <a:pt x="78337" y="61555"/>
                  </a:lnTo>
                  <a:lnTo>
                    <a:pt x="80607" y="60939"/>
                  </a:lnTo>
                  <a:lnTo>
                    <a:pt x="80971" y="60827"/>
                  </a:lnTo>
                  <a:lnTo>
                    <a:pt x="81307" y="60715"/>
                  </a:lnTo>
                  <a:lnTo>
                    <a:pt x="81643" y="60575"/>
                  </a:lnTo>
                  <a:lnTo>
                    <a:pt x="81951" y="60406"/>
                  </a:lnTo>
                  <a:lnTo>
                    <a:pt x="82260" y="60238"/>
                  </a:lnTo>
                  <a:lnTo>
                    <a:pt x="82568" y="60070"/>
                  </a:lnTo>
                  <a:lnTo>
                    <a:pt x="82848" y="59846"/>
                  </a:lnTo>
                  <a:lnTo>
                    <a:pt x="83128" y="59650"/>
                  </a:lnTo>
                  <a:lnTo>
                    <a:pt x="83380" y="59426"/>
                  </a:lnTo>
                  <a:lnTo>
                    <a:pt x="83632" y="59174"/>
                  </a:lnTo>
                  <a:lnTo>
                    <a:pt x="83857" y="58922"/>
                  </a:lnTo>
                  <a:lnTo>
                    <a:pt x="84081" y="58669"/>
                  </a:lnTo>
                  <a:lnTo>
                    <a:pt x="84277" y="58389"/>
                  </a:lnTo>
                  <a:lnTo>
                    <a:pt x="84473" y="58109"/>
                  </a:lnTo>
                  <a:lnTo>
                    <a:pt x="84669" y="57829"/>
                  </a:lnTo>
                  <a:lnTo>
                    <a:pt x="84837" y="57521"/>
                  </a:lnTo>
                  <a:lnTo>
                    <a:pt x="84977" y="57212"/>
                  </a:lnTo>
                  <a:lnTo>
                    <a:pt x="85117" y="56904"/>
                  </a:lnTo>
                  <a:lnTo>
                    <a:pt x="85229" y="56568"/>
                  </a:lnTo>
                  <a:lnTo>
                    <a:pt x="85313" y="56260"/>
                  </a:lnTo>
                  <a:lnTo>
                    <a:pt x="85398" y="55924"/>
                  </a:lnTo>
                  <a:lnTo>
                    <a:pt x="85482" y="55587"/>
                  </a:lnTo>
                  <a:lnTo>
                    <a:pt x="85538" y="55251"/>
                  </a:lnTo>
                  <a:lnTo>
                    <a:pt x="85566" y="54887"/>
                  </a:lnTo>
                  <a:lnTo>
                    <a:pt x="85566" y="54551"/>
                  </a:lnTo>
                  <a:lnTo>
                    <a:pt x="85566" y="54187"/>
                  </a:lnTo>
                  <a:lnTo>
                    <a:pt x="85566" y="53850"/>
                  </a:lnTo>
                  <a:lnTo>
                    <a:pt x="85510" y="53486"/>
                  </a:lnTo>
                  <a:lnTo>
                    <a:pt x="85454" y="53150"/>
                  </a:lnTo>
                  <a:lnTo>
                    <a:pt x="85370" y="52786"/>
                  </a:lnTo>
                  <a:lnTo>
                    <a:pt x="85285" y="52449"/>
                  </a:lnTo>
                  <a:lnTo>
                    <a:pt x="85173" y="52085"/>
                  </a:lnTo>
                  <a:lnTo>
                    <a:pt x="67915" y="4484"/>
                  </a:lnTo>
                  <a:lnTo>
                    <a:pt x="67662" y="3895"/>
                  </a:lnTo>
                  <a:lnTo>
                    <a:pt x="67382" y="3335"/>
                  </a:lnTo>
                  <a:lnTo>
                    <a:pt x="67046" y="2831"/>
                  </a:lnTo>
                  <a:lnTo>
                    <a:pt x="66654" y="2354"/>
                  </a:lnTo>
                  <a:lnTo>
                    <a:pt x="66234" y="1906"/>
                  </a:lnTo>
                  <a:lnTo>
                    <a:pt x="65785" y="1514"/>
                  </a:lnTo>
                  <a:lnTo>
                    <a:pt x="65309" y="1150"/>
                  </a:lnTo>
                  <a:lnTo>
                    <a:pt x="64805" y="841"/>
                  </a:lnTo>
                  <a:lnTo>
                    <a:pt x="64272" y="561"/>
                  </a:lnTo>
                  <a:lnTo>
                    <a:pt x="63712" y="365"/>
                  </a:lnTo>
                  <a:lnTo>
                    <a:pt x="63152" y="197"/>
                  </a:lnTo>
                  <a:lnTo>
                    <a:pt x="62535" y="57"/>
                  </a:lnTo>
                  <a:lnTo>
                    <a:pt x="61947" y="1"/>
                  </a:lnTo>
                  <a:lnTo>
                    <a:pt x="61331" y="1"/>
                  </a:lnTo>
                  <a:lnTo>
                    <a:pt x="60714" y="57"/>
                  </a:lnTo>
                  <a:lnTo>
                    <a:pt x="60098" y="141"/>
                  </a:lnTo>
                  <a:lnTo>
                    <a:pt x="57996" y="589"/>
                  </a:lnTo>
                  <a:lnTo>
                    <a:pt x="55867" y="982"/>
                  </a:lnTo>
                  <a:lnTo>
                    <a:pt x="53738" y="1290"/>
                  </a:lnTo>
                  <a:lnTo>
                    <a:pt x="51580" y="1570"/>
                  </a:lnTo>
                  <a:lnTo>
                    <a:pt x="49395" y="1766"/>
                  </a:lnTo>
                  <a:lnTo>
                    <a:pt x="47210" y="1934"/>
                  </a:lnTo>
                  <a:lnTo>
                    <a:pt x="45024" y="2018"/>
                  </a:lnTo>
                  <a:lnTo>
                    <a:pt x="42783" y="2046"/>
                  </a:lnTo>
                  <a:lnTo>
                    <a:pt x="40570" y="2018"/>
                  </a:lnTo>
                  <a:lnTo>
                    <a:pt x="38356" y="1934"/>
                  </a:lnTo>
                  <a:lnTo>
                    <a:pt x="36171" y="1766"/>
                  </a:lnTo>
                  <a:lnTo>
                    <a:pt x="33986" y="1570"/>
                  </a:lnTo>
                  <a:lnTo>
                    <a:pt x="31828" y="1290"/>
                  </a:lnTo>
                  <a:lnTo>
                    <a:pt x="29699" y="982"/>
                  </a:lnTo>
                  <a:lnTo>
                    <a:pt x="27598" y="589"/>
                  </a:lnTo>
                  <a:lnTo>
                    <a:pt x="25496" y="141"/>
                  </a:lnTo>
                  <a:lnTo>
                    <a:pt x="24852" y="57"/>
                  </a:lnTo>
                  <a:lnTo>
                    <a:pt x="242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2674800" y="2413459"/>
              <a:ext cx="1334712" cy="1329733"/>
            </a:xfrm>
            <a:custGeom>
              <a:avLst/>
              <a:gdLst/>
              <a:ahLst/>
              <a:cxnLst/>
              <a:rect l="l" t="t" r="r" b="b"/>
              <a:pathLst>
                <a:path w="82568" h="82260" extrusionOk="0">
                  <a:moveTo>
                    <a:pt x="49227" y="0"/>
                  </a:moveTo>
                  <a:lnTo>
                    <a:pt x="48610" y="28"/>
                  </a:lnTo>
                  <a:lnTo>
                    <a:pt x="48022" y="112"/>
                  </a:lnTo>
                  <a:lnTo>
                    <a:pt x="47434" y="280"/>
                  </a:lnTo>
                  <a:lnTo>
                    <a:pt x="46845" y="476"/>
                  </a:lnTo>
                  <a:lnTo>
                    <a:pt x="46257" y="729"/>
                  </a:lnTo>
                  <a:lnTo>
                    <a:pt x="45725" y="1065"/>
                  </a:lnTo>
                  <a:lnTo>
                    <a:pt x="3110" y="28438"/>
                  </a:lnTo>
                  <a:lnTo>
                    <a:pt x="2802" y="28634"/>
                  </a:lnTo>
                  <a:lnTo>
                    <a:pt x="2522" y="28858"/>
                  </a:lnTo>
                  <a:lnTo>
                    <a:pt x="2242" y="29082"/>
                  </a:lnTo>
                  <a:lnTo>
                    <a:pt x="1989" y="29334"/>
                  </a:lnTo>
                  <a:lnTo>
                    <a:pt x="1737" y="29587"/>
                  </a:lnTo>
                  <a:lnTo>
                    <a:pt x="1513" y="29867"/>
                  </a:lnTo>
                  <a:lnTo>
                    <a:pt x="1289" y="30147"/>
                  </a:lnTo>
                  <a:lnTo>
                    <a:pt x="1093" y="30427"/>
                  </a:lnTo>
                  <a:lnTo>
                    <a:pt x="925" y="30735"/>
                  </a:lnTo>
                  <a:lnTo>
                    <a:pt x="757" y="31015"/>
                  </a:lnTo>
                  <a:lnTo>
                    <a:pt x="617" y="31324"/>
                  </a:lnTo>
                  <a:lnTo>
                    <a:pt x="476" y="31660"/>
                  </a:lnTo>
                  <a:lnTo>
                    <a:pt x="364" y="31968"/>
                  </a:lnTo>
                  <a:lnTo>
                    <a:pt x="252" y="32304"/>
                  </a:lnTo>
                  <a:lnTo>
                    <a:pt x="168" y="32640"/>
                  </a:lnTo>
                  <a:lnTo>
                    <a:pt x="112" y="32977"/>
                  </a:lnTo>
                  <a:lnTo>
                    <a:pt x="56" y="33313"/>
                  </a:lnTo>
                  <a:lnTo>
                    <a:pt x="28" y="33649"/>
                  </a:lnTo>
                  <a:lnTo>
                    <a:pt x="0" y="33985"/>
                  </a:lnTo>
                  <a:lnTo>
                    <a:pt x="0" y="34321"/>
                  </a:lnTo>
                  <a:lnTo>
                    <a:pt x="28" y="34686"/>
                  </a:lnTo>
                  <a:lnTo>
                    <a:pt x="56" y="35022"/>
                  </a:lnTo>
                  <a:lnTo>
                    <a:pt x="112" y="35358"/>
                  </a:lnTo>
                  <a:lnTo>
                    <a:pt x="168" y="35694"/>
                  </a:lnTo>
                  <a:lnTo>
                    <a:pt x="280" y="36031"/>
                  </a:lnTo>
                  <a:lnTo>
                    <a:pt x="364" y="36367"/>
                  </a:lnTo>
                  <a:lnTo>
                    <a:pt x="504" y="36703"/>
                  </a:lnTo>
                  <a:lnTo>
                    <a:pt x="645" y="37039"/>
                  </a:lnTo>
                  <a:lnTo>
                    <a:pt x="813" y="37347"/>
                  </a:lnTo>
                  <a:lnTo>
                    <a:pt x="981" y="37656"/>
                  </a:lnTo>
                  <a:lnTo>
                    <a:pt x="1177" y="37964"/>
                  </a:lnTo>
                  <a:lnTo>
                    <a:pt x="1401" y="38272"/>
                  </a:lnTo>
                  <a:lnTo>
                    <a:pt x="2746" y="40009"/>
                  </a:lnTo>
                  <a:lnTo>
                    <a:pt x="4119" y="41718"/>
                  </a:lnTo>
                  <a:lnTo>
                    <a:pt x="5492" y="43399"/>
                  </a:lnTo>
                  <a:lnTo>
                    <a:pt x="6920" y="45052"/>
                  </a:lnTo>
                  <a:lnTo>
                    <a:pt x="8377" y="46705"/>
                  </a:lnTo>
                  <a:lnTo>
                    <a:pt x="9834" y="48330"/>
                  </a:lnTo>
                  <a:lnTo>
                    <a:pt x="11319" y="49927"/>
                  </a:lnTo>
                  <a:lnTo>
                    <a:pt x="12832" y="51496"/>
                  </a:lnTo>
                  <a:lnTo>
                    <a:pt x="14373" y="53037"/>
                  </a:lnTo>
                  <a:lnTo>
                    <a:pt x="15942" y="54578"/>
                  </a:lnTo>
                  <a:lnTo>
                    <a:pt x="17539" y="56063"/>
                  </a:lnTo>
                  <a:lnTo>
                    <a:pt x="19136" y="57548"/>
                  </a:lnTo>
                  <a:lnTo>
                    <a:pt x="20789" y="59005"/>
                  </a:lnTo>
                  <a:lnTo>
                    <a:pt x="22442" y="60434"/>
                  </a:lnTo>
                  <a:lnTo>
                    <a:pt x="24095" y="61835"/>
                  </a:lnTo>
                  <a:lnTo>
                    <a:pt x="25804" y="63235"/>
                  </a:lnTo>
                  <a:lnTo>
                    <a:pt x="27513" y="64580"/>
                  </a:lnTo>
                  <a:lnTo>
                    <a:pt x="29250" y="65897"/>
                  </a:lnTo>
                  <a:lnTo>
                    <a:pt x="31015" y="67214"/>
                  </a:lnTo>
                  <a:lnTo>
                    <a:pt x="32809" y="68475"/>
                  </a:lnTo>
                  <a:lnTo>
                    <a:pt x="34602" y="69735"/>
                  </a:lnTo>
                  <a:lnTo>
                    <a:pt x="36423" y="70968"/>
                  </a:lnTo>
                  <a:lnTo>
                    <a:pt x="38272" y="72145"/>
                  </a:lnTo>
                  <a:lnTo>
                    <a:pt x="40121" y="73322"/>
                  </a:lnTo>
                  <a:lnTo>
                    <a:pt x="41998" y="74470"/>
                  </a:lnTo>
                  <a:lnTo>
                    <a:pt x="43904" y="75563"/>
                  </a:lnTo>
                  <a:lnTo>
                    <a:pt x="45809" y="76656"/>
                  </a:lnTo>
                  <a:lnTo>
                    <a:pt x="47742" y="77720"/>
                  </a:lnTo>
                  <a:lnTo>
                    <a:pt x="49703" y="78729"/>
                  </a:lnTo>
                  <a:lnTo>
                    <a:pt x="51664" y="79738"/>
                  </a:lnTo>
                  <a:lnTo>
                    <a:pt x="53654" y="80690"/>
                  </a:lnTo>
                  <a:lnTo>
                    <a:pt x="55671" y="81643"/>
                  </a:lnTo>
                  <a:lnTo>
                    <a:pt x="56007" y="81783"/>
                  </a:lnTo>
                  <a:lnTo>
                    <a:pt x="56343" y="81923"/>
                  </a:lnTo>
                  <a:lnTo>
                    <a:pt x="56708" y="82007"/>
                  </a:lnTo>
                  <a:lnTo>
                    <a:pt x="57044" y="82091"/>
                  </a:lnTo>
                  <a:lnTo>
                    <a:pt x="57408" y="82175"/>
                  </a:lnTo>
                  <a:lnTo>
                    <a:pt x="57744" y="82231"/>
                  </a:lnTo>
                  <a:lnTo>
                    <a:pt x="58080" y="82259"/>
                  </a:lnTo>
                  <a:lnTo>
                    <a:pt x="58781" y="82259"/>
                  </a:lnTo>
                  <a:lnTo>
                    <a:pt x="59145" y="82231"/>
                  </a:lnTo>
                  <a:lnTo>
                    <a:pt x="59481" y="82203"/>
                  </a:lnTo>
                  <a:lnTo>
                    <a:pt x="59817" y="82119"/>
                  </a:lnTo>
                  <a:lnTo>
                    <a:pt x="60154" y="82063"/>
                  </a:lnTo>
                  <a:lnTo>
                    <a:pt x="60490" y="81951"/>
                  </a:lnTo>
                  <a:lnTo>
                    <a:pt x="60798" y="81867"/>
                  </a:lnTo>
                  <a:lnTo>
                    <a:pt x="61134" y="81727"/>
                  </a:lnTo>
                  <a:lnTo>
                    <a:pt x="61442" y="81587"/>
                  </a:lnTo>
                  <a:lnTo>
                    <a:pt x="61751" y="81447"/>
                  </a:lnTo>
                  <a:lnTo>
                    <a:pt x="62031" y="81279"/>
                  </a:lnTo>
                  <a:lnTo>
                    <a:pt x="62339" y="81083"/>
                  </a:lnTo>
                  <a:lnTo>
                    <a:pt x="62619" y="80886"/>
                  </a:lnTo>
                  <a:lnTo>
                    <a:pt x="62871" y="80662"/>
                  </a:lnTo>
                  <a:lnTo>
                    <a:pt x="63123" y="80438"/>
                  </a:lnTo>
                  <a:lnTo>
                    <a:pt x="63376" y="80186"/>
                  </a:lnTo>
                  <a:lnTo>
                    <a:pt x="63628" y="79934"/>
                  </a:lnTo>
                  <a:lnTo>
                    <a:pt x="63852" y="79654"/>
                  </a:lnTo>
                  <a:lnTo>
                    <a:pt x="64048" y="79373"/>
                  </a:lnTo>
                  <a:lnTo>
                    <a:pt x="64244" y="79093"/>
                  </a:lnTo>
                  <a:lnTo>
                    <a:pt x="64440" y="78785"/>
                  </a:lnTo>
                  <a:lnTo>
                    <a:pt x="64608" y="78449"/>
                  </a:lnTo>
                  <a:lnTo>
                    <a:pt x="64749" y="78113"/>
                  </a:lnTo>
                  <a:lnTo>
                    <a:pt x="64889" y="77776"/>
                  </a:lnTo>
                  <a:lnTo>
                    <a:pt x="82147" y="30175"/>
                  </a:lnTo>
                  <a:lnTo>
                    <a:pt x="82343" y="29558"/>
                  </a:lnTo>
                  <a:lnTo>
                    <a:pt x="82484" y="28942"/>
                  </a:lnTo>
                  <a:lnTo>
                    <a:pt x="82540" y="28326"/>
                  </a:lnTo>
                  <a:lnTo>
                    <a:pt x="82568" y="27737"/>
                  </a:lnTo>
                  <a:lnTo>
                    <a:pt x="82512" y="27121"/>
                  </a:lnTo>
                  <a:lnTo>
                    <a:pt x="82428" y="26533"/>
                  </a:lnTo>
                  <a:lnTo>
                    <a:pt x="82287" y="25944"/>
                  </a:lnTo>
                  <a:lnTo>
                    <a:pt x="82091" y="25384"/>
                  </a:lnTo>
                  <a:lnTo>
                    <a:pt x="81839" y="24824"/>
                  </a:lnTo>
                  <a:lnTo>
                    <a:pt x="81531" y="24291"/>
                  </a:lnTo>
                  <a:lnTo>
                    <a:pt x="81195" y="23787"/>
                  </a:lnTo>
                  <a:lnTo>
                    <a:pt x="80803" y="23311"/>
                  </a:lnTo>
                  <a:lnTo>
                    <a:pt x="80382" y="22890"/>
                  </a:lnTo>
                  <a:lnTo>
                    <a:pt x="79906" y="22498"/>
                  </a:lnTo>
                  <a:lnTo>
                    <a:pt x="79402" y="22134"/>
                  </a:lnTo>
                  <a:lnTo>
                    <a:pt x="78841" y="21798"/>
                  </a:lnTo>
                  <a:lnTo>
                    <a:pt x="77104" y="20873"/>
                  </a:lnTo>
                  <a:lnTo>
                    <a:pt x="75423" y="19920"/>
                  </a:lnTo>
                  <a:lnTo>
                    <a:pt x="73742" y="18912"/>
                  </a:lnTo>
                  <a:lnTo>
                    <a:pt x="72089" y="17875"/>
                  </a:lnTo>
                  <a:lnTo>
                    <a:pt x="70464" y="16783"/>
                  </a:lnTo>
                  <a:lnTo>
                    <a:pt x="68867" y="15662"/>
                  </a:lnTo>
                  <a:lnTo>
                    <a:pt x="67298" y="14485"/>
                  </a:lnTo>
                  <a:lnTo>
                    <a:pt x="65757" y="13280"/>
                  </a:lnTo>
                  <a:lnTo>
                    <a:pt x="64244" y="12048"/>
                  </a:lnTo>
                  <a:lnTo>
                    <a:pt x="62759" y="10787"/>
                  </a:lnTo>
                  <a:lnTo>
                    <a:pt x="61330" y="9470"/>
                  </a:lnTo>
                  <a:lnTo>
                    <a:pt x="59930" y="8125"/>
                  </a:lnTo>
                  <a:lnTo>
                    <a:pt x="58529" y="6752"/>
                  </a:lnTo>
                  <a:lnTo>
                    <a:pt x="57184" y="5351"/>
                  </a:lnTo>
                  <a:lnTo>
                    <a:pt x="55895" y="3895"/>
                  </a:lnTo>
                  <a:lnTo>
                    <a:pt x="54606" y="2438"/>
                  </a:lnTo>
                  <a:lnTo>
                    <a:pt x="54186" y="1961"/>
                  </a:lnTo>
                  <a:lnTo>
                    <a:pt x="53710" y="1541"/>
                  </a:lnTo>
                  <a:lnTo>
                    <a:pt x="53205" y="1177"/>
                  </a:lnTo>
                  <a:lnTo>
                    <a:pt x="52701" y="841"/>
                  </a:lnTo>
                  <a:lnTo>
                    <a:pt x="52141" y="588"/>
                  </a:lnTo>
                  <a:lnTo>
                    <a:pt x="51580" y="364"/>
                  </a:lnTo>
                  <a:lnTo>
                    <a:pt x="51020" y="196"/>
                  </a:lnTo>
                  <a:lnTo>
                    <a:pt x="50404" y="56"/>
                  </a:lnTo>
                  <a:lnTo>
                    <a:pt x="49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5100537" y="2438202"/>
              <a:ext cx="1334259" cy="1329733"/>
            </a:xfrm>
            <a:custGeom>
              <a:avLst/>
              <a:gdLst/>
              <a:ahLst/>
              <a:cxnLst/>
              <a:rect l="l" t="t" r="r" b="b"/>
              <a:pathLst>
                <a:path w="82540" h="82260" extrusionOk="0">
                  <a:moveTo>
                    <a:pt x="32725" y="0"/>
                  </a:moveTo>
                  <a:lnTo>
                    <a:pt x="32136" y="56"/>
                  </a:lnTo>
                  <a:lnTo>
                    <a:pt x="31548" y="196"/>
                  </a:lnTo>
                  <a:lnTo>
                    <a:pt x="30960" y="364"/>
                  </a:lnTo>
                  <a:lnTo>
                    <a:pt x="30399" y="588"/>
                  </a:lnTo>
                  <a:lnTo>
                    <a:pt x="29867" y="841"/>
                  </a:lnTo>
                  <a:lnTo>
                    <a:pt x="29335" y="1177"/>
                  </a:lnTo>
                  <a:lnTo>
                    <a:pt x="28830" y="1541"/>
                  </a:lnTo>
                  <a:lnTo>
                    <a:pt x="28382" y="1961"/>
                  </a:lnTo>
                  <a:lnTo>
                    <a:pt x="27934" y="2438"/>
                  </a:lnTo>
                  <a:lnTo>
                    <a:pt x="26673" y="3895"/>
                  </a:lnTo>
                  <a:lnTo>
                    <a:pt x="25356" y="5351"/>
                  </a:lnTo>
                  <a:lnTo>
                    <a:pt x="24011" y="6752"/>
                  </a:lnTo>
                  <a:lnTo>
                    <a:pt x="22639" y="8125"/>
                  </a:lnTo>
                  <a:lnTo>
                    <a:pt x="21238" y="9470"/>
                  </a:lnTo>
                  <a:lnTo>
                    <a:pt x="19781" y="10787"/>
                  </a:lnTo>
                  <a:lnTo>
                    <a:pt x="18296" y="12048"/>
                  </a:lnTo>
                  <a:lnTo>
                    <a:pt x="16811" y="13280"/>
                  </a:lnTo>
                  <a:lnTo>
                    <a:pt x="15270" y="14485"/>
                  </a:lnTo>
                  <a:lnTo>
                    <a:pt x="13701" y="15662"/>
                  </a:lnTo>
                  <a:lnTo>
                    <a:pt x="12104" y="16783"/>
                  </a:lnTo>
                  <a:lnTo>
                    <a:pt x="10479" y="17875"/>
                  </a:lnTo>
                  <a:lnTo>
                    <a:pt x="8826" y="18912"/>
                  </a:lnTo>
                  <a:lnTo>
                    <a:pt x="7145" y="19920"/>
                  </a:lnTo>
                  <a:lnTo>
                    <a:pt x="5436" y="20873"/>
                  </a:lnTo>
                  <a:lnTo>
                    <a:pt x="3699" y="21798"/>
                  </a:lnTo>
                  <a:lnTo>
                    <a:pt x="3138" y="22134"/>
                  </a:lnTo>
                  <a:lnTo>
                    <a:pt x="2634" y="22498"/>
                  </a:lnTo>
                  <a:lnTo>
                    <a:pt x="2158" y="22890"/>
                  </a:lnTo>
                  <a:lnTo>
                    <a:pt x="1737" y="23311"/>
                  </a:lnTo>
                  <a:lnTo>
                    <a:pt x="1345" y="23787"/>
                  </a:lnTo>
                  <a:lnTo>
                    <a:pt x="1009" y="24291"/>
                  </a:lnTo>
                  <a:lnTo>
                    <a:pt x="729" y="24824"/>
                  </a:lnTo>
                  <a:lnTo>
                    <a:pt x="477" y="25384"/>
                  </a:lnTo>
                  <a:lnTo>
                    <a:pt x="281" y="25944"/>
                  </a:lnTo>
                  <a:lnTo>
                    <a:pt x="140" y="26533"/>
                  </a:lnTo>
                  <a:lnTo>
                    <a:pt x="28" y="27121"/>
                  </a:lnTo>
                  <a:lnTo>
                    <a:pt x="0" y="27737"/>
                  </a:lnTo>
                  <a:lnTo>
                    <a:pt x="0" y="28326"/>
                  </a:lnTo>
                  <a:lnTo>
                    <a:pt x="84" y="28942"/>
                  </a:lnTo>
                  <a:lnTo>
                    <a:pt x="225" y="29558"/>
                  </a:lnTo>
                  <a:lnTo>
                    <a:pt x="393" y="30175"/>
                  </a:lnTo>
                  <a:lnTo>
                    <a:pt x="17651" y="77776"/>
                  </a:lnTo>
                  <a:lnTo>
                    <a:pt x="17791" y="78141"/>
                  </a:lnTo>
                  <a:lnTo>
                    <a:pt x="17960" y="78449"/>
                  </a:lnTo>
                  <a:lnTo>
                    <a:pt x="18128" y="78785"/>
                  </a:lnTo>
                  <a:lnTo>
                    <a:pt x="18296" y="79093"/>
                  </a:lnTo>
                  <a:lnTo>
                    <a:pt x="18492" y="79373"/>
                  </a:lnTo>
                  <a:lnTo>
                    <a:pt x="18716" y="79654"/>
                  </a:lnTo>
                  <a:lnTo>
                    <a:pt x="18940" y="79934"/>
                  </a:lnTo>
                  <a:lnTo>
                    <a:pt x="19164" y="80186"/>
                  </a:lnTo>
                  <a:lnTo>
                    <a:pt x="19416" y="80438"/>
                  </a:lnTo>
                  <a:lnTo>
                    <a:pt x="19669" y="80662"/>
                  </a:lnTo>
                  <a:lnTo>
                    <a:pt x="19949" y="80886"/>
                  </a:lnTo>
                  <a:lnTo>
                    <a:pt x="20229" y="81083"/>
                  </a:lnTo>
                  <a:lnTo>
                    <a:pt x="20509" y="81279"/>
                  </a:lnTo>
                  <a:lnTo>
                    <a:pt x="20817" y="81447"/>
                  </a:lnTo>
                  <a:lnTo>
                    <a:pt x="21126" y="81587"/>
                  </a:lnTo>
                  <a:lnTo>
                    <a:pt x="21434" y="81727"/>
                  </a:lnTo>
                  <a:lnTo>
                    <a:pt x="21742" y="81867"/>
                  </a:lnTo>
                  <a:lnTo>
                    <a:pt x="22078" y="81979"/>
                  </a:lnTo>
                  <a:lnTo>
                    <a:pt x="22414" y="82063"/>
                  </a:lnTo>
                  <a:lnTo>
                    <a:pt x="22723" y="82119"/>
                  </a:lnTo>
                  <a:lnTo>
                    <a:pt x="23087" y="82203"/>
                  </a:lnTo>
                  <a:lnTo>
                    <a:pt x="23423" y="82231"/>
                  </a:lnTo>
                  <a:lnTo>
                    <a:pt x="23759" y="82259"/>
                  </a:lnTo>
                  <a:lnTo>
                    <a:pt x="24460" y="82259"/>
                  </a:lnTo>
                  <a:lnTo>
                    <a:pt x="24796" y="82231"/>
                  </a:lnTo>
                  <a:lnTo>
                    <a:pt x="25160" y="82175"/>
                  </a:lnTo>
                  <a:lnTo>
                    <a:pt x="25496" y="82091"/>
                  </a:lnTo>
                  <a:lnTo>
                    <a:pt x="25861" y="82007"/>
                  </a:lnTo>
                  <a:lnTo>
                    <a:pt x="26197" y="81923"/>
                  </a:lnTo>
                  <a:lnTo>
                    <a:pt x="26533" y="81783"/>
                  </a:lnTo>
                  <a:lnTo>
                    <a:pt x="26897" y="81643"/>
                  </a:lnTo>
                  <a:lnTo>
                    <a:pt x="28886" y="80718"/>
                  </a:lnTo>
                  <a:lnTo>
                    <a:pt x="30876" y="79738"/>
                  </a:lnTo>
                  <a:lnTo>
                    <a:pt x="32837" y="78729"/>
                  </a:lnTo>
                  <a:lnTo>
                    <a:pt x="34798" y="77720"/>
                  </a:lnTo>
                  <a:lnTo>
                    <a:pt x="36731" y="76656"/>
                  </a:lnTo>
                  <a:lnTo>
                    <a:pt x="38636" y="75563"/>
                  </a:lnTo>
                  <a:lnTo>
                    <a:pt x="40542" y="74470"/>
                  </a:lnTo>
                  <a:lnTo>
                    <a:pt x="42419" y="73322"/>
                  </a:lnTo>
                  <a:lnTo>
                    <a:pt x="44296" y="72145"/>
                  </a:lnTo>
                  <a:lnTo>
                    <a:pt x="46117" y="70968"/>
                  </a:lnTo>
                  <a:lnTo>
                    <a:pt x="47938" y="69735"/>
                  </a:lnTo>
                  <a:lnTo>
                    <a:pt x="49759" y="68475"/>
                  </a:lnTo>
                  <a:lnTo>
                    <a:pt x="51524" y="67214"/>
                  </a:lnTo>
                  <a:lnTo>
                    <a:pt x="53290" y="65897"/>
                  </a:lnTo>
                  <a:lnTo>
                    <a:pt x="55027" y="64580"/>
                  </a:lnTo>
                  <a:lnTo>
                    <a:pt x="56736" y="63235"/>
                  </a:lnTo>
                  <a:lnTo>
                    <a:pt x="58445" y="61835"/>
                  </a:lnTo>
                  <a:lnTo>
                    <a:pt x="60126" y="60434"/>
                  </a:lnTo>
                  <a:lnTo>
                    <a:pt x="61779" y="59005"/>
                  </a:lnTo>
                  <a:lnTo>
                    <a:pt x="63404" y="57548"/>
                  </a:lnTo>
                  <a:lnTo>
                    <a:pt x="65029" y="56063"/>
                  </a:lnTo>
                  <a:lnTo>
                    <a:pt x="66598" y="54578"/>
                  </a:lnTo>
                  <a:lnTo>
                    <a:pt x="68167" y="53037"/>
                  </a:lnTo>
                  <a:lnTo>
                    <a:pt x="69708" y="51496"/>
                  </a:lnTo>
                  <a:lnTo>
                    <a:pt x="71221" y="49927"/>
                  </a:lnTo>
                  <a:lnTo>
                    <a:pt x="72706" y="48330"/>
                  </a:lnTo>
                  <a:lnTo>
                    <a:pt x="74191" y="46705"/>
                  </a:lnTo>
                  <a:lnTo>
                    <a:pt x="75620" y="45052"/>
                  </a:lnTo>
                  <a:lnTo>
                    <a:pt x="77048" y="43399"/>
                  </a:lnTo>
                  <a:lnTo>
                    <a:pt x="78449" y="41718"/>
                  </a:lnTo>
                  <a:lnTo>
                    <a:pt x="79822" y="40009"/>
                  </a:lnTo>
                  <a:lnTo>
                    <a:pt x="81167" y="38272"/>
                  </a:lnTo>
                  <a:lnTo>
                    <a:pt x="81363" y="37964"/>
                  </a:lnTo>
                  <a:lnTo>
                    <a:pt x="81559" y="37656"/>
                  </a:lnTo>
                  <a:lnTo>
                    <a:pt x="81755" y="37347"/>
                  </a:lnTo>
                  <a:lnTo>
                    <a:pt x="81923" y="37039"/>
                  </a:lnTo>
                  <a:lnTo>
                    <a:pt x="82064" y="36703"/>
                  </a:lnTo>
                  <a:lnTo>
                    <a:pt x="82176" y="36367"/>
                  </a:lnTo>
                  <a:lnTo>
                    <a:pt x="82288" y="36031"/>
                  </a:lnTo>
                  <a:lnTo>
                    <a:pt x="82372" y="35694"/>
                  </a:lnTo>
                  <a:lnTo>
                    <a:pt x="82456" y="35358"/>
                  </a:lnTo>
                  <a:lnTo>
                    <a:pt x="82484" y="35022"/>
                  </a:lnTo>
                  <a:lnTo>
                    <a:pt x="82540" y="34686"/>
                  </a:lnTo>
                  <a:lnTo>
                    <a:pt x="82540" y="34321"/>
                  </a:lnTo>
                  <a:lnTo>
                    <a:pt x="82540" y="33985"/>
                  </a:lnTo>
                  <a:lnTo>
                    <a:pt x="82540" y="33649"/>
                  </a:lnTo>
                  <a:lnTo>
                    <a:pt x="82512" y="33313"/>
                  </a:lnTo>
                  <a:lnTo>
                    <a:pt x="82456" y="32977"/>
                  </a:lnTo>
                  <a:lnTo>
                    <a:pt x="82372" y="32640"/>
                  </a:lnTo>
                  <a:lnTo>
                    <a:pt x="82288" y="32304"/>
                  </a:lnTo>
                  <a:lnTo>
                    <a:pt x="82204" y="31968"/>
                  </a:lnTo>
                  <a:lnTo>
                    <a:pt x="82092" y="31660"/>
                  </a:lnTo>
                  <a:lnTo>
                    <a:pt x="81951" y="31324"/>
                  </a:lnTo>
                  <a:lnTo>
                    <a:pt x="81783" y="31015"/>
                  </a:lnTo>
                  <a:lnTo>
                    <a:pt x="81643" y="30735"/>
                  </a:lnTo>
                  <a:lnTo>
                    <a:pt x="81447" y="30427"/>
                  </a:lnTo>
                  <a:lnTo>
                    <a:pt x="81251" y="30147"/>
                  </a:lnTo>
                  <a:lnTo>
                    <a:pt x="81027" y="29867"/>
                  </a:lnTo>
                  <a:lnTo>
                    <a:pt x="80803" y="29587"/>
                  </a:lnTo>
                  <a:lnTo>
                    <a:pt x="80551" y="29334"/>
                  </a:lnTo>
                  <a:lnTo>
                    <a:pt x="80298" y="29082"/>
                  </a:lnTo>
                  <a:lnTo>
                    <a:pt x="80018" y="28858"/>
                  </a:lnTo>
                  <a:lnTo>
                    <a:pt x="79738" y="28634"/>
                  </a:lnTo>
                  <a:lnTo>
                    <a:pt x="79430" y="28438"/>
                  </a:lnTo>
                  <a:lnTo>
                    <a:pt x="36843" y="1065"/>
                  </a:lnTo>
                  <a:lnTo>
                    <a:pt x="36283" y="729"/>
                  </a:lnTo>
                  <a:lnTo>
                    <a:pt x="35723" y="476"/>
                  </a:lnTo>
                  <a:lnTo>
                    <a:pt x="35134" y="280"/>
                  </a:lnTo>
                  <a:lnTo>
                    <a:pt x="34546" y="112"/>
                  </a:lnTo>
                  <a:lnTo>
                    <a:pt x="33930" y="28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5720587" y="1719414"/>
              <a:ext cx="1160340" cy="1079725"/>
            </a:xfrm>
            <a:custGeom>
              <a:avLst/>
              <a:gdLst/>
              <a:ahLst/>
              <a:cxnLst/>
              <a:rect l="l" t="t" r="r" b="b"/>
              <a:pathLst>
                <a:path w="71781" h="66794" extrusionOk="0">
                  <a:moveTo>
                    <a:pt x="14345" y="0"/>
                  </a:moveTo>
                  <a:lnTo>
                    <a:pt x="13729" y="57"/>
                  </a:lnTo>
                  <a:lnTo>
                    <a:pt x="13084" y="141"/>
                  </a:lnTo>
                  <a:lnTo>
                    <a:pt x="12496" y="281"/>
                  </a:lnTo>
                  <a:lnTo>
                    <a:pt x="11908" y="477"/>
                  </a:lnTo>
                  <a:lnTo>
                    <a:pt x="11347" y="701"/>
                  </a:lnTo>
                  <a:lnTo>
                    <a:pt x="10843" y="1009"/>
                  </a:lnTo>
                  <a:lnTo>
                    <a:pt x="10339" y="1345"/>
                  </a:lnTo>
                  <a:lnTo>
                    <a:pt x="9862" y="1710"/>
                  </a:lnTo>
                  <a:lnTo>
                    <a:pt x="9442" y="2130"/>
                  </a:lnTo>
                  <a:lnTo>
                    <a:pt x="9050" y="2606"/>
                  </a:lnTo>
                  <a:lnTo>
                    <a:pt x="8686" y="3082"/>
                  </a:lnTo>
                  <a:lnTo>
                    <a:pt x="8378" y="3615"/>
                  </a:lnTo>
                  <a:lnTo>
                    <a:pt x="8097" y="4175"/>
                  </a:lnTo>
                  <a:lnTo>
                    <a:pt x="7901" y="4735"/>
                  </a:lnTo>
                  <a:lnTo>
                    <a:pt x="7733" y="5352"/>
                  </a:lnTo>
                  <a:lnTo>
                    <a:pt x="7621" y="5968"/>
                  </a:lnTo>
                  <a:lnTo>
                    <a:pt x="7397" y="7537"/>
                  </a:lnTo>
                  <a:lnTo>
                    <a:pt x="7145" y="9106"/>
                  </a:lnTo>
                  <a:lnTo>
                    <a:pt x="6865" y="10647"/>
                  </a:lnTo>
                  <a:lnTo>
                    <a:pt x="6556" y="12188"/>
                  </a:lnTo>
                  <a:lnTo>
                    <a:pt x="6220" y="13701"/>
                  </a:lnTo>
                  <a:lnTo>
                    <a:pt x="5856" y="15214"/>
                  </a:lnTo>
                  <a:lnTo>
                    <a:pt x="5464" y="16727"/>
                  </a:lnTo>
                  <a:lnTo>
                    <a:pt x="5043" y="18212"/>
                  </a:lnTo>
                  <a:lnTo>
                    <a:pt x="4595" y="19697"/>
                  </a:lnTo>
                  <a:lnTo>
                    <a:pt x="4119" y="21154"/>
                  </a:lnTo>
                  <a:lnTo>
                    <a:pt x="3615" y="22611"/>
                  </a:lnTo>
                  <a:lnTo>
                    <a:pt x="3082" y="24039"/>
                  </a:lnTo>
                  <a:lnTo>
                    <a:pt x="2522" y="25468"/>
                  </a:lnTo>
                  <a:lnTo>
                    <a:pt x="1933" y="26897"/>
                  </a:lnTo>
                  <a:lnTo>
                    <a:pt x="1317" y="28298"/>
                  </a:lnTo>
                  <a:lnTo>
                    <a:pt x="673" y="29671"/>
                  </a:lnTo>
                  <a:lnTo>
                    <a:pt x="421" y="30259"/>
                  </a:lnTo>
                  <a:lnTo>
                    <a:pt x="224" y="30848"/>
                  </a:lnTo>
                  <a:lnTo>
                    <a:pt x="112" y="31464"/>
                  </a:lnTo>
                  <a:lnTo>
                    <a:pt x="28" y="32080"/>
                  </a:lnTo>
                  <a:lnTo>
                    <a:pt x="0" y="32697"/>
                  </a:lnTo>
                  <a:lnTo>
                    <a:pt x="28" y="33285"/>
                  </a:lnTo>
                  <a:lnTo>
                    <a:pt x="112" y="33902"/>
                  </a:lnTo>
                  <a:lnTo>
                    <a:pt x="252" y="34490"/>
                  </a:lnTo>
                  <a:lnTo>
                    <a:pt x="449" y="35050"/>
                  </a:lnTo>
                  <a:lnTo>
                    <a:pt x="673" y="35611"/>
                  </a:lnTo>
                  <a:lnTo>
                    <a:pt x="981" y="36143"/>
                  </a:lnTo>
                  <a:lnTo>
                    <a:pt x="1317" y="36647"/>
                  </a:lnTo>
                  <a:lnTo>
                    <a:pt x="1681" y="37124"/>
                  </a:lnTo>
                  <a:lnTo>
                    <a:pt x="2130" y="37572"/>
                  </a:lnTo>
                  <a:lnTo>
                    <a:pt x="2578" y="37992"/>
                  </a:lnTo>
                  <a:lnTo>
                    <a:pt x="3110" y="38356"/>
                  </a:lnTo>
                  <a:lnTo>
                    <a:pt x="45725" y="65729"/>
                  </a:lnTo>
                  <a:lnTo>
                    <a:pt x="46033" y="65897"/>
                  </a:lnTo>
                  <a:lnTo>
                    <a:pt x="46341" y="66094"/>
                  </a:lnTo>
                  <a:lnTo>
                    <a:pt x="46677" y="66234"/>
                  </a:lnTo>
                  <a:lnTo>
                    <a:pt x="47014" y="66374"/>
                  </a:lnTo>
                  <a:lnTo>
                    <a:pt x="47350" y="66486"/>
                  </a:lnTo>
                  <a:lnTo>
                    <a:pt x="47686" y="66570"/>
                  </a:lnTo>
                  <a:lnTo>
                    <a:pt x="48022" y="66654"/>
                  </a:lnTo>
                  <a:lnTo>
                    <a:pt x="48358" y="66710"/>
                  </a:lnTo>
                  <a:lnTo>
                    <a:pt x="48695" y="66766"/>
                  </a:lnTo>
                  <a:lnTo>
                    <a:pt x="49059" y="66794"/>
                  </a:lnTo>
                  <a:lnTo>
                    <a:pt x="49731" y="66794"/>
                  </a:lnTo>
                  <a:lnTo>
                    <a:pt x="50067" y="66766"/>
                  </a:lnTo>
                  <a:lnTo>
                    <a:pt x="50432" y="66710"/>
                  </a:lnTo>
                  <a:lnTo>
                    <a:pt x="50768" y="66654"/>
                  </a:lnTo>
                  <a:lnTo>
                    <a:pt x="51076" y="66570"/>
                  </a:lnTo>
                  <a:lnTo>
                    <a:pt x="51412" y="66486"/>
                  </a:lnTo>
                  <a:lnTo>
                    <a:pt x="51749" y="66374"/>
                  </a:lnTo>
                  <a:lnTo>
                    <a:pt x="52057" y="66262"/>
                  </a:lnTo>
                  <a:lnTo>
                    <a:pt x="52365" y="66122"/>
                  </a:lnTo>
                  <a:lnTo>
                    <a:pt x="52673" y="65953"/>
                  </a:lnTo>
                  <a:lnTo>
                    <a:pt x="52981" y="65785"/>
                  </a:lnTo>
                  <a:lnTo>
                    <a:pt x="53261" y="65589"/>
                  </a:lnTo>
                  <a:lnTo>
                    <a:pt x="53542" y="65393"/>
                  </a:lnTo>
                  <a:lnTo>
                    <a:pt x="53794" y="65169"/>
                  </a:lnTo>
                  <a:lnTo>
                    <a:pt x="54074" y="64945"/>
                  </a:lnTo>
                  <a:lnTo>
                    <a:pt x="54326" y="64693"/>
                  </a:lnTo>
                  <a:lnTo>
                    <a:pt x="54550" y="64413"/>
                  </a:lnTo>
                  <a:lnTo>
                    <a:pt x="54774" y="64132"/>
                  </a:lnTo>
                  <a:lnTo>
                    <a:pt x="54999" y="63852"/>
                  </a:lnTo>
                  <a:lnTo>
                    <a:pt x="55195" y="63544"/>
                  </a:lnTo>
                  <a:lnTo>
                    <a:pt x="55363" y="63236"/>
                  </a:lnTo>
                  <a:lnTo>
                    <a:pt x="56203" y="61639"/>
                  </a:lnTo>
                  <a:lnTo>
                    <a:pt x="57016" y="60042"/>
                  </a:lnTo>
                  <a:lnTo>
                    <a:pt x="57828" y="58417"/>
                  </a:lnTo>
                  <a:lnTo>
                    <a:pt x="58585" y="56792"/>
                  </a:lnTo>
                  <a:lnTo>
                    <a:pt x="59341" y="55167"/>
                  </a:lnTo>
                  <a:lnTo>
                    <a:pt x="60098" y="53514"/>
                  </a:lnTo>
                  <a:lnTo>
                    <a:pt x="60798" y="51861"/>
                  </a:lnTo>
                  <a:lnTo>
                    <a:pt x="61499" y="50180"/>
                  </a:lnTo>
                  <a:lnTo>
                    <a:pt x="62199" y="48527"/>
                  </a:lnTo>
                  <a:lnTo>
                    <a:pt x="62843" y="46818"/>
                  </a:lnTo>
                  <a:lnTo>
                    <a:pt x="63488" y="45137"/>
                  </a:lnTo>
                  <a:lnTo>
                    <a:pt x="64104" y="43427"/>
                  </a:lnTo>
                  <a:lnTo>
                    <a:pt x="64693" y="41690"/>
                  </a:lnTo>
                  <a:lnTo>
                    <a:pt x="65253" y="39981"/>
                  </a:lnTo>
                  <a:lnTo>
                    <a:pt x="65813" y="38216"/>
                  </a:lnTo>
                  <a:lnTo>
                    <a:pt x="66346" y="36479"/>
                  </a:lnTo>
                  <a:lnTo>
                    <a:pt x="66850" y="34714"/>
                  </a:lnTo>
                  <a:lnTo>
                    <a:pt x="67326" y="32949"/>
                  </a:lnTo>
                  <a:lnTo>
                    <a:pt x="67803" y="31184"/>
                  </a:lnTo>
                  <a:lnTo>
                    <a:pt x="68251" y="29391"/>
                  </a:lnTo>
                  <a:lnTo>
                    <a:pt x="68671" y="27598"/>
                  </a:lnTo>
                  <a:lnTo>
                    <a:pt x="69063" y="25805"/>
                  </a:lnTo>
                  <a:lnTo>
                    <a:pt x="69428" y="23983"/>
                  </a:lnTo>
                  <a:lnTo>
                    <a:pt x="69792" y="22162"/>
                  </a:lnTo>
                  <a:lnTo>
                    <a:pt x="70100" y="20341"/>
                  </a:lnTo>
                  <a:lnTo>
                    <a:pt x="70408" y="18520"/>
                  </a:lnTo>
                  <a:lnTo>
                    <a:pt x="70688" y="16671"/>
                  </a:lnTo>
                  <a:lnTo>
                    <a:pt x="70969" y="14822"/>
                  </a:lnTo>
                  <a:lnTo>
                    <a:pt x="71193" y="12973"/>
                  </a:lnTo>
                  <a:lnTo>
                    <a:pt x="71389" y="11095"/>
                  </a:lnTo>
                  <a:lnTo>
                    <a:pt x="71585" y="9218"/>
                  </a:lnTo>
                  <a:lnTo>
                    <a:pt x="71753" y="7341"/>
                  </a:lnTo>
                  <a:lnTo>
                    <a:pt x="71781" y="6977"/>
                  </a:lnTo>
                  <a:lnTo>
                    <a:pt x="71781" y="6613"/>
                  </a:lnTo>
                  <a:lnTo>
                    <a:pt x="71753" y="6248"/>
                  </a:lnTo>
                  <a:lnTo>
                    <a:pt x="71725" y="5912"/>
                  </a:lnTo>
                  <a:lnTo>
                    <a:pt x="71669" y="5548"/>
                  </a:lnTo>
                  <a:lnTo>
                    <a:pt x="71585" y="5212"/>
                  </a:lnTo>
                  <a:lnTo>
                    <a:pt x="71501" y="4876"/>
                  </a:lnTo>
                  <a:lnTo>
                    <a:pt x="71389" y="4539"/>
                  </a:lnTo>
                  <a:lnTo>
                    <a:pt x="71249" y="4203"/>
                  </a:lnTo>
                  <a:lnTo>
                    <a:pt x="71109" y="3895"/>
                  </a:lnTo>
                  <a:lnTo>
                    <a:pt x="70969" y="3587"/>
                  </a:lnTo>
                  <a:lnTo>
                    <a:pt x="70800" y="3279"/>
                  </a:lnTo>
                  <a:lnTo>
                    <a:pt x="70604" y="2998"/>
                  </a:lnTo>
                  <a:lnTo>
                    <a:pt x="70408" y="2718"/>
                  </a:lnTo>
                  <a:lnTo>
                    <a:pt x="70184" y="2466"/>
                  </a:lnTo>
                  <a:lnTo>
                    <a:pt x="69960" y="2186"/>
                  </a:lnTo>
                  <a:lnTo>
                    <a:pt x="69736" y="1962"/>
                  </a:lnTo>
                  <a:lnTo>
                    <a:pt x="69484" y="1710"/>
                  </a:lnTo>
                  <a:lnTo>
                    <a:pt x="69231" y="1513"/>
                  </a:lnTo>
                  <a:lnTo>
                    <a:pt x="68951" y="1289"/>
                  </a:lnTo>
                  <a:lnTo>
                    <a:pt x="68671" y="1093"/>
                  </a:lnTo>
                  <a:lnTo>
                    <a:pt x="68363" y="925"/>
                  </a:lnTo>
                  <a:lnTo>
                    <a:pt x="68055" y="757"/>
                  </a:lnTo>
                  <a:lnTo>
                    <a:pt x="67747" y="617"/>
                  </a:lnTo>
                  <a:lnTo>
                    <a:pt x="67438" y="477"/>
                  </a:lnTo>
                  <a:lnTo>
                    <a:pt x="67102" y="365"/>
                  </a:lnTo>
                  <a:lnTo>
                    <a:pt x="66766" y="253"/>
                  </a:lnTo>
                  <a:lnTo>
                    <a:pt x="66430" y="169"/>
                  </a:lnTo>
                  <a:lnTo>
                    <a:pt x="66065" y="113"/>
                  </a:lnTo>
                  <a:lnTo>
                    <a:pt x="65701" y="57"/>
                  </a:lnTo>
                  <a:lnTo>
                    <a:pt x="65337" y="28"/>
                  </a:lnTo>
                  <a:lnTo>
                    <a:pt x="649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2261636" y="1719414"/>
              <a:ext cx="1159887" cy="1079725"/>
            </a:xfrm>
            <a:custGeom>
              <a:avLst/>
              <a:gdLst/>
              <a:ahLst/>
              <a:cxnLst/>
              <a:rect l="l" t="t" r="r" b="b"/>
              <a:pathLst>
                <a:path w="71753" h="66794" extrusionOk="0">
                  <a:moveTo>
                    <a:pt x="6780" y="0"/>
                  </a:moveTo>
                  <a:lnTo>
                    <a:pt x="6416" y="28"/>
                  </a:lnTo>
                  <a:lnTo>
                    <a:pt x="6052" y="57"/>
                  </a:lnTo>
                  <a:lnTo>
                    <a:pt x="5688" y="113"/>
                  </a:lnTo>
                  <a:lnTo>
                    <a:pt x="5351" y="169"/>
                  </a:lnTo>
                  <a:lnTo>
                    <a:pt x="4987" y="253"/>
                  </a:lnTo>
                  <a:lnTo>
                    <a:pt x="4651" y="365"/>
                  </a:lnTo>
                  <a:lnTo>
                    <a:pt x="4343" y="477"/>
                  </a:lnTo>
                  <a:lnTo>
                    <a:pt x="4006" y="617"/>
                  </a:lnTo>
                  <a:lnTo>
                    <a:pt x="3698" y="757"/>
                  </a:lnTo>
                  <a:lnTo>
                    <a:pt x="3390" y="925"/>
                  </a:lnTo>
                  <a:lnTo>
                    <a:pt x="3110" y="1093"/>
                  </a:lnTo>
                  <a:lnTo>
                    <a:pt x="2830" y="1289"/>
                  </a:lnTo>
                  <a:lnTo>
                    <a:pt x="2550" y="1513"/>
                  </a:lnTo>
                  <a:lnTo>
                    <a:pt x="2269" y="1710"/>
                  </a:lnTo>
                  <a:lnTo>
                    <a:pt x="2045" y="1962"/>
                  </a:lnTo>
                  <a:lnTo>
                    <a:pt x="1793" y="2186"/>
                  </a:lnTo>
                  <a:lnTo>
                    <a:pt x="1569" y="2466"/>
                  </a:lnTo>
                  <a:lnTo>
                    <a:pt x="1345" y="2718"/>
                  </a:lnTo>
                  <a:lnTo>
                    <a:pt x="1149" y="2998"/>
                  </a:lnTo>
                  <a:lnTo>
                    <a:pt x="981" y="3279"/>
                  </a:lnTo>
                  <a:lnTo>
                    <a:pt x="813" y="3587"/>
                  </a:lnTo>
                  <a:lnTo>
                    <a:pt x="644" y="3895"/>
                  </a:lnTo>
                  <a:lnTo>
                    <a:pt x="504" y="4203"/>
                  </a:lnTo>
                  <a:lnTo>
                    <a:pt x="392" y="4539"/>
                  </a:lnTo>
                  <a:lnTo>
                    <a:pt x="280" y="4876"/>
                  </a:lnTo>
                  <a:lnTo>
                    <a:pt x="168" y="5212"/>
                  </a:lnTo>
                  <a:lnTo>
                    <a:pt x="112" y="5548"/>
                  </a:lnTo>
                  <a:lnTo>
                    <a:pt x="56" y="5912"/>
                  </a:lnTo>
                  <a:lnTo>
                    <a:pt x="0" y="6248"/>
                  </a:lnTo>
                  <a:lnTo>
                    <a:pt x="0" y="6613"/>
                  </a:lnTo>
                  <a:lnTo>
                    <a:pt x="0" y="6977"/>
                  </a:lnTo>
                  <a:lnTo>
                    <a:pt x="0" y="7341"/>
                  </a:lnTo>
                  <a:lnTo>
                    <a:pt x="168" y="9218"/>
                  </a:lnTo>
                  <a:lnTo>
                    <a:pt x="364" y="11095"/>
                  </a:lnTo>
                  <a:lnTo>
                    <a:pt x="588" y="12973"/>
                  </a:lnTo>
                  <a:lnTo>
                    <a:pt x="813" y="14822"/>
                  </a:lnTo>
                  <a:lnTo>
                    <a:pt x="1065" y="16671"/>
                  </a:lnTo>
                  <a:lnTo>
                    <a:pt x="1345" y="18520"/>
                  </a:lnTo>
                  <a:lnTo>
                    <a:pt x="1653" y="20341"/>
                  </a:lnTo>
                  <a:lnTo>
                    <a:pt x="1989" y="22162"/>
                  </a:lnTo>
                  <a:lnTo>
                    <a:pt x="2325" y="23983"/>
                  </a:lnTo>
                  <a:lnTo>
                    <a:pt x="2718" y="25805"/>
                  </a:lnTo>
                  <a:lnTo>
                    <a:pt x="3110" y="27598"/>
                  </a:lnTo>
                  <a:lnTo>
                    <a:pt x="3530" y="29391"/>
                  </a:lnTo>
                  <a:lnTo>
                    <a:pt x="3978" y="31184"/>
                  </a:lnTo>
                  <a:lnTo>
                    <a:pt x="4427" y="32949"/>
                  </a:lnTo>
                  <a:lnTo>
                    <a:pt x="4903" y="34714"/>
                  </a:lnTo>
                  <a:lnTo>
                    <a:pt x="5435" y="36479"/>
                  </a:lnTo>
                  <a:lnTo>
                    <a:pt x="5940" y="38216"/>
                  </a:lnTo>
                  <a:lnTo>
                    <a:pt x="6500" y="39981"/>
                  </a:lnTo>
                  <a:lnTo>
                    <a:pt x="7088" y="41690"/>
                  </a:lnTo>
                  <a:lnTo>
                    <a:pt x="7677" y="43427"/>
                  </a:lnTo>
                  <a:lnTo>
                    <a:pt x="8293" y="45137"/>
                  </a:lnTo>
                  <a:lnTo>
                    <a:pt x="8910" y="46818"/>
                  </a:lnTo>
                  <a:lnTo>
                    <a:pt x="9582" y="48527"/>
                  </a:lnTo>
                  <a:lnTo>
                    <a:pt x="10254" y="50180"/>
                  </a:lnTo>
                  <a:lnTo>
                    <a:pt x="10955" y="51861"/>
                  </a:lnTo>
                  <a:lnTo>
                    <a:pt x="11683" y="53514"/>
                  </a:lnTo>
                  <a:lnTo>
                    <a:pt x="12412" y="55167"/>
                  </a:lnTo>
                  <a:lnTo>
                    <a:pt x="13168" y="56792"/>
                  </a:lnTo>
                  <a:lnTo>
                    <a:pt x="13953" y="58417"/>
                  </a:lnTo>
                  <a:lnTo>
                    <a:pt x="14737" y="60042"/>
                  </a:lnTo>
                  <a:lnTo>
                    <a:pt x="15550" y="61639"/>
                  </a:lnTo>
                  <a:lnTo>
                    <a:pt x="16390" y="63236"/>
                  </a:lnTo>
                  <a:lnTo>
                    <a:pt x="16586" y="63544"/>
                  </a:lnTo>
                  <a:lnTo>
                    <a:pt x="16782" y="63852"/>
                  </a:lnTo>
                  <a:lnTo>
                    <a:pt x="16979" y="64132"/>
                  </a:lnTo>
                  <a:lnTo>
                    <a:pt x="17203" y="64413"/>
                  </a:lnTo>
                  <a:lnTo>
                    <a:pt x="17455" y="64693"/>
                  </a:lnTo>
                  <a:lnTo>
                    <a:pt x="17707" y="64945"/>
                  </a:lnTo>
                  <a:lnTo>
                    <a:pt x="17959" y="65169"/>
                  </a:lnTo>
                  <a:lnTo>
                    <a:pt x="18239" y="65393"/>
                  </a:lnTo>
                  <a:lnTo>
                    <a:pt x="18520" y="65589"/>
                  </a:lnTo>
                  <a:lnTo>
                    <a:pt x="18800" y="65785"/>
                  </a:lnTo>
                  <a:lnTo>
                    <a:pt x="19080" y="65953"/>
                  </a:lnTo>
                  <a:lnTo>
                    <a:pt x="19388" y="66122"/>
                  </a:lnTo>
                  <a:lnTo>
                    <a:pt x="19696" y="66262"/>
                  </a:lnTo>
                  <a:lnTo>
                    <a:pt x="20032" y="66374"/>
                  </a:lnTo>
                  <a:lnTo>
                    <a:pt x="20341" y="66486"/>
                  </a:lnTo>
                  <a:lnTo>
                    <a:pt x="20677" y="66570"/>
                  </a:lnTo>
                  <a:lnTo>
                    <a:pt x="21013" y="66654"/>
                  </a:lnTo>
                  <a:lnTo>
                    <a:pt x="21349" y="66710"/>
                  </a:lnTo>
                  <a:lnTo>
                    <a:pt x="21686" y="66766"/>
                  </a:lnTo>
                  <a:lnTo>
                    <a:pt x="22022" y="66794"/>
                  </a:lnTo>
                  <a:lnTo>
                    <a:pt x="22722" y="66794"/>
                  </a:lnTo>
                  <a:lnTo>
                    <a:pt x="23058" y="66766"/>
                  </a:lnTo>
                  <a:lnTo>
                    <a:pt x="23395" y="66710"/>
                  </a:lnTo>
                  <a:lnTo>
                    <a:pt x="23731" y="66654"/>
                  </a:lnTo>
                  <a:lnTo>
                    <a:pt x="24095" y="66570"/>
                  </a:lnTo>
                  <a:lnTo>
                    <a:pt x="24431" y="66486"/>
                  </a:lnTo>
                  <a:lnTo>
                    <a:pt x="24767" y="66374"/>
                  </a:lnTo>
                  <a:lnTo>
                    <a:pt x="25076" y="66234"/>
                  </a:lnTo>
                  <a:lnTo>
                    <a:pt x="25412" y="66094"/>
                  </a:lnTo>
                  <a:lnTo>
                    <a:pt x="25748" y="65897"/>
                  </a:lnTo>
                  <a:lnTo>
                    <a:pt x="26056" y="65729"/>
                  </a:lnTo>
                  <a:lnTo>
                    <a:pt x="68643" y="38356"/>
                  </a:lnTo>
                  <a:lnTo>
                    <a:pt x="69175" y="37992"/>
                  </a:lnTo>
                  <a:lnTo>
                    <a:pt x="69651" y="37572"/>
                  </a:lnTo>
                  <a:lnTo>
                    <a:pt x="70072" y="37124"/>
                  </a:lnTo>
                  <a:lnTo>
                    <a:pt x="70464" y="36647"/>
                  </a:lnTo>
                  <a:lnTo>
                    <a:pt x="70800" y="36143"/>
                  </a:lnTo>
                  <a:lnTo>
                    <a:pt x="71080" y="35611"/>
                  </a:lnTo>
                  <a:lnTo>
                    <a:pt x="71332" y="35050"/>
                  </a:lnTo>
                  <a:lnTo>
                    <a:pt x="71501" y="34490"/>
                  </a:lnTo>
                  <a:lnTo>
                    <a:pt x="71641" y="33902"/>
                  </a:lnTo>
                  <a:lnTo>
                    <a:pt x="71725" y="33285"/>
                  </a:lnTo>
                  <a:lnTo>
                    <a:pt x="71753" y="32697"/>
                  </a:lnTo>
                  <a:lnTo>
                    <a:pt x="71725" y="32080"/>
                  </a:lnTo>
                  <a:lnTo>
                    <a:pt x="71669" y="31464"/>
                  </a:lnTo>
                  <a:lnTo>
                    <a:pt x="71529" y="30848"/>
                  </a:lnTo>
                  <a:lnTo>
                    <a:pt x="71332" y="30259"/>
                  </a:lnTo>
                  <a:lnTo>
                    <a:pt x="71080" y="29671"/>
                  </a:lnTo>
                  <a:lnTo>
                    <a:pt x="70464" y="28298"/>
                  </a:lnTo>
                  <a:lnTo>
                    <a:pt x="69848" y="26897"/>
                  </a:lnTo>
                  <a:lnTo>
                    <a:pt x="69259" y="25468"/>
                  </a:lnTo>
                  <a:lnTo>
                    <a:pt x="68699" y="24039"/>
                  </a:lnTo>
                  <a:lnTo>
                    <a:pt x="68166" y="22611"/>
                  </a:lnTo>
                  <a:lnTo>
                    <a:pt x="67662" y="21154"/>
                  </a:lnTo>
                  <a:lnTo>
                    <a:pt x="67158" y="19697"/>
                  </a:lnTo>
                  <a:lnTo>
                    <a:pt x="66710" y="18212"/>
                  </a:lnTo>
                  <a:lnTo>
                    <a:pt x="66289" y="16727"/>
                  </a:lnTo>
                  <a:lnTo>
                    <a:pt x="65897" y="15214"/>
                  </a:lnTo>
                  <a:lnTo>
                    <a:pt x="65533" y="13701"/>
                  </a:lnTo>
                  <a:lnTo>
                    <a:pt x="65197" y="12188"/>
                  </a:lnTo>
                  <a:lnTo>
                    <a:pt x="64888" y="10647"/>
                  </a:lnTo>
                  <a:lnTo>
                    <a:pt x="64608" y="9106"/>
                  </a:lnTo>
                  <a:lnTo>
                    <a:pt x="64356" y="7537"/>
                  </a:lnTo>
                  <a:lnTo>
                    <a:pt x="64160" y="5968"/>
                  </a:lnTo>
                  <a:lnTo>
                    <a:pt x="64048" y="5352"/>
                  </a:lnTo>
                  <a:lnTo>
                    <a:pt x="63880" y="4735"/>
                  </a:lnTo>
                  <a:lnTo>
                    <a:pt x="63656" y="4175"/>
                  </a:lnTo>
                  <a:lnTo>
                    <a:pt x="63403" y="3615"/>
                  </a:lnTo>
                  <a:lnTo>
                    <a:pt x="63095" y="3082"/>
                  </a:lnTo>
                  <a:lnTo>
                    <a:pt x="62731" y="2606"/>
                  </a:lnTo>
                  <a:lnTo>
                    <a:pt x="62339" y="2130"/>
                  </a:lnTo>
                  <a:lnTo>
                    <a:pt x="61891" y="1710"/>
                  </a:lnTo>
                  <a:lnTo>
                    <a:pt x="61442" y="1345"/>
                  </a:lnTo>
                  <a:lnTo>
                    <a:pt x="60938" y="1009"/>
                  </a:lnTo>
                  <a:lnTo>
                    <a:pt x="60406" y="701"/>
                  </a:lnTo>
                  <a:lnTo>
                    <a:pt x="59845" y="477"/>
                  </a:lnTo>
                  <a:lnTo>
                    <a:pt x="59257" y="281"/>
                  </a:lnTo>
                  <a:lnTo>
                    <a:pt x="58669" y="141"/>
                  </a:lnTo>
                  <a:lnTo>
                    <a:pt x="58052" y="57"/>
                  </a:lnTo>
                  <a:lnTo>
                    <a:pt x="57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3907543" y="952631"/>
              <a:ext cx="1327017" cy="1327017"/>
            </a:xfrm>
            <a:custGeom>
              <a:avLst/>
              <a:gdLst/>
              <a:ahLst/>
              <a:cxnLst/>
              <a:rect l="l" t="t" r="r" b="b"/>
              <a:pathLst>
                <a:path w="82092" h="82092" extrusionOk="0">
                  <a:moveTo>
                    <a:pt x="41046" y="0"/>
                  </a:moveTo>
                  <a:lnTo>
                    <a:pt x="39981" y="28"/>
                  </a:lnTo>
                  <a:lnTo>
                    <a:pt x="38945" y="56"/>
                  </a:lnTo>
                  <a:lnTo>
                    <a:pt x="37908" y="140"/>
                  </a:lnTo>
                  <a:lnTo>
                    <a:pt x="36843" y="224"/>
                  </a:lnTo>
                  <a:lnTo>
                    <a:pt x="35835" y="336"/>
                  </a:lnTo>
                  <a:lnTo>
                    <a:pt x="34798" y="476"/>
                  </a:lnTo>
                  <a:lnTo>
                    <a:pt x="33789" y="644"/>
                  </a:lnTo>
                  <a:lnTo>
                    <a:pt x="32781" y="841"/>
                  </a:lnTo>
                  <a:lnTo>
                    <a:pt x="31772" y="1065"/>
                  </a:lnTo>
                  <a:lnTo>
                    <a:pt x="30792" y="1289"/>
                  </a:lnTo>
                  <a:lnTo>
                    <a:pt x="29811" y="1569"/>
                  </a:lnTo>
                  <a:lnTo>
                    <a:pt x="28858" y="1849"/>
                  </a:lnTo>
                  <a:lnTo>
                    <a:pt x="27878" y="2157"/>
                  </a:lnTo>
                  <a:lnTo>
                    <a:pt x="26953" y="2494"/>
                  </a:lnTo>
                  <a:lnTo>
                    <a:pt x="26001" y="2858"/>
                  </a:lnTo>
                  <a:lnTo>
                    <a:pt x="25076" y="3222"/>
                  </a:lnTo>
                  <a:lnTo>
                    <a:pt x="24151" y="3642"/>
                  </a:lnTo>
                  <a:lnTo>
                    <a:pt x="23255" y="4063"/>
                  </a:lnTo>
                  <a:lnTo>
                    <a:pt x="22358" y="4511"/>
                  </a:lnTo>
                  <a:lnTo>
                    <a:pt x="21490" y="4959"/>
                  </a:lnTo>
                  <a:lnTo>
                    <a:pt x="20621" y="5435"/>
                  </a:lnTo>
                  <a:lnTo>
                    <a:pt x="19781" y="5940"/>
                  </a:lnTo>
                  <a:lnTo>
                    <a:pt x="18940" y="6472"/>
                  </a:lnTo>
                  <a:lnTo>
                    <a:pt x="18100" y="7032"/>
                  </a:lnTo>
                  <a:lnTo>
                    <a:pt x="17287" y="7593"/>
                  </a:lnTo>
                  <a:lnTo>
                    <a:pt x="16503" y="8153"/>
                  </a:lnTo>
                  <a:lnTo>
                    <a:pt x="15718" y="8769"/>
                  </a:lnTo>
                  <a:lnTo>
                    <a:pt x="14934" y="9386"/>
                  </a:lnTo>
                  <a:lnTo>
                    <a:pt x="14205" y="10030"/>
                  </a:lnTo>
                  <a:lnTo>
                    <a:pt x="13449" y="10675"/>
                  </a:lnTo>
                  <a:lnTo>
                    <a:pt x="12748" y="11347"/>
                  </a:lnTo>
                  <a:lnTo>
                    <a:pt x="12020" y="12019"/>
                  </a:lnTo>
                  <a:lnTo>
                    <a:pt x="11347" y="12748"/>
                  </a:lnTo>
                  <a:lnTo>
                    <a:pt x="10675" y="13448"/>
                  </a:lnTo>
                  <a:lnTo>
                    <a:pt x="10031" y="14205"/>
                  </a:lnTo>
                  <a:lnTo>
                    <a:pt x="9386" y="14933"/>
                  </a:lnTo>
                  <a:lnTo>
                    <a:pt x="8770" y="15718"/>
                  </a:lnTo>
                  <a:lnTo>
                    <a:pt x="8154" y="16502"/>
                  </a:lnTo>
                  <a:lnTo>
                    <a:pt x="7593" y="17287"/>
                  </a:lnTo>
                  <a:lnTo>
                    <a:pt x="7033" y="18099"/>
                  </a:lnTo>
                  <a:lnTo>
                    <a:pt x="6472" y="18940"/>
                  </a:lnTo>
                  <a:lnTo>
                    <a:pt x="5940" y="19780"/>
                  </a:lnTo>
                  <a:lnTo>
                    <a:pt x="5436" y="20621"/>
                  </a:lnTo>
                  <a:lnTo>
                    <a:pt x="4960" y="21489"/>
                  </a:lnTo>
                  <a:lnTo>
                    <a:pt x="4511" y="22358"/>
                  </a:lnTo>
                  <a:lnTo>
                    <a:pt x="4063" y="23254"/>
                  </a:lnTo>
                  <a:lnTo>
                    <a:pt x="3643" y="24151"/>
                  </a:lnTo>
                  <a:lnTo>
                    <a:pt x="3250" y="25076"/>
                  </a:lnTo>
                  <a:lnTo>
                    <a:pt x="2858" y="26000"/>
                  </a:lnTo>
                  <a:lnTo>
                    <a:pt x="2494" y="26925"/>
                  </a:lnTo>
                  <a:lnTo>
                    <a:pt x="2158" y="27877"/>
                  </a:lnTo>
                  <a:lnTo>
                    <a:pt x="1850" y="28858"/>
                  </a:lnTo>
                  <a:lnTo>
                    <a:pt x="1569" y="29811"/>
                  </a:lnTo>
                  <a:lnTo>
                    <a:pt x="1317" y="30791"/>
                  </a:lnTo>
                  <a:lnTo>
                    <a:pt x="1065" y="31772"/>
                  </a:lnTo>
                  <a:lnTo>
                    <a:pt x="841" y="32780"/>
                  </a:lnTo>
                  <a:lnTo>
                    <a:pt x="645" y="33789"/>
                  </a:lnTo>
                  <a:lnTo>
                    <a:pt x="477" y="34798"/>
                  </a:lnTo>
                  <a:lnTo>
                    <a:pt x="337" y="35834"/>
                  </a:lnTo>
                  <a:lnTo>
                    <a:pt x="225" y="36843"/>
                  </a:lnTo>
                  <a:lnTo>
                    <a:pt x="141" y="37880"/>
                  </a:lnTo>
                  <a:lnTo>
                    <a:pt x="56" y="38944"/>
                  </a:lnTo>
                  <a:lnTo>
                    <a:pt x="28" y="39981"/>
                  </a:lnTo>
                  <a:lnTo>
                    <a:pt x="0" y="41046"/>
                  </a:lnTo>
                  <a:lnTo>
                    <a:pt x="28" y="42110"/>
                  </a:lnTo>
                  <a:lnTo>
                    <a:pt x="56" y="43175"/>
                  </a:lnTo>
                  <a:lnTo>
                    <a:pt x="141" y="44211"/>
                  </a:lnTo>
                  <a:lnTo>
                    <a:pt x="225" y="45248"/>
                  </a:lnTo>
                  <a:lnTo>
                    <a:pt x="337" y="46285"/>
                  </a:lnTo>
                  <a:lnTo>
                    <a:pt x="477" y="47293"/>
                  </a:lnTo>
                  <a:lnTo>
                    <a:pt x="645" y="48302"/>
                  </a:lnTo>
                  <a:lnTo>
                    <a:pt x="841" y="49311"/>
                  </a:lnTo>
                  <a:lnTo>
                    <a:pt x="1065" y="50319"/>
                  </a:lnTo>
                  <a:lnTo>
                    <a:pt x="1317" y="51300"/>
                  </a:lnTo>
                  <a:lnTo>
                    <a:pt x="1569" y="52280"/>
                  </a:lnTo>
                  <a:lnTo>
                    <a:pt x="1850" y="53261"/>
                  </a:lnTo>
                  <a:lnTo>
                    <a:pt x="2158" y="54214"/>
                  </a:lnTo>
                  <a:lnTo>
                    <a:pt x="2494" y="55166"/>
                  </a:lnTo>
                  <a:lnTo>
                    <a:pt x="2858" y="56091"/>
                  </a:lnTo>
                  <a:lnTo>
                    <a:pt x="3250" y="57015"/>
                  </a:lnTo>
                  <a:lnTo>
                    <a:pt x="3643" y="57940"/>
                  </a:lnTo>
                  <a:lnTo>
                    <a:pt x="4063" y="58837"/>
                  </a:lnTo>
                  <a:lnTo>
                    <a:pt x="4511" y="59733"/>
                  </a:lnTo>
                  <a:lnTo>
                    <a:pt x="4960" y="60602"/>
                  </a:lnTo>
                  <a:lnTo>
                    <a:pt x="5436" y="61470"/>
                  </a:lnTo>
                  <a:lnTo>
                    <a:pt x="5940" y="62339"/>
                  </a:lnTo>
                  <a:lnTo>
                    <a:pt x="6472" y="63179"/>
                  </a:lnTo>
                  <a:lnTo>
                    <a:pt x="7033" y="63992"/>
                  </a:lnTo>
                  <a:lnTo>
                    <a:pt x="7593" y="64804"/>
                  </a:lnTo>
                  <a:lnTo>
                    <a:pt x="8154" y="65617"/>
                  </a:lnTo>
                  <a:lnTo>
                    <a:pt x="8770" y="66373"/>
                  </a:lnTo>
                  <a:lnTo>
                    <a:pt x="9386" y="67158"/>
                  </a:lnTo>
                  <a:lnTo>
                    <a:pt x="10031" y="67914"/>
                  </a:lnTo>
                  <a:lnTo>
                    <a:pt x="10675" y="68643"/>
                  </a:lnTo>
                  <a:lnTo>
                    <a:pt x="11347" y="69371"/>
                  </a:lnTo>
                  <a:lnTo>
                    <a:pt x="12020" y="70072"/>
                  </a:lnTo>
                  <a:lnTo>
                    <a:pt x="12748" y="70744"/>
                  </a:lnTo>
                  <a:lnTo>
                    <a:pt x="13449" y="71416"/>
                  </a:lnTo>
                  <a:lnTo>
                    <a:pt x="14205" y="72089"/>
                  </a:lnTo>
                  <a:lnTo>
                    <a:pt x="14934" y="72705"/>
                  </a:lnTo>
                  <a:lnTo>
                    <a:pt x="15718" y="73350"/>
                  </a:lnTo>
                  <a:lnTo>
                    <a:pt x="16503" y="73938"/>
                  </a:lnTo>
                  <a:lnTo>
                    <a:pt x="17287" y="74526"/>
                  </a:lnTo>
                  <a:lnTo>
                    <a:pt x="18100" y="75087"/>
                  </a:lnTo>
                  <a:lnTo>
                    <a:pt x="18940" y="75619"/>
                  </a:lnTo>
                  <a:lnTo>
                    <a:pt x="19781" y="76151"/>
                  </a:lnTo>
                  <a:lnTo>
                    <a:pt x="20621" y="76656"/>
                  </a:lnTo>
                  <a:lnTo>
                    <a:pt x="21490" y="77132"/>
                  </a:lnTo>
                  <a:lnTo>
                    <a:pt x="22358" y="77608"/>
                  </a:lnTo>
                  <a:lnTo>
                    <a:pt x="23255" y="78028"/>
                  </a:lnTo>
                  <a:lnTo>
                    <a:pt x="24151" y="78477"/>
                  </a:lnTo>
                  <a:lnTo>
                    <a:pt x="25076" y="78869"/>
                  </a:lnTo>
                  <a:lnTo>
                    <a:pt x="26001" y="79233"/>
                  </a:lnTo>
                  <a:lnTo>
                    <a:pt x="26953" y="79597"/>
                  </a:lnTo>
                  <a:lnTo>
                    <a:pt x="27878" y="79934"/>
                  </a:lnTo>
                  <a:lnTo>
                    <a:pt x="28858" y="80242"/>
                  </a:lnTo>
                  <a:lnTo>
                    <a:pt x="29811" y="80522"/>
                  </a:lnTo>
                  <a:lnTo>
                    <a:pt x="30792" y="80802"/>
                  </a:lnTo>
                  <a:lnTo>
                    <a:pt x="31772" y="81026"/>
                  </a:lnTo>
                  <a:lnTo>
                    <a:pt x="32781" y="81250"/>
                  </a:lnTo>
                  <a:lnTo>
                    <a:pt x="33789" y="81447"/>
                  </a:lnTo>
                  <a:lnTo>
                    <a:pt x="34798" y="81615"/>
                  </a:lnTo>
                  <a:lnTo>
                    <a:pt x="35835" y="81755"/>
                  </a:lnTo>
                  <a:lnTo>
                    <a:pt x="36843" y="81867"/>
                  </a:lnTo>
                  <a:lnTo>
                    <a:pt x="37908" y="81979"/>
                  </a:lnTo>
                  <a:lnTo>
                    <a:pt x="38945" y="82035"/>
                  </a:lnTo>
                  <a:lnTo>
                    <a:pt x="39981" y="82063"/>
                  </a:lnTo>
                  <a:lnTo>
                    <a:pt x="41046" y="82091"/>
                  </a:lnTo>
                  <a:lnTo>
                    <a:pt x="42111" y="82063"/>
                  </a:lnTo>
                  <a:lnTo>
                    <a:pt x="43175" y="82035"/>
                  </a:lnTo>
                  <a:lnTo>
                    <a:pt x="44212" y="81979"/>
                  </a:lnTo>
                  <a:lnTo>
                    <a:pt x="45249" y="81867"/>
                  </a:lnTo>
                  <a:lnTo>
                    <a:pt x="46285" y="81755"/>
                  </a:lnTo>
                  <a:lnTo>
                    <a:pt x="47294" y="81615"/>
                  </a:lnTo>
                  <a:lnTo>
                    <a:pt x="48331" y="81447"/>
                  </a:lnTo>
                  <a:lnTo>
                    <a:pt x="49311" y="81250"/>
                  </a:lnTo>
                  <a:lnTo>
                    <a:pt x="50320" y="81026"/>
                  </a:lnTo>
                  <a:lnTo>
                    <a:pt x="51300" y="80802"/>
                  </a:lnTo>
                  <a:lnTo>
                    <a:pt x="52281" y="80522"/>
                  </a:lnTo>
                  <a:lnTo>
                    <a:pt x="53262" y="80242"/>
                  </a:lnTo>
                  <a:lnTo>
                    <a:pt x="54214" y="79934"/>
                  </a:lnTo>
                  <a:lnTo>
                    <a:pt x="55167" y="79597"/>
                  </a:lnTo>
                  <a:lnTo>
                    <a:pt x="56091" y="79233"/>
                  </a:lnTo>
                  <a:lnTo>
                    <a:pt x="57016" y="78869"/>
                  </a:lnTo>
                  <a:lnTo>
                    <a:pt x="57941" y="78477"/>
                  </a:lnTo>
                  <a:lnTo>
                    <a:pt x="58837" y="78028"/>
                  </a:lnTo>
                  <a:lnTo>
                    <a:pt x="59734" y="77608"/>
                  </a:lnTo>
                  <a:lnTo>
                    <a:pt x="60602" y="77132"/>
                  </a:lnTo>
                  <a:lnTo>
                    <a:pt x="61471" y="76656"/>
                  </a:lnTo>
                  <a:lnTo>
                    <a:pt x="62339" y="76151"/>
                  </a:lnTo>
                  <a:lnTo>
                    <a:pt x="63180" y="75619"/>
                  </a:lnTo>
                  <a:lnTo>
                    <a:pt x="63992" y="75087"/>
                  </a:lnTo>
                  <a:lnTo>
                    <a:pt x="64805" y="74526"/>
                  </a:lnTo>
                  <a:lnTo>
                    <a:pt x="65617" y="73938"/>
                  </a:lnTo>
                  <a:lnTo>
                    <a:pt x="66402" y="73350"/>
                  </a:lnTo>
                  <a:lnTo>
                    <a:pt x="67158" y="72705"/>
                  </a:lnTo>
                  <a:lnTo>
                    <a:pt x="67915" y="72089"/>
                  </a:lnTo>
                  <a:lnTo>
                    <a:pt x="68643" y="71416"/>
                  </a:lnTo>
                  <a:lnTo>
                    <a:pt x="69372" y="70744"/>
                  </a:lnTo>
                  <a:lnTo>
                    <a:pt x="70072" y="70072"/>
                  </a:lnTo>
                  <a:lnTo>
                    <a:pt x="70773" y="69371"/>
                  </a:lnTo>
                  <a:lnTo>
                    <a:pt x="71417" y="68643"/>
                  </a:lnTo>
                  <a:lnTo>
                    <a:pt x="72089" y="67914"/>
                  </a:lnTo>
                  <a:lnTo>
                    <a:pt x="72734" y="67158"/>
                  </a:lnTo>
                  <a:lnTo>
                    <a:pt x="73350" y="66373"/>
                  </a:lnTo>
                  <a:lnTo>
                    <a:pt x="73938" y="65617"/>
                  </a:lnTo>
                  <a:lnTo>
                    <a:pt x="74527" y="64804"/>
                  </a:lnTo>
                  <a:lnTo>
                    <a:pt x="75087" y="63992"/>
                  </a:lnTo>
                  <a:lnTo>
                    <a:pt x="75620" y="63179"/>
                  </a:lnTo>
                  <a:lnTo>
                    <a:pt x="76152" y="62339"/>
                  </a:lnTo>
                  <a:lnTo>
                    <a:pt x="76656" y="61470"/>
                  </a:lnTo>
                  <a:lnTo>
                    <a:pt x="77132" y="60602"/>
                  </a:lnTo>
                  <a:lnTo>
                    <a:pt x="77609" y="59733"/>
                  </a:lnTo>
                  <a:lnTo>
                    <a:pt x="78057" y="58837"/>
                  </a:lnTo>
                  <a:lnTo>
                    <a:pt x="78477" y="57940"/>
                  </a:lnTo>
                  <a:lnTo>
                    <a:pt x="78870" y="57015"/>
                  </a:lnTo>
                  <a:lnTo>
                    <a:pt x="79234" y="56091"/>
                  </a:lnTo>
                  <a:lnTo>
                    <a:pt x="79598" y="55166"/>
                  </a:lnTo>
                  <a:lnTo>
                    <a:pt x="79934" y="54214"/>
                  </a:lnTo>
                  <a:lnTo>
                    <a:pt x="80242" y="53261"/>
                  </a:lnTo>
                  <a:lnTo>
                    <a:pt x="80523" y="52280"/>
                  </a:lnTo>
                  <a:lnTo>
                    <a:pt x="80803" y="51300"/>
                  </a:lnTo>
                  <a:lnTo>
                    <a:pt x="81055" y="50319"/>
                  </a:lnTo>
                  <a:lnTo>
                    <a:pt x="81251" y="49311"/>
                  </a:lnTo>
                  <a:lnTo>
                    <a:pt x="81447" y="48302"/>
                  </a:lnTo>
                  <a:lnTo>
                    <a:pt x="81615" y="47293"/>
                  </a:lnTo>
                  <a:lnTo>
                    <a:pt x="81755" y="46285"/>
                  </a:lnTo>
                  <a:lnTo>
                    <a:pt x="81867" y="45248"/>
                  </a:lnTo>
                  <a:lnTo>
                    <a:pt x="81979" y="44211"/>
                  </a:lnTo>
                  <a:lnTo>
                    <a:pt x="82036" y="43175"/>
                  </a:lnTo>
                  <a:lnTo>
                    <a:pt x="82092" y="42110"/>
                  </a:lnTo>
                  <a:lnTo>
                    <a:pt x="82092" y="41046"/>
                  </a:lnTo>
                  <a:lnTo>
                    <a:pt x="82092" y="39981"/>
                  </a:lnTo>
                  <a:lnTo>
                    <a:pt x="82036" y="38944"/>
                  </a:lnTo>
                  <a:lnTo>
                    <a:pt x="81979" y="37880"/>
                  </a:lnTo>
                  <a:lnTo>
                    <a:pt x="81867" y="36843"/>
                  </a:lnTo>
                  <a:lnTo>
                    <a:pt x="81755" y="35834"/>
                  </a:lnTo>
                  <a:lnTo>
                    <a:pt x="81615" y="34798"/>
                  </a:lnTo>
                  <a:lnTo>
                    <a:pt x="81447" y="33789"/>
                  </a:lnTo>
                  <a:lnTo>
                    <a:pt x="81251" y="32780"/>
                  </a:lnTo>
                  <a:lnTo>
                    <a:pt x="81055" y="31772"/>
                  </a:lnTo>
                  <a:lnTo>
                    <a:pt x="80803" y="30791"/>
                  </a:lnTo>
                  <a:lnTo>
                    <a:pt x="80523" y="29811"/>
                  </a:lnTo>
                  <a:lnTo>
                    <a:pt x="80242" y="28858"/>
                  </a:lnTo>
                  <a:lnTo>
                    <a:pt x="79934" y="27877"/>
                  </a:lnTo>
                  <a:lnTo>
                    <a:pt x="79598" y="26925"/>
                  </a:lnTo>
                  <a:lnTo>
                    <a:pt x="79234" y="26000"/>
                  </a:lnTo>
                  <a:lnTo>
                    <a:pt x="78870" y="25076"/>
                  </a:lnTo>
                  <a:lnTo>
                    <a:pt x="78477" y="24151"/>
                  </a:lnTo>
                  <a:lnTo>
                    <a:pt x="78057" y="23254"/>
                  </a:lnTo>
                  <a:lnTo>
                    <a:pt x="77609" y="22358"/>
                  </a:lnTo>
                  <a:lnTo>
                    <a:pt x="77132" y="21489"/>
                  </a:lnTo>
                  <a:lnTo>
                    <a:pt x="76656" y="20621"/>
                  </a:lnTo>
                  <a:lnTo>
                    <a:pt x="76152" y="19780"/>
                  </a:lnTo>
                  <a:lnTo>
                    <a:pt x="75620" y="18940"/>
                  </a:lnTo>
                  <a:lnTo>
                    <a:pt x="75087" y="18099"/>
                  </a:lnTo>
                  <a:lnTo>
                    <a:pt x="74527" y="17287"/>
                  </a:lnTo>
                  <a:lnTo>
                    <a:pt x="73938" y="16502"/>
                  </a:lnTo>
                  <a:lnTo>
                    <a:pt x="73350" y="15718"/>
                  </a:lnTo>
                  <a:lnTo>
                    <a:pt x="72734" y="14933"/>
                  </a:lnTo>
                  <a:lnTo>
                    <a:pt x="72089" y="14205"/>
                  </a:lnTo>
                  <a:lnTo>
                    <a:pt x="71417" y="13448"/>
                  </a:lnTo>
                  <a:lnTo>
                    <a:pt x="70773" y="12748"/>
                  </a:lnTo>
                  <a:lnTo>
                    <a:pt x="70072" y="12019"/>
                  </a:lnTo>
                  <a:lnTo>
                    <a:pt x="69372" y="11347"/>
                  </a:lnTo>
                  <a:lnTo>
                    <a:pt x="68643" y="10675"/>
                  </a:lnTo>
                  <a:lnTo>
                    <a:pt x="67915" y="10030"/>
                  </a:lnTo>
                  <a:lnTo>
                    <a:pt x="67158" y="9386"/>
                  </a:lnTo>
                  <a:lnTo>
                    <a:pt x="66402" y="8769"/>
                  </a:lnTo>
                  <a:lnTo>
                    <a:pt x="65617" y="8153"/>
                  </a:lnTo>
                  <a:lnTo>
                    <a:pt x="64805" y="7593"/>
                  </a:lnTo>
                  <a:lnTo>
                    <a:pt x="63992" y="7032"/>
                  </a:lnTo>
                  <a:lnTo>
                    <a:pt x="63180" y="6472"/>
                  </a:lnTo>
                  <a:lnTo>
                    <a:pt x="62339" y="5940"/>
                  </a:lnTo>
                  <a:lnTo>
                    <a:pt x="61471" y="5435"/>
                  </a:lnTo>
                  <a:lnTo>
                    <a:pt x="60602" y="4959"/>
                  </a:lnTo>
                  <a:lnTo>
                    <a:pt x="59734" y="4511"/>
                  </a:lnTo>
                  <a:lnTo>
                    <a:pt x="58837" y="4063"/>
                  </a:lnTo>
                  <a:lnTo>
                    <a:pt x="57941" y="3642"/>
                  </a:lnTo>
                  <a:lnTo>
                    <a:pt x="57016" y="3222"/>
                  </a:lnTo>
                  <a:lnTo>
                    <a:pt x="56091" y="2858"/>
                  </a:lnTo>
                  <a:lnTo>
                    <a:pt x="55167" y="2494"/>
                  </a:lnTo>
                  <a:lnTo>
                    <a:pt x="54214" y="2157"/>
                  </a:lnTo>
                  <a:lnTo>
                    <a:pt x="53262" y="1849"/>
                  </a:lnTo>
                  <a:lnTo>
                    <a:pt x="52281" y="1569"/>
                  </a:lnTo>
                  <a:lnTo>
                    <a:pt x="51300" y="1289"/>
                  </a:lnTo>
                  <a:lnTo>
                    <a:pt x="50320" y="1065"/>
                  </a:lnTo>
                  <a:lnTo>
                    <a:pt x="49311" y="841"/>
                  </a:lnTo>
                  <a:lnTo>
                    <a:pt x="48331" y="644"/>
                  </a:lnTo>
                  <a:lnTo>
                    <a:pt x="47294" y="476"/>
                  </a:lnTo>
                  <a:lnTo>
                    <a:pt x="46285" y="336"/>
                  </a:lnTo>
                  <a:lnTo>
                    <a:pt x="45249" y="224"/>
                  </a:lnTo>
                  <a:lnTo>
                    <a:pt x="44212" y="140"/>
                  </a:lnTo>
                  <a:lnTo>
                    <a:pt x="43175" y="56"/>
                  </a:lnTo>
                  <a:lnTo>
                    <a:pt x="42111" y="28"/>
                  </a:lnTo>
                  <a:lnTo>
                    <a:pt x="41046" y="0"/>
                  </a:ln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427129" y="1996076"/>
            <a:ext cx="2244811" cy="903757"/>
            <a:chOff x="-91092" y="2710975"/>
            <a:chExt cx="3256744" cy="873365"/>
          </a:xfrm>
        </p:grpSpPr>
        <p:sp>
          <p:nvSpPr>
            <p:cNvPr id="571" name="Google Shape;571;p19"/>
            <p:cNvSpPr txBox="1"/>
            <p:nvPr/>
          </p:nvSpPr>
          <p:spPr>
            <a:xfrm>
              <a:off x="457200" y="2710975"/>
              <a:ext cx="1892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US" sz="18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Cloud hosting</a:t>
              </a:r>
              <a:endPara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2" name="Google Shape;572;p19"/>
            <p:cNvSpPr txBox="1"/>
            <p:nvPr/>
          </p:nvSpPr>
          <p:spPr>
            <a:xfrm>
              <a:off x="-91092" y="3221847"/>
              <a:ext cx="3256744" cy="362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- Amazon Web Services (AWS) </a:t>
              </a:r>
              <a:endParaRPr lang="en" sz="12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endParaRPr>
            </a:p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2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73" name="Google Shape;573;p19"/>
          <p:cNvGrpSpPr/>
          <p:nvPr/>
        </p:nvGrpSpPr>
        <p:grpSpPr>
          <a:xfrm>
            <a:off x="1074231" y="3488645"/>
            <a:ext cx="1783923" cy="737838"/>
            <a:chOff x="1134580" y="3403400"/>
            <a:chExt cx="1723930" cy="713025"/>
          </a:xfrm>
        </p:grpSpPr>
        <p:sp>
          <p:nvSpPr>
            <p:cNvPr id="603" name="Google Shape;603;p19"/>
            <p:cNvSpPr txBox="1"/>
            <p:nvPr/>
          </p:nvSpPr>
          <p:spPr>
            <a:xfrm>
              <a:off x="1134580" y="3403400"/>
              <a:ext cx="1723930" cy="278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US" sz="18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Relational Database</a:t>
              </a:r>
              <a:endPara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4" name="Google Shape;604;p19"/>
            <p:cNvSpPr txBox="1"/>
            <p:nvPr/>
          </p:nvSpPr>
          <p:spPr>
            <a:xfrm>
              <a:off x="1597783" y="3745025"/>
              <a:ext cx="1260727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algn="r">
                <a:buFont typeface="Calibri"/>
                <a:buChar char="-"/>
              </a:pPr>
              <a:r>
                <a:rPr lang="en-US" sz="120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MySQL  </a:t>
              </a: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05" name="Google Shape;605;p19"/>
          <p:cNvGrpSpPr/>
          <p:nvPr/>
        </p:nvGrpSpPr>
        <p:grpSpPr>
          <a:xfrm>
            <a:off x="4018436" y="1171072"/>
            <a:ext cx="1224065" cy="766464"/>
            <a:chOff x="3979774" y="1163762"/>
            <a:chExt cx="1182900" cy="740687"/>
          </a:xfrm>
        </p:grpSpPr>
        <p:sp>
          <p:nvSpPr>
            <p:cNvPr id="606" name="Google Shape;606;p19"/>
            <p:cNvSpPr txBox="1"/>
            <p:nvPr/>
          </p:nvSpPr>
          <p:spPr>
            <a:xfrm>
              <a:off x="3979774" y="1163762"/>
              <a:ext cx="11829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TECH</a:t>
              </a:r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7" name="Google Shape;607;p19"/>
            <p:cNvSpPr txBox="1"/>
            <p:nvPr/>
          </p:nvSpPr>
          <p:spPr>
            <a:xfrm>
              <a:off x="3979774" y="1555849"/>
              <a:ext cx="1182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STACK</a:t>
              </a:r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08" name="Google Shape;608;p19"/>
          <p:cNvGrpSpPr/>
          <p:nvPr/>
        </p:nvGrpSpPr>
        <p:grpSpPr>
          <a:xfrm>
            <a:off x="3978974" y="3421065"/>
            <a:ext cx="1304470" cy="1589977"/>
            <a:chOff x="3941636" y="3338092"/>
            <a:chExt cx="1260600" cy="1536507"/>
          </a:xfrm>
        </p:grpSpPr>
        <p:grpSp>
          <p:nvGrpSpPr>
            <p:cNvPr id="609" name="Google Shape;609;p19"/>
            <p:cNvGrpSpPr/>
            <p:nvPr/>
          </p:nvGrpSpPr>
          <p:grpSpPr>
            <a:xfrm>
              <a:off x="4447061" y="3338092"/>
              <a:ext cx="244014" cy="223293"/>
              <a:chOff x="4485237" y="3724876"/>
              <a:chExt cx="186128" cy="170323"/>
            </a:xfrm>
          </p:grpSpPr>
          <p:sp>
            <p:nvSpPr>
              <p:cNvPr id="613" name="Google Shape;613;p19"/>
              <p:cNvSpPr/>
              <p:nvPr/>
            </p:nvSpPr>
            <p:spPr>
              <a:xfrm>
                <a:off x="4547564" y="3724876"/>
                <a:ext cx="123801" cy="15191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4258" extrusionOk="0">
                    <a:moveTo>
                      <a:pt x="1083" y="0"/>
                    </a:moveTo>
                    <a:lnTo>
                      <a:pt x="1083" y="25"/>
                    </a:lnTo>
                    <a:lnTo>
                      <a:pt x="1058" y="148"/>
                    </a:lnTo>
                    <a:lnTo>
                      <a:pt x="984" y="443"/>
                    </a:lnTo>
                    <a:lnTo>
                      <a:pt x="911" y="615"/>
                    </a:lnTo>
                    <a:lnTo>
                      <a:pt x="812" y="763"/>
                    </a:lnTo>
                    <a:lnTo>
                      <a:pt x="714" y="935"/>
                    </a:lnTo>
                    <a:lnTo>
                      <a:pt x="566" y="1034"/>
                    </a:lnTo>
                    <a:lnTo>
                      <a:pt x="419" y="1157"/>
                    </a:lnTo>
                    <a:lnTo>
                      <a:pt x="296" y="1255"/>
                    </a:lnTo>
                    <a:lnTo>
                      <a:pt x="172" y="1403"/>
                    </a:lnTo>
                    <a:lnTo>
                      <a:pt x="74" y="1526"/>
                    </a:lnTo>
                    <a:lnTo>
                      <a:pt x="25" y="1673"/>
                    </a:lnTo>
                    <a:lnTo>
                      <a:pt x="0" y="1846"/>
                    </a:lnTo>
                    <a:lnTo>
                      <a:pt x="25" y="1993"/>
                    </a:lnTo>
                    <a:lnTo>
                      <a:pt x="74" y="2166"/>
                    </a:lnTo>
                    <a:lnTo>
                      <a:pt x="172" y="2313"/>
                    </a:lnTo>
                    <a:lnTo>
                      <a:pt x="296" y="2412"/>
                    </a:lnTo>
                    <a:lnTo>
                      <a:pt x="443" y="2461"/>
                    </a:lnTo>
                    <a:lnTo>
                      <a:pt x="591" y="2485"/>
                    </a:lnTo>
                    <a:lnTo>
                      <a:pt x="763" y="2461"/>
                    </a:lnTo>
                    <a:lnTo>
                      <a:pt x="935" y="2461"/>
                    </a:lnTo>
                    <a:lnTo>
                      <a:pt x="1304" y="2387"/>
                    </a:lnTo>
                    <a:lnTo>
                      <a:pt x="1378" y="2387"/>
                    </a:lnTo>
                    <a:lnTo>
                      <a:pt x="1452" y="2436"/>
                    </a:lnTo>
                    <a:lnTo>
                      <a:pt x="1501" y="2510"/>
                    </a:lnTo>
                    <a:lnTo>
                      <a:pt x="1526" y="2584"/>
                    </a:lnTo>
                    <a:lnTo>
                      <a:pt x="1550" y="2830"/>
                    </a:lnTo>
                    <a:lnTo>
                      <a:pt x="1575" y="3101"/>
                    </a:lnTo>
                    <a:lnTo>
                      <a:pt x="1575" y="3716"/>
                    </a:lnTo>
                    <a:lnTo>
                      <a:pt x="1624" y="3962"/>
                    </a:lnTo>
                    <a:lnTo>
                      <a:pt x="1649" y="4060"/>
                    </a:lnTo>
                    <a:lnTo>
                      <a:pt x="1698" y="4159"/>
                    </a:lnTo>
                    <a:lnTo>
                      <a:pt x="1747" y="4208"/>
                    </a:lnTo>
                    <a:lnTo>
                      <a:pt x="1821" y="4232"/>
                    </a:lnTo>
                    <a:lnTo>
                      <a:pt x="1895" y="4257"/>
                    </a:lnTo>
                    <a:lnTo>
                      <a:pt x="1993" y="4232"/>
                    </a:lnTo>
                    <a:lnTo>
                      <a:pt x="2166" y="4159"/>
                    </a:lnTo>
                    <a:lnTo>
                      <a:pt x="2338" y="4036"/>
                    </a:lnTo>
                    <a:lnTo>
                      <a:pt x="2485" y="3888"/>
                    </a:lnTo>
                    <a:lnTo>
                      <a:pt x="2608" y="3691"/>
                    </a:lnTo>
                    <a:lnTo>
                      <a:pt x="2682" y="3519"/>
                    </a:lnTo>
                    <a:lnTo>
                      <a:pt x="2707" y="3420"/>
                    </a:lnTo>
                    <a:lnTo>
                      <a:pt x="2707" y="3322"/>
                    </a:lnTo>
                    <a:lnTo>
                      <a:pt x="2658" y="3101"/>
                    </a:lnTo>
                    <a:lnTo>
                      <a:pt x="2633" y="2879"/>
                    </a:lnTo>
                    <a:lnTo>
                      <a:pt x="2658" y="2707"/>
                    </a:lnTo>
                    <a:lnTo>
                      <a:pt x="2707" y="2559"/>
                    </a:lnTo>
                    <a:lnTo>
                      <a:pt x="2781" y="2387"/>
                    </a:lnTo>
                    <a:lnTo>
                      <a:pt x="2953" y="2239"/>
                    </a:lnTo>
                    <a:lnTo>
                      <a:pt x="3174" y="2092"/>
                    </a:lnTo>
                    <a:lnTo>
                      <a:pt x="3470" y="1919"/>
                    </a:lnTo>
                    <a:lnTo>
                      <a:pt x="3420" y="1723"/>
                    </a:lnTo>
                    <a:lnTo>
                      <a:pt x="3322" y="1526"/>
                    </a:lnTo>
                    <a:lnTo>
                      <a:pt x="3248" y="1354"/>
                    </a:lnTo>
                    <a:lnTo>
                      <a:pt x="3125" y="1181"/>
                    </a:lnTo>
                    <a:lnTo>
                      <a:pt x="3002" y="1034"/>
                    </a:lnTo>
                    <a:lnTo>
                      <a:pt x="2879" y="861"/>
                    </a:lnTo>
                    <a:lnTo>
                      <a:pt x="2732" y="738"/>
                    </a:lnTo>
                    <a:lnTo>
                      <a:pt x="2584" y="591"/>
                    </a:lnTo>
                    <a:lnTo>
                      <a:pt x="2436" y="468"/>
                    </a:lnTo>
                    <a:lnTo>
                      <a:pt x="2264" y="369"/>
                    </a:lnTo>
                    <a:lnTo>
                      <a:pt x="2092" y="271"/>
                    </a:lnTo>
                    <a:lnTo>
                      <a:pt x="1895" y="197"/>
                    </a:lnTo>
                    <a:lnTo>
                      <a:pt x="1698" y="123"/>
                    </a:lnTo>
                    <a:lnTo>
                      <a:pt x="1501" y="74"/>
                    </a:lnTo>
                    <a:lnTo>
                      <a:pt x="1304" y="25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4485237" y="3788059"/>
                <a:ext cx="42171" cy="10714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3003" extrusionOk="0">
                    <a:moveTo>
                      <a:pt x="197" y="1"/>
                    </a:moveTo>
                    <a:lnTo>
                      <a:pt x="123" y="50"/>
                    </a:lnTo>
                    <a:lnTo>
                      <a:pt x="74" y="247"/>
                    </a:lnTo>
                    <a:lnTo>
                      <a:pt x="25" y="468"/>
                    </a:lnTo>
                    <a:lnTo>
                      <a:pt x="0" y="690"/>
                    </a:lnTo>
                    <a:lnTo>
                      <a:pt x="0" y="911"/>
                    </a:lnTo>
                    <a:lnTo>
                      <a:pt x="25" y="1231"/>
                    </a:lnTo>
                    <a:lnTo>
                      <a:pt x="74" y="1526"/>
                    </a:lnTo>
                    <a:lnTo>
                      <a:pt x="148" y="1822"/>
                    </a:lnTo>
                    <a:lnTo>
                      <a:pt x="271" y="2092"/>
                    </a:lnTo>
                    <a:lnTo>
                      <a:pt x="419" y="2363"/>
                    </a:lnTo>
                    <a:lnTo>
                      <a:pt x="591" y="2584"/>
                    </a:lnTo>
                    <a:lnTo>
                      <a:pt x="812" y="2806"/>
                    </a:lnTo>
                    <a:lnTo>
                      <a:pt x="1034" y="3003"/>
                    </a:lnTo>
                    <a:lnTo>
                      <a:pt x="1083" y="3003"/>
                    </a:lnTo>
                    <a:lnTo>
                      <a:pt x="1107" y="2929"/>
                    </a:lnTo>
                    <a:lnTo>
                      <a:pt x="1107" y="2732"/>
                    </a:lnTo>
                    <a:lnTo>
                      <a:pt x="1083" y="2584"/>
                    </a:lnTo>
                    <a:lnTo>
                      <a:pt x="1058" y="2437"/>
                    </a:lnTo>
                    <a:lnTo>
                      <a:pt x="984" y="2289"/>
                    </a:lnTo>
                    <a:lnTo>
                      <a:pt x="886" y="2117"/>
                    </a:lnTo>
                    <a:lnTo>
                      <a:pt x="861" y="2019"/>
                    </a:lnTo>
                    <a:lnTo>
                      <a:pt x="886" y="1920"/>
                    </a:lnTo>
                    <a:lnTo>
                      <a:pt x="911" y="1822"/>
                    </a:lnTo>
                    <a:lnTo>
                      <a:pt x="960" y="1674"/>
                    </a:lnTo>
                    <a:lnTo>
                      <a:pt x="1083" y="1403"/>
                    </a:lnTo>
                    <a:lnTo>
                      <a:pt x="1157" y="1280"/>
                    </a:lnTo>
                    <a:lnTo>
                      <a:pt x="1181" y="1157"/>
                    </a:lnTo>
                    <a:lnTo>
                      <a:pt x="1181" y="1034"/>
                    </a:lnTo>
                    <a:lnTo>
                      <a:pt x="1157" y="960"/>
                    </a:lnTo>
                    <a:lnTo>
                      <a:pt x="1083" y="887"/>
                    </a:lnTo>
                    <a:lnTo>
                      <a:pt x="1009" y="862"/>
                    </a:lnTo>
                    <a:lnTo>
                      <a:pt x="812" y="788"/>
                    </a:lnTo>
                    <a:lnTo>
                      <a:pt x="738" y="764"/>
                    </a:lnTo>
                    <a:lnTo>
                      <a:pt x="665" y="714"/>
                    </a:lnTo>
                    <a:lnTo>
                      <a:pt x="615" y="665"/>
                    </a:lnTo>
                    <a:lnTo>
                      <a:pt x="542" y="567"/>
                    </a:lnTo>
                    <a:lnTo>
                      <a:pt x="419" y="345"/>
                    </a:lnTo>
                    <a:lnTo>
                      <a:pt x="295" y="148"/>
                    </a:lnTo>
                    <a:lnTo>
                      <a:pt x="246" y="50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16" name="Google Shape;616;p19"/>
            <p:cNvSpPr txBox="1"/>
            <p:nvPr/>
          </p:nvSpPr>
          <p:spPr>
            <a:xfrm>
              <a:off x="3941636" y="4019050"/>
              <a:ext cx="1260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5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Data Preparation and cleaning</a:t>
              </a:r>
              <a:endParaRPr lang="en-US" sz="15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7" name="Google Shape;617;p19"/>
            <p:cNvSpPr txBox="1"/>
            <p:nvPr/>
          </p:nvSpPr>
          <p:spPr>
            <a:xfrm>
              <a:off x="3941636" y="4503199"/>
              <a:ext cx="1260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algn="ctr">
                <a:buFont typeface="Calibri"/>
                <a:buChar char="-"/>
              </a:pPr>
              <a:r>
                <a:rPr lang="en" sz="120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Tableau  Prep</a:t>
              </a: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" sz="12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8" name="Google Shape;618;p19"/>
          <p:cNvGrpSpPr/>
          <p:nvPr/>
        </p:nvGrpSpPr>
        <p:grpSpPr>
          <a:xfrm>
            <a:off x="6407316" y="1970261"/>
            <a:ext cx="2226585" cy="763652"/>
            <a:chOff x="6288324" y="1936079"/>
            <a:chExt cx="2151708" cy="737971"/>
          </a:xfrm>
        </p:grpSpPr>
        <p:grpSp>
          <p:nvGrpSpPr>
            <p:cNvPr id="619" name="Google Shape;619;p19"/>
            <p:cNvGrpSpPr/>
            <p:nvPr/>
          </p:nvGrpSpPr>
          <p:grpSpPr>
            <a:xfrm>
              <a:off x="6288324" y="1936079"/>
              <a:ext cx="252399" cy="287004"/>
              <a:chOff x="3241275" y="1405425"/>
              <a:chExt cx="152600" cy="173500"/>
            </a:xfrm>
          </p:grpSpPr>
          <p:sp>
            <p:nvSpPr>
              <p:cNvPr id="623" name="Google Shape;623;p19"/>
              <p:cNvSpPr/>
              <p:nvPr/>
            </p:nvSpPr>
            <p:spPr>
              <a:xfrm>
                <a:off x="3241275" y="1405425"/>
                <a:ext cx="9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" extrusionOk="0">
                    <a:moveTo>
                      <a:pt x="1" y="0"/>
                    </a:moveTo>
                    <a:lnTo>
                      <a:pt x="370" y="0"/>
                    </a:lnTo>
                    <a:lnTo>
                      <a:pt x="370" y="0"/>
                    </a:lnTo>
                    <a:lnTo>
                      <a:pt x="37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BB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3392600" y="1577675"/>
                <a:ext cx="12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0" extrusionOk="0">
                    <a:moveTo>
                      <a:pt x="1" y="49"/>
                    </a:moveTo>
                    <a:lnTo>
                      <a:pt x="1" y="49"/>
                    </a:lnTo>
                    <a:lnTo>
                      <a:pt x="50" y="0"/>
                    </a:lnTo>
                    <a:lnTo>
                      <a:pt x="1" y="49"/>
                    </a:lnTo>
                    <a:close/>
                  </a:path>
                </a:pathLst>
              </a:custGeom>
              <a:solidFill>
                <a:srgbClr val="8BB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31" name="Google Shape;631;p19"/>
            <p:cNvSpPr txBox="1"/>
            <p:nvPr/>
          </p:nvSpPr>
          <p:spPr>
            <a:xfrm>
              <a:off x="6885351" y="1943210"/>
              <a:ext cx="1554681" cy="31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Visualization</a:t>
              </a:r>
              <a:endPara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2" name="Google Shape;632;p19"/>
            <p:cNvSpPr txBox="1"/>
            <p:nvPr/>
          </p:nvSpPr>
          <p:spPr>
            <a:xfrm>
              <a:off x="6894258" y="2302650"/>
              <a:ext cx="1260727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- Tableau Online</a:t>
              </a:r>
              <a:endParaRPr lang="en" sz="12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33" name="Google Shape;633;p19"/>
          <p:cNvGrpSpPr/>
          <p:nvPr/>
        </p:nvGrpSpPr>
        <p:grpSpPr>
          <a:xfrm>
            <a:off x="5809272" y="3145983"/>
            <a:ext cx="2020237" cy="1140686"/>
            <a:chOff x="5630484" y="3245691"/>
            <a:chExt cx="1952299" cy="1102324"/>
          </a:xfrm>
        </p:grpSpPr>
        <p:grpSp>
          <p:nvGrpSpPr>
            <p:cNvPr id="634" name="Google Shape;634;p19"/>
            <p:cNvGrpSpPr/>
            <p:nvPr/>
          </p:nvGrpSpPr>
          <p:grpSpPr>
            <a:xfrm>
              <a:off x="5630484" y="3245691"/>
              <a:ext cx="148026" cy="47206"/>
              <a:chOff x="1844275" y="1675475"/>
              <a:chExt cx="69525" cy="22175"/>
            </a:xfrm>
          </p:grpSpPr>
          <p:sp>
            <p:nvSpPr>
              <p:cNvPr id="644" name="Google Shape;644;p19"/>
              <p:cNvSpPr/>
              <p:nvPr/>
            </p:nvSpPr>
            <p:spPr>
              <a:xfrm>
                <a:off x="1844275" y="1677925"/>
                <a:ext cx="74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148" y="1"/>
                    </a:moveTo>
                    <a:lnTo>
                      <a:pt x="74" y="25"/>
                    </a:lnTo>
                    <a:lnTo>
                      <a:pt x="25" y="50"/>
                    </a:lnTo>
                    <a:lnTo>
                      <a:pt x="0" y="99"/>
                    </a:lnTo>
                    <a:lnTo>
                      <a:pt x="0" y="173"/>
                    </a:lnTo>
                    <a:lnTo>
                      <a:pt x="0" y="222"/>
                    </a:lnTo>
                    <a:lnTo>
                      <a:pt x="25" y="271"/>
                    </a:lnTo>
                    <a:lnTo>
                      <a:pt x="74" y="321"/>
                    </a:lnTo>
                    <a:lnTo>
                      <a:pt x="197" y="321"/>
                    </a:lnTo>
                    <a:lnTo>
                      <a:pt x="246" y="271"/>
                    </a:lnTo>
                    <a:lnTo>
                      <a:pt x="296" y="222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46" y="50"/>
                    </a:lnTo>
                    <a:lnTo>
                      <a:pt x="197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5" name="Google Shape;645;p19"/>
              <p:cNvSpPr/>
              <p:nvPr/>
            </p:nvSpPr>
            <p:spPr>
              <a:xfrm>
                <a:off x="1884875" y="1689625"/>
                <a:ext cx="74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148" y="0"/>
                    </a:moveTo>
                    <a:lnTo>
                      <a:pt x="74" y="25"/>
                    </a:lnTo>
                    <a:lnTo>
                      <a:pt x="25" y="50"/>
                    </a:lnTo>
                    <a:lnTo>
                      <a:pt x="0" y="99"/>
                    </a:lnTo>
                    <a:lnTo>
                      <a:pt x="0" y="173"/>
                    </a:lnTo>
                    <a:lnTo>
                      <a:pt x="0" y="222"/>
                    </a:lnTo>
                    <a:lnTo>
                      <a:pt x="25" y="271"/>
                    </a:lnTo>
                    <a:lnTo>
                      <a:pt x="74" y="320"/>
                    </a:lnTo>
                    <a:lnTo>
                      <a:pt x="222" y="320"/>
                    </a:lnTo>
                    <a:lnTo>
                      <a:pt x="271" y="271"/>
                    </a:lnTo>
                    <a:lnTo>
                      <a:pt x="296" y="222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2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6" name="Google Shape;646;p19"/>
              <p:cNvSpPr/>
              <p:nvPr/>
            </p:nvSpPr>
            <p:spPr>
              <a:xfrm>
                <a:off x="1906400" y="1675475"/>
                <a:ext cx="74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74" y="0"/>
                    </a:moveTo>
                    <a:lnTo>
                      <a:pt x="25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222"/>
                    </a:lnTo>
                    <a:lnTo>
                      <a:pt x="25" y="271"/>
                    </a:lnTo>
                    <a:lnTo>
                      <a:pt x="74" y="296"/>
                    </a:lnTo>
                    <a:lnTo>
                      <a:pt x="148" y="320"/>
                    </a:lnTo>
                    <a:lnTo>
                      <a:pt x="222" y="296"/>
                    </a:lnTo>
                    <a:lnTo>
                      <a:pt x="271" y="271"/>
                    </a:lnTo>
                    <a:lnTo>
                      <a:pt x="296" y="222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47" name="Google Shape;647;p19"/>
            <p:cNvSpPr txBox="1"/>
            <p:nvPr/>
          </p:nvSpPr>
          <p:spPr>
            <a:xfrm>
              <a:off x="6322183" y="3403400"/>
              <a:ext cx="1260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Extract, Transform, Load (ETL)</a:t>
              </a:r>
              <a:endPara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8" name="Google Shape;648;p19"/>
            <p:cNvSpPr txBox="1"/>
            <p:nvPr/>
          </p:nvSpPr>
          <p:spPr>
            <a:xfrm>
              <a:off x="6331082" y="3976615"/>
              <a:ext cx="1112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- AWS Glue</a:t>
              </a:r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" name="Picture 1" descr="GitLab and &lt;strong&gt;AWS&lt;/strong&gt; | GitLab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08" y="1873717"/>
            <a:ext cx="549500" cy="423319"/>
          </a:xfrm>
          <a:prstGeom prst="rect">
            <a:avLst/>
          </a:prstGeom>
        </p:spPr>
      </p:pic>
      <p:pic>
        <p:nvPicPr>
          <p:cNvPr id="3" name="Picture 2" descr="&lt;strong&gt;MySQL logo PNG&lt;/strong&g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74" y="2604855"/>
            <a:ext cx="589955" cy="589955"/>
          </a:xfrm>
          <a:prstGeom prst="rect">
            <a:avLst/>
          </a:prstGeom>
        </p:spPr>
      </p:pic>
      <p:pic>
        <p:nvPicPr>
          <p:cNvPr id="4" name="Picture 3" descr="&lt;strong&gt;Tableau&lt;/strong&gt; Software - Wikipedi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25" y="3307579"/>
            <a:ext cx="987637" cy="209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052" y="2652488"/>
            <a:ext cx="557094" cy="557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9" y="1862963"/>
            <a:ext cx="876888" cy="18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7928-D97E-2927-3D7B-47BE24332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455" y="2150850"/>
            <a:ext cx="4936497" cy="8418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PROJECT PROTOTYPES</a:t>
            </a:r>
          </a:p>
        </p:txBody>
      </p:sp>
      <p:pic>
        <p:nvPicPr>
          <p:cNvPr id="6" name="Picture 5" descr="Hands holding a tablet with graphs and charts&#10;&#10;Description automatically generated">
            <a:extLst>
              <a:ext uri="{FF2B5EF4-FFF2-40B4-BE49-F238E27FC236}">
                <a16:creationId xmlns:a16="http://schemas.microsoft.com/office/drawing/2014/main" id="{D44C03B3-16E5-B3A3-1CCA-7E07DA6A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55" y="908050"/>
            <a:ext cx="3327400" cy="3327400"/>
          </a:xfrm>
          <a:prstGeom prst="round2DiagRect">
            <a:avLst>
              <a:gd name="adj1" fmla="val 30754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08034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1"/>
          <p:cNvSpPr txBox="1">
            <a:spLocks noGrp="1"/>
          </p:cNvSpPr>
          <p:nvPr>
            <p:ph type="title"/>
          </p:nvPr>
        </p:nvSpPr>
        <p:spPr>
          <a:xfrm>
            <a:off x="457200" y="330952"/>
            <a:ext cx="8229600" cy="547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</a:rPr>
              <a:t>Project Prototypes</a:t>
            </a:r>
          </a:p>
        </p:txBody>
      </p:sp>
      <p:grpSp>
        <p:nvGrpSpPr>
          <p:cNvPr id="755" name="Google Shape;755;p21"/>
          <p:cNvGrpSpPr/>
          <p:nvPr/>
        </p:nvGrpSpPr>
        <p:grpSpPr>
          <a:xfrm>
            <a:off x="4783588" y="1253740"/>
            <a:ext cx="3903211" cy="713035"/>
            <a:chOff x="4783588" y="1253740"/>
            <a:chExt cx="3903211" cy="713035"/>
          </a:xfrm>
        </p:grpSpPr>
        <p:sp>
          <p:nvSpPr>
            <p:cNvPr id="756" name="Google Shape;756;p21"/>
            <p:cNvSpPr txBox="1"/>
            <p:nvPr/>
          </p:nvSpPr>
          <p:spPr>
            <a:xfrm>
              <a:off x="5498692" y="1253740"/>
              <a:ext cx="318810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Energy Load and Price Dashboard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7" name="Google Shape;757;p21"/>
            <p:cNvSpPr txBox="1"/>
            <p:nvPr/>
          </p:nvSpPr>
          <p:spPr>
            <a:xfrm>
              <a:off x="5498704" y="1595375"/>
              <a:ext cx="3035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Operational Dashboard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4783588" y="1334263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59" name="Google Shape;759;p21"/>
          <p:cNvGrpSpPr/>
          <p:nvPr/>
        </p:nvGrpSpPr>
        <p:grpSpPr>
          <a:xfrm>
            <a:off x="4783588" y="2396740"/>
            <a:ext cx="4016012" cy="713035"/>
            <a:chOff x="4783588" y="2396740"/>
            <a:chExt cx="4016012" cy="713035"/>
          </a:xfrm>
        </p:grpSpPr>
        <p:sp>
          <p:nvSpPr>
            <p:cNvPr id="760" name="Google Shape;760;p21"/>
            <p:cNvSpPr txBox="1"/>
            <p:nvPr/>
          </p:nvSpPr>
          <p:spPr>
            <a:xfrm>
              <a:off x="5498692" y="2396740"/>
              <a:ext cx="318810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 Queue Dashboard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1" name="Google Shape;761;p21"/>
            <p:cNvSpPr txBox="1"/>
            <p:nvPr/>
          </p:nvSpPr>
          <p:spPr>
            <a:xfrm>
              <a:off x="5498700" y="2738375"/>
              <a:ext cx="3300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Tactical Dashboard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4783588" y="2477263"/>
              <a:ext cx="552000" cy="552000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rgbClr val="DDC4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63" name="Google Shape;763;p21"/>
          <p:cNvGrpSpPr/>
          <p:nvPr/>
        </p:nvGrpSpPr>
        <p:grpSpPr>
          <a:xfrm>
            <a:off x="4783588" y="3539740"/>
            <a:ext cx="3750816" cy="713035"/>
            <a:chOff x="4783588" y="3539740"/>
            <a:chExt cx="3750816" cy="713035"/>
          </a:xfrm>
        </p:grpSpPr>
        <p:sp>
          <p:nvSpPr>
            <p:cNvPr id="764" name="Google Shape;764;p21"/>
            <p:cNvSpPr txBox="1"/>
            <p:nvPr/>
          </p:nvSpPr>
          <p:spPr>
            <a:xfrm>
              <a:off x="5498693" y="3539740"/>
              <a:ext cx="1892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Forecasting Model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5" name="Google Shape;765;p21"/>
            <p:cNvSpPr txBox="1"/>
            <p:nvPr/>
          </p:nvSpPr>
          <p:spPr>
            <a:xfrm>
              <a:off x="5498704" y="3881375"/>
              <a:ext cx="3035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4783588" y="3620263"/>
              <a:ext cx="552000" cy="5520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808" name="Picture 807" descr="A drawing of a light bulb and a pencil&#10;&#10;Description automatically generated">
            <a:extLst>
              <a:ext uri="{FF2B5EF4-FFF2-40B4-BE49-F238E27FC236}">
                <a16:creationId xmlns:a16="http://schemas.microsoft.com/office/drawing/2014/main" id="{52F42D3D-D570-DCB8-79B4-000661896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91" y="972473"/>
            <a:ext cx="3531803" cy="3531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  <a:cs typeface="Calibri" panose="020F0502020204030204" pitchFamily="34" charset="0"/>
              </a:rPr>
              <a:t>Energy Load and Price Dashboard</a:t>
            </a:r>
          </a:p>
        </p:txBody>
      </p:sp>
      <p:graphicFrame>
        <p:nvGraphicFramePr>
          <p:cNvPr id="1129" name="Google Shape;1129;p25"/>
          <p:cNvGraphicFramePr/>
          <p:nvPr>
            <p:extLst>
              <p:ext uri="{D42A27DB-BD31-4B8C-83A1-F6EECF244321}">
                <p14:modId xmlns:p14="http://schemas.microsoft.com/office/powerpoint/2010/main" val="191679019"/>
              </p:ext>
            </p:extLst>
          </p:nvPr>
        </p:nvGraphicFramePr>
        <p:xfrm>
          <a:off x="457225" y="2240840"/>
          <a:ext cx="8229550" cy="2133540"/>
        </p:xfrm>
        <a:graphic>
          <a:graphicData uri="http://schemas.openxmlformats.org/drawingml/2006/table">
            <a:tbl>
              <a:tblPr>
                <a:noFill/>
                <a:tableStyleId>{01CC92E5-6DFB-4917-8F00-82F127C9CE23}</a:tableStyleId>
              </a:tblPr>
              <a:tblGrid>
                <a:gridCol w="102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5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Data Source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Data Cleaning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Dashboard Type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Dashboard Users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Metrics/ KPIs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Dimensions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Interactive Filters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ISO New England website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Categorization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Zones to States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Months to Weather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Operational Dashboard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Refresh Daily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Primarily Analysts &amp; Senior Analysts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=&gt; Staff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Day Ahead Load &amp; Price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Real Time Load &amp; Price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Temperature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State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Weather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State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Weather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Date Parameter (Summary tiles only)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33" name="Group 1232">
            <a:extLst>
              <a:ext uri="{FF2B5EF4-FFF2-40B4-BE49-F238E27FC236}">
                <a16:creationId xmlns:a16="http://schemas.microsoft.com/office/drawing/2014/main" id="{AB2C3624-7576-74E9-E267-6C8E36057B90}"/>
              </a:ext>
            </a:extLst>
          </p:cNvPr>
          <p:cNvGrpSpPr/>
          <p:nvPr/>
        </p:nvGrpSpPr>
        <p:grpSpPr>
          <a:xfrm>
            <a:off x="665119" y="1338030"/>
            <a:ext cx="7813762" cy="813018"/>
            <a:chOff x="660775" y="1353398"/>
            <a:chExt cx="7813762" cy="813018"/>
          </a:xfrm>
        </p:grpSpPr>
        <p:sp>
          <p:nvSpPr>
            <p:cNvPr id="1234" name="Google Shape;1131;p25">
              <a:extLst>
                <a:ext uri="{FF2B5EF4-FFF2-40B4-BE49-F238E27FC236}">
                  <a16:creationId xmlns:a16="http://schemas.microsoft.com/office/drawing/2014/main" id="{E9884AC7-2990-B97C-A7F1-6B6AF7750583}"/>
                </a:ext>
              </a:extLst>
            </p:cNvPr>
            <p:cNvSpPr/>
            <p:nvPr/>
          </p:nvSpPr>
          <p:spPr>
            <a:xfrm>
              <a:off x="4188050" y="1395940"/>
              <a:ext cx="768600" cy="76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235" name="Google Shape;1142;p25">
              <a:extLst>
                <a:ext uri="{FF2B5EF4-FFF2-40B4-BE49-F238E27FC236}">
                  <a16:creationId xmlns:a16="http://schemas.microsoft.com/office/drawing/2014/main" id="{1779B79A-7A09-A21F-183C-21F0D2D641FB}"/>
                </a:ext>
              </a:extLst>
            </p:cNvPr>
            <p:cNvGrpSpPr/>
            <p:nvPr/>
          </p:nvGrpSpPr>
          <p:grpSpPr>
            <a:xfrm>
              <a:off x="660775" y="1395940"/>
              <a:ext cx="768600" cy="768600"/>
              <a:chOff x="660775" y="1551388"/>
              <a:chExt cx="768600" cy="768600"/>
            </a:xfrm>
          </p:grpSpPr>
          <p:sp>
            <p:nvSpPr>
              <p:cNvPr id="1250" name="Google Shape;1143;p25">
                <a:extLst>
                  <a:ext uri="{FF2B5EF4-FFF2-40B4-BE49-F238E27FC236}">
                    <a16:creationId xmlns:a16="http://schemas.microsoft.com/office/drawing/2014/main" id="{EDC55F6E-E509-E5C2-EF18-4142DFADA4D4}"/>
                  </a:ext>
                </a:extLst>
              </p:cNvPr>
              <p:cNvSpPr/>
              <p:nvPr/>
            </p:nvSpPr>
            <p:spPr>
              <a:xfrm>
                <a:off x="660775" y="1551388"/>
                <a:ext cx="768600" cy="768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1251" name="Google Shape;1144;p25">
                <a:extLst>
                  <a:ext uri="{FF2B5EF4-FFF2-40B4-BE49-F238E27FC236}">
                    <a16:creationId xmlns:a16="http://schemas.microsoft.com/office/drawing/2014/main" id="{68C405CB-5B04-1AD0-4CB6-EFD07941004C}"/>
                  </a:ext>
                </a:extLst>
              </p:cNvPr>
              <p:cNvGrpSpPr/>
              <p:nvPr/>
            </p:nvGrpSpPr>
            <p:grpSpPr>
              <a:xfrm>
                <a:off x="873845" y="1751844"/>
                <a:ext cx="342503" cy="284700"/>
                <a:chOff x="-1500469" y="82660"/>
                <a:chExt cx="342503" cy="284700"/>
              </a:xfrm>
            </p:grpSpPr>
            <p:sp>
              <p:nvSpPr>
                <p:cNvPr id="1252" name="Google Shape;1146;p25">
                  <a:extLst>
                    <a:ext uri="{FF2B5EF4-FFF2-40B4-BE49-F238E27FC236}">
                      <a16:creationId xmlns:a16="http://schemas.microsoft.com/office/drawing/2014/main" id="{443B6148-97C5-8B52-2FE9-43D640CCEA26}"/>
                    </a:ext>
                  </a:extLst>
                </p:cNvPr>
                <p:cNvSpPr/>
                <p:nvPr/>
              </p:nvSpPr>
              <p:spPr>
                <a:xfrm>
                  <a:off x="-1186398" y="253847"/>
                  <a:ext cx="28432" cy="11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2659" fill="none" extrusionOk="0">
                      <a:moveTo>
                        <a:pt x="1" y="2658"/>
                      </a:moveTo>
                      <a:lnTo>
                        <a:pt x="1" y="345"/>
                      </a:lnTo>
                      <a:lnTo>
                        <a:pt x="1" y="345"/>
                      </a:lnTo>
                      <a:lnTo>
                        <a:pt x="25" y="198"/>
                      </a:lnTo>
                      <a:lnTo>
                        <a:pt x="99" y="99"/>
                      </a:lnTo>
                      <a:lnTo>
                        <a:pt x="222" y="26"/>
                      </a:lnTo>
                      <a:lnTo>
                        <a:pt x="345" y="1"/>
                      </a:lnTo>
                      <a:lnTo>
                        <a:pt x="345" y="1"/>
                      </a:lnTo>
                      <a:lnTo>
                        <a:pt x="468" y="26"/>
                      </a:lnTo>
                      <a:lnTo>
                        <a:pt x="567" y="99"/>
                      </a:lnTo>
                      <a:lnTo>
                        <a:pt x="640" y="198"/>
                      </a:lnTo>
                      <a:lnTo>
                        <a:pt x="665" y="345"/>
                      </a:lnTo>
                      <a:lnTo>
                        <a:pt x="665" y="231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148;p25">
                  <a:extLst>
                    <a:ext uri="{FF2B5EF4-FFF2-40B4-BE49-F238E27FC236}">
                      <a16:creationId xmlns:a16="http://schemas.microsoft.com/office/drawing/2014/main" id="{C3298FAA-C562-5638-E481-547594EB2F07}"/>
                    </a:ext>
                  </a:extLst>
                </p:cNvPr>
                <p:cNvSpPr/>
                <p:nvPr/>
              </p:nvSpPr>
              <p:spPr>
                <a:xfrm>
                  <a:off x="-1500469" y="253847"/>
                  <a:ext cx="28389" cy="11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2659" fill="none" extrusionOk="0">
                      <a:moveTo>
                        <a:pt x="665" y="2658"/>
                      </a:moveTo>
                      <a:lnTo>
                        <a:pt x="665" y="345"/>
                      </a:lnTo>
                      <a:lnTo>
                        <a:pt x="665" y="345"/>
                      </a:lnTo>
                      <a:lnTo>
                        <a:pt x="640" y="198"/>
                      </a:lnTo>
                      <a:lnTo>
                        <a:pt x="566" y="99"/>
                      </a:lnTo>
                      <a:lnTo>
                        <a:pt x="468" y="26"/>
                      </a:lnTo>
                      <a:lnTo>
                        <a:pt x="345" y="1"/>
                      </a:lnTo>
                      <a:lnTo>
                        <a:pt x="345" y="1"/>
                      </a:lnTo>
                      <a:lnTo>
                        <a:pt x="197" y="26"/>
                      </a:lnTo>
                      <a:lnTo>
                        <a:pt x="99" y="99"/>
                      </a:lnTo>
                      <a:lnTo>
                        <a:pt x="25" y="198"/>
                      </a:lnTo>
                      <a:lnTo>
                        <a:pt x="1" y="345"/>
                      </a:lnTo>
                      <a:lnTo>
                        <a:pt x="1" y="231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1152;p25">
                  <a:extLst>
                    <a:ext uri="{FF2B5EF4-FFF2-40B4-BE49-F238E27FC236}">
                      <a16:creationId xmlns:a16="http://schemas.microsoft.com/office/drawing/2014/main" id="{A67EF3DA-9DD5-916D-41D5-ABABE72F8017}"/>
                    </a:ext>
                  </a:extLst>
                </p:cNvPr>
                <p:cNvSpPr/>
                <p:nvPr/>
              </p:nvSpPr>
              <p:spPr>
                <a:xfrm>
                  <a:off x="-1222087" y="82660"/>
                  <a:ext cx="43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153;p25">
                  <a:extLst>
                    <a:ext uri="{FF2B5EF4-FFF2-40B4-BE49-F238E27FC236}">
                      <a16:creationId xmlns:a16="http://schemas.microsoft.com/office/drawing/2014/main" id="{A39B3D5D-04DA-5C6A-B460-32853FE71312}"/>
                    </a:ext>
                  </a:extLst>
                </p:cNvPr>
                <p:cNvSpPr/>
                <p:nvPr/>
              </p:nvSpPr>
              <p:spPr>
                <a:xfrm>
                  <a:off x="-1201084" y="102596"/>
                  <a:ext cx="43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36" name="Google Shape;1158;p25">
              <a:extLst>
                <a:ext uri="{FF2B5EF4-FFF2-40B4-BE49-F238E27FC236}">
                  <a16:creationId xmlns:a16="http://schemas.microsoft.com/office/drawing/2014/main" id="{8F20CFBC-8B1D-27FF-A806-770436BA73AD}"/>
                </a:ext>
              </a:extLst>
            </p:cNvPr>
            <p:cNvGrpSpPr/>
            <p:nvPr/>
          </p:nvGrpSpPr>
          <p:grpSpPr>
            <a:xfrm>
              <a:off x="1836533" y="1395940"/>
              <a:ext cx="768600" cy="768600"/>
              <a:chOff x="1836533" y="1551388"/>
              <a:chExt cx="768600" cy="768600"/>
            </a:xfrm>
          </p:grpSpPr>
          <p:sp>
            <p:nvSpPr>
              <p:cNvPr id="1248" name="Google Shape;1159;p25">
                <a:extLst>
                  <a:ext uri="{FF2B5EF4-FFF2-40B4-BE49-F238E27FC236}">
                    <a16:creationId xmlns:a16="http://schemas.microsoft.com/office/drawing/2014/main" id="{2857A838-21A3-5D5B-9D9C-28B2288CE2EF}"/>
                  </a:ext>
                </a:extLst>
              </p:cNvPr>
              <p:cNvSpPr/>
              <p:nvPr/>
            </p:nvSpPr>
            <p:spPr>
              <a:xfrm>
                <a:off x="1836533" y="1551388"/>
                <a:ext cx="768600" cy="768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49" name="Google Shape;1175;p25">
                <a:extLst>
                  <a:ext uri="{FF2B5EF4-FFF2-40B4-BE49-F238E27FC236}">
                    <a16:creationId xmlns:a16="http://schemas.microsoft.com/office/drawing/2014/main" id="{457CCADC-0B19-84DD-4FE4-825862A42C69}"/>
                  </a:ext>
                </a:extLst>
              </p:cNvPr>
              <p:cNvSpPr/>
              <p:nvPr/>
            </p:nvSpPr>
            <p:spPr>
              <a:xfrm>
                <a:off x="2382053" y="2084825"/>
                <a:ext cx="43" cy="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7" name="Google Shape;1192;p25">
              <a:extLst>
                <a:ext uri="{FF2B5EF4-FFF2-40B4-BE49-F238E27FC236}">
                  <a16:creationId xmlns:a16="http://schemas.microsoft.com/office/drawing/2014/main" id="{21F81C56-909C-6D42-F075-5E39D2FD8740}"/>
                </a:ext>
              </a:extLst>
            </p:cNvPr>
            <p:cNvSpPr/>
            <p:nvPr/>
          </p:nvSpPr>
          <p:spPr>
            <a:xfrm>
              <a:off x="5363808" y="1395940"/>
              <a:ext cx="768600" cy="76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8" name="Google Shape;1689;p30">
              <a:extLst>
                <a:ext uri="{FF2B5EF4-FFF2-40B4-BE49-F238E27FC236}">
                  <a16:creationId xmlns:a16="http://schemas.microsoft.com/office/drawing/2014/main" id="{60622D94-8212-066B-B20C-F72C92E78AF8}"/>
                </a:ext>
              </a:extLst>
            </p:cNvPr>
            <p:cNvSpPr/>
            <p:nvPr/>
          </p:nvSpPr>
          <p:spPr>
            <a:xfrm>
              <a:off x="6540467" y="1397816"/>
              <a:ext cx="768600" cy="7686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26;p30">
              <a:extLst>
                <a:ext uri="{FF2B5EF4-FFF2-40B4-BE49-F238E27FC236}">
                  <a16:creationId xmlns:a16="http://schemas.microsoft.com/office/drawing/2014/main" id="{A8283F2E-10EE-747A-973B-60A6EF8E6BB6}"/>
                </a:ext>
              </a:extLst>
            </p:cNvPr>
            <p:cNvSpPr/>
            <p:nvPr/>
          </p:nvSpPr>
          <p:spPr>
            <a:xfrm>
              <a:off x="3023204" y="1395940"/>
              <a:ext cx="762582" cy="7475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16;p30">
              <a:extLst>
                <a:ext uri="{FF2B5EF4-FFF2-40B4-BE49-F238E27FC236}">
                  <a16:creationId xmlns:a16="http://schemas.microsoft.com/office/drawing/2014/main" id="{929A6ABF-6604-37E0-15B2-484A52F4B537}"/>
                </a:ext>
              </a:extLst>
            </p:cNvPr>
            <p:cNvSpPr/>
            <p:nvPr/>
          </p:nvSpPr>
          <p:spPr>
            <a:xfrm>
              <a:off x="7711955" y="1400624"/>
              <a:ext cx="762582" cy="7475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1" name="Picture 1240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4164D858-DF6A-3DC8-57C3-95A161884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562" y="1441696"/>
              <a:ext cx="677087" cy="677087"/>
            </a:xfrm>
            <a:prstGeom prst="ellipse">
              <a:avLst/>
            </a:prstGeom>
          </p:spPr>
        </p:pic>
        <p:pic>
          <p:nvPicPr>
            <p:cNvPr id="1242" name="Picture 1241" descr="A blue and black logo&#10;&#10;Description automatically generated">
              <a:extLst>
                <a:ext uri="{FF2B5EF4-FFF2-40B4-BE49-F238E27FC236}">
                  <a16:creationId xmlns:a16="http://schemas.microsoft.com/office/drawing/2014/main" id="{B039E6AD-431A-1005-0E50-68B6111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8165" y="1483641"/>
              <a:ext cx="634273" cy="634273"/>
            </a:xfrm>
            <a:prstGeom prst="ellipse">
              <a:avLst/>
            </a:prstGeom>
          </p:spPr>
        </p:pic>
        <p:pic>
          <p:nvPicPr>
            <p:cNvPr id="1243" name="Picture 1242" descr="A yellow cube with blue arrows&#10;&#10;Description automatically generated">
              <a:extLst>
                <a:ext uri="{FF2B5EF4-FFF2-40B4-BE49-F238E27FC236}">
                  <a16:creationId xmlns:a16="http://schemas.microsoft.com/office/drawing/2014/main" id="{B4B183FB-9829-8393-5BC2-7F05B6ACB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7869" y="1353398"/>
              <a:ext cx="770836" cy="770836"/>
            </a:xfrm>
            <a:prstGeom prst="ellipse">
              <a:avLst/>
            </a:prstGeom>
          </p:spPr>
        </p:pic>
        <p:pic>
          <p:nvPicPr>
            <p:cNvPr id="1244" name="Picture 1243" descr="A graph with a line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23817602-CC95-98A1-5BF7-7369C1BC6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4146" y="1456087"/>
              <a:ext cx="584554" cy="584554"/>
            </a:xfrm>
            <a:prstGeom prst="ellipse">
              <a:avLst/>
            </a:prstGeom>
          </p:spPr>
        </p:pic>
        <p:pic>
          <p:nvPicPr>
            <p:cNvPr id="1245" name="Picture 1244" descr="A person looking at a graph&#10;&#10;Description automatically generated">
              <a:extLst>
                <a:ext uri="{FF2B5EF4-FFF2-40B4-BE49-F238E27FC236}">
                  <a16:creationId xmlns:a16="http://schemas.microsoft.com/office/drawing/2014/main" id="{AACDD6D2-D92C-D5EC-CA77-27E5A743D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0504" y="1464031"/>
              <a:ext cx="607104" cy="607104"/>
            </a:xfrm>
            <a:prstGeom prst="ellipse">
              <a:avLst/>
            </a:prstGeom>
          </p:spPr>
        </p:pic>
        <p:pic>
          <p:nvPicPr>
            <p:cNvPr id="1246" name="Picture 1245" descr="A computer servers and a broom&#10;&#10;Description automatically generated with medium confidence">
              <a:extLst>
                <a:ext uri="{FF2B5EF4-FFF2-40B4-BE49-F238E27FC236}">
                  <a16:creationId xmlns:a16="http://schemas.microsoft.com/office/drawing/2014/main" id="{E5AD513E-3AB7-5C48-1360-35CDBF46E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036" t="15661" r="30566" b="22607"/>
            <a:stretch/>
          </p:blipFill>
          <p:spPr>
            <a:xfrm>
              <a:off x="1946109" y="1514122"/>
              <a:ext cx="540504" cy="535478"/>
            </a:xfrm>
            <a:prstGeom prst="ellipse">
              <a:avLst/>
            </a:prstGeom>
          </p:spPr>
        </p:pic>
        <p:pic>
          <p:nvPicPr>
            <p:cNvPr id="1247" name="Picture 1246" descr="A computer screen with a pie chart and graph&#10;&#10;Description automatically generated">
              <a:extLst>
                <a:ext uri="{FF2B5EF4-FFF2-40B4-BE49-F238E27FC236}">
                  <a16:creationId xmlns:a16="http://schemas.microsoft.com/office/drawing/2014/main" id="{37190A9B-6AAD-A1CE-4120-47D4B284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7363" y="1514122"/>
              <a:ext cx="534263" cy="534263"/>
            </a:xfrm>
            <a:prstGeom prst="ellipse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  <a:cs typeface="Calibri" panose="020F0502020204030204" pitchFamily="34" charset="0"/>
              </a:rPr>
              <a:t>Project Queue Dashboard</a:t>
            </a:r>
          </a:p>
        </p:txBody>
      </p:sp>
      <p:graphicFrame>
        <p:nvGraphicFramePr>
          <p:cNvPr id="1129" name="Google Shape;1129;p25"/>
          <p:cNvGraphicFramePr/>
          <p:nvPr>
            <p:extLst>
              <p:ext uri="{D42A27DB-BD31-4B8C-83A1-F6EECF244321}">
                <p14:modId xmlns:p14="http://schemas.microsoft.com/office/powerpoint/2010/main" val="455001455"/>
              </p:ext>
            </p:extLst>
          </p:nvPr>
        </p:nvGraphicFramePr>
        <p:xfrm>
          <a:off x="457225" y="2240840"/>
          <a:ext cx="8229550" cy="2529780"/>
        </p:xfrm>
        <a:graphic>
          <a:graphicData uri="http://schemas.openxmlformats.org/drawingml/2006/table">
            <a:tbl>
              <a:tblPr>
                <a:noFill/>
                <a:tableStyleId>{01CC92E5-6DFB-4917-8F00-82F127C9CE23}</a:tableStyleId>
              </a:tblPr>
              <a:tblGrid>
                <a:gridCol w="1002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5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Data Source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Data Cleaning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Dashboard Type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Dashboard Users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Metrics/ KPIs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Dimensions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Fira Sans Extra Condensed"/>
                          <a:cs typeface="Calibri" panose="020F0502020204030204" pitchFamily="34" charset="0"/>
                          <a:sym typeface="Fira Sans Extra Condensed"/>
                        </a:rPr>
                        <a:t>Interactive Filters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ISO New England website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Categorization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Fuel Type to Fuel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Imputation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status blank to “Not Started”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Removed Null &amp; N/A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Tactical Dashboard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Refresh Daily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Primarily Consultants &amp; Senior Consultants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=&gt; Project Managers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1. Energy Capacity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ria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2. Project Count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1. Operation Date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2. Project Status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3. Withdrawn projects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4. Fuel Category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5. State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6. Project Type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Year of Op Date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Project Type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State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 Fuel Category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90" name="Group 1189">
            <a:extLst>
              <a:ext uri="{FF2B5EF4-FFF2-40B4-BE49-F238E27FC236}">
                <a16:creationId xmlns:a16="http://schemas.microsoft.com/office/drawing/2014/main" id="{1426A83A-CEDD-034F-B2BA-F5C5916EA27C}"/>
              </a:ext>
            </a:extLst>
          </p:cNvPr>
          <p:cNvGrpSpPr/>
          <p:nvPr/>
        </p:nvGrpSpPr>
        <p:grpSpPr>
          <a:xfrm>
            <a:off x="660775" y="1353398"/>
            <a:ext cx="7813762" cy="813018"/>
            <a:chOff x="660775" y="1353398"/>
            <a:chExt cx="7813762" cy="813018"/>
          </a:xfrm>
        </p:grpSpPr>
        <p:sp>
          <p:nvSpPr>
            <p:cNvPr id="1131" name="Google Shape;1131;p25"/>
            <p:cNvSpPr/>
            <p:nvPr/>
          </p:nvSpPr>
          <p:spPr>
            <a:xfrm>
              <a:off x="4188050" y="1395940"/>
              <a:ext cx="768600" cy="76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142" name="Google Shape;1142;p25"/>
            <p:cNvGrpSpPr/>
            <p:nvPr/>
          </p:nvGrpSpPr>
          <p:grpSpPr>
            <a:xfrm>
              <a:off x="660775" y="1395940"/>
              <a:ext cx="768600" cy="768600"/>
              <a:chOff x="660775" y="1551388"/>
              <a:chExt cx="768600" cy="768600"/>
            </a:xfrm>
          </p:grpSpPr>
          <p:sp>
            <p:nvSpPr>
              <p:cNvPr id="1143" name="Google Shape;1143;p25"/>
              <p:cNvSpPr/>
              <p:nvPr/>
            </p:nvSpPr>
            <p:spPr>
              <a:xfrm>
                <a:off x="660775" y="1551388"/>
                <a:ext cx="768600" cy="768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1144" name="Google Shape;1144;p25"/>
              <p:cNvGrpSpPr/>
              <p:nvPr/>
            </p:nvGrpSpPr>
            <p:grpSpPr>
              <a:xfrm>
                <a:off x="873845" y="1751844"/>
                <a:ext cx="342503" cy="284700"/>
                <a:chOff x="-1500469" y="82660"/>
                <a:chExt cx="342503" cy="284700"/>
              </a:xfrm>
            </p:grpSpPr>
            <p:sp>
              <p:nvSpPr>
                <p:cNvPr id="1146" name="Google Shape;1146;p25"/>
                <p:cNvSpPr/>
                <p:nvPr/>
              </p:nvSpPr>
              <p:spPr>
                <a:xfrm>
                  <a:off x="-1186398" y="253847"/>
                  <a:ext cx="28432" cy="11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2659" fill="none" extrusionOk="0">
                      <a:moveTo>
                        <a:pt x="1" y="2658"/>
                      </a:moveTo>
                      <a:lnTo>
                        <a:pt x="1" y="345"/>
                      </a:lnTo>
                      <a:lnTo>
                        <a:pt x="1" y="345"/>
                      </a:lnTo>
                      <a:lnTo>
                        <a:pt x="25" y="198"/>
                      </a:lnTo>
                      <a:lnTo>
                        <a:pt x="99" y="99"/>
                      </a:lnTo>
                      <a:lnTo>
                        <a:pt x="222" y="26"/>
                      </a:lnTo>
                      <a:lnTo>
                        <a:pt x="345" y="1"/>
                      </a:lnTo>
                      <a:lnTo>
                        <a:pt x="345" y="1"/>
                      </a:lnTo>
                      <a:lnTo>
                        <a:pt x="468" y="26"/>
                      </a:lnTo>
                      <a:lnTo>
                        <a:pt x="567" y="99"/>
                      </a:lnTo>
                      <a:lnTo>
                        <a:pt x="640" y="198"/>
                      </a:lnTo>
                      <a:lnTo>
                        <a:pt x="665" y="345"/>
                      </a:lnTo>
                      <a:lnTo>
                        <a:pt x="665" y="231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5"/>
                <p:cNvSpPr/>
                <p:nvPr/>
              </p:nvSpPr>
              <p:spPr>
                <a:xfrm>
                  <a:off x="-1500469" y="253847"/>
                  <a:ext cx="28389" cy="113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2659" fill="none" extrusionOk="0">
                      <a:moveTo>
                        <a:pt x="665" y="2658"/>
                      </a:moveTo>
                      <a:lnTo>
                        <a:pt x="665" y="345"/>
                      </a:lnTo>
                      <a:lnTo>
                        <a:pt x="665" y="345"/>
                      </a:lnTo>
                      <a:lnTo>
                        <a:pt x="640" y="198"/>
                      </a:lnTo>
                      <a:lnTo>
                        <a:pt x="566" y="99"/>
                      </a:lnTo>
                      <a:lnTo>
                        <a:pt x="468" y="26"/>
                      </a:lnTo>
                      <a:lnTo>
                        <a:pt x="345" y="1"/>
                      </a:lnTo>
                      <a:lnTo>
                        <a:pt x="345" y="1"/>
                      </a:lnTo>
                      <a:lnTo>
                        <a:pt x="197" y="26"/>
                      </a:lnTo>
                      <a:lnTo>
                        <a:pt x="99" y="99"/>
                      </a:lnTo>
                      <a:lnTo>
                        <a:pt x="25" y="198"/>
                      </a:lnTo>
                      <a:lnTo>
                        <a:pt x="1" y="345"/>
                      </a:lnTo>
                      <a:lnTo>
                        <a:pt x="1" y="231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5"/>
                <p:cNvSpPr/>
                <p:nvPr/>
              </p:nvSpPr>
              <p:spPr>
                <a:xfrm>
                  <a:off x="-1222087" y="82660"/>
                  <a:ext cx="43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5"/>
                <p:cNvSpPr/>
                <p:nvPr/>
              </p:nvSpPr>
              <p:spPr>
                <a:xfrm>
                  <a:off x="-1201084" y="102596"/>
                  <a:ext cx="43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8" name="Google Shape;1158;p25"/>
            <p:cNvGrpSpPr/>
            <p:nvPr/>
          </p:nvGrpSpPr>
          <p:grpSpPr>
            <a:xfrm>
              <a:off x="1836533" y="1395940"/>
              <a:ext cx="768600" cy="768600"/>
              <a:chOff x="1836533" y="1551388"/>
              <a:chExt cx="768600" cy="768600"/>
            </a:xfrm>
          </p:grpSpPr>
          <p:sp>
            <p:nvSpPr>
              <p:cNvPr id="1159" name="Google Shape;1159;p25"/>
              <p:cNvSpPr/>
              <p:nvPr/>
            </p:nvSpPr>
            <p:spPr>
              <a:xfrm>
                <a:off x="1836533" y="1551388"/>
                <a:ext cx="768600" cy="768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2382053" y="2084825"/>
                <a:ext cx="43" cy="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2" name="Google Shape;1192;p25"/>
            <p:cNvSpPr/>
            <p:nvPr/>
          </p:nvSpPr>
          <p:spPr>
            <a:xfrm>
              <a:off x="5363808" y="1395940"/>
              <a:ext cx="768600" cy="76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" name="Google Shape;1689;p30">
              <a:extLst>
                <a:ext uri="{FF2B5EF4-FFF2-40B4-BE49-F238E27FC236}">
                  <a16:creationId xmlns:a16="http://schemas.microsoft.com/office/drawing/2014/main" id="{CDC9A8B6-E482-B497-9D8C-D2A7497C807B}"/>
                </a:ext>
              </a:extLst>
            </p:cNvPr>
            <p:cNvSpPr/>
            <p:nvPr/>
          </p:nvSpPr>
          <p:spPr>
            <a:xfrm>
              <a:off x="6540467" y="1397816"/>
              <a:ext cx="768600" cy="7686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26;p30">
              <a:extLst>
                <a:ext uri="{FF2B5EF4-FFF2-40B4-BE49-F238E27FC236}">
                  <a16:creationId xmlns:a16="http://schemas.microsoft.com/office/drawing/2014/main" id="{47328F9A-9B20-7F8F-A9EA-C116D9C2FC72}"/>
                </a:ext>
              </a:extLst>
            </p:cNvPr>
            <p:cNvSpPr/>
            <p:nvPr/>
          </p:nvSpPr>
          <p:spPr>
            <a:xfrm>
              <a:off x="3023204" y="1395940"/>
              <a:ext cx="762582" cy="7475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616;p30">
              <a:extLst>
                <a:ext uri="{FF2B5EF4-FFF2-40B4-BE49-F238E27FC236}">
                  <a16:creationId xmlns:a16="http://schemas.microsoft.com/office/drawing/2014/main" id="{0FAF28FC-4FB0-30EF-5D60-A1D6F0E4A099}"/>
                </a:ext>
              </a:extLst>
            </p:cNvPr>
            <p:cNvSpPr/>
            <p:nvPr/>
          </p:nvSpPr>
          <p:spPr>
            <a:xfrm>
              <a:off x="7711955" y="1400624"/>
              <a:ext cx="762582" cy="7475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3" name="Picture 1122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8845E0A5-6844-CD17-81B9-541770974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562" y="1441696"/>
              <a:ext cx="677087" cy="677087"/>
            </a:xfrm>
            <a:prstGeom prst="ellipse">
              <a:avLst/>
            </a:prstGeom>
          </p:spPr>
        </p:pic>
        <p:pic>
          <p:nvPicPr>
            <p:cNvPr id="1125" name="Picture 1124" descr="A blue and black logo&#10;&#10;Description automatically generated">
              <a:extLst>
                <a:ext uri="{FF2B5EF4-FFF2-40B4-BE49-F238E27FC236}">
                  <a16:creationId xmlns:a16="http://schemas.microsoft.com/office/drawing/2014/main" id="{A5651BB9-4EBC-ABC4-AF3E-E3C0560D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8165" y="1483641"/>
              <a:ext cx="634273" cy="634273"/>
            </a:xfrm>
            <a:prstGeom prst="ellipse">
              <a:avLst/>
            </a:prstGeom>
          </p:spPr>
        </p:pic>
        <p:pic>
          <p:nvPicPr>
            <p:cNvPr id="1127" name="Picture 1126" descr="A yellow cube with blue arrows&#10;&#10;Description automatically generated">
              <a:extLst>
                <a:ext uri="{FF2B5EF4-FFF2-40B4-BE49-F238E27FC236}">
                  <a16:creationId xmlns:a16="http://schemas.microsoft.com/office/drawing/2014/main" id="{269D0208-1FE6-8094-D1FF-1962B8BCD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7869" y="1353398"/>
              <a:ext cx="770836" cy="770836"/>
            </a:xfrm>
            <a:prstGeom prst="ellipse">
              <a:avLst/>
            </a:prstGeom>
          </p:spPr>
        </p:pic>
        <p:pic>
          <p:nvPicPr>
            <p:cNvPr id="1181" name="Picture 1180" descr="A graph with a line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5ABFFC2A-1695-C313-27D5-0244FF79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4146" y="1456087"/>
              <a:ext cx="584554" cy="584554"/>
            </a:xfrm>
            <a:prstGeom prst="ellipse">
              <a:avLst/>
            </a:prstGeom>
          </p:spPr>
        </p:pic>
        <p:pic>
          <p:nvPicPr>
            <p:cNvPr id="1183" name="Picture 1182" descr="A person looking at a graph&#10;&#10;Description automatically generated">
              <a:extLst>
                <a:ext uri="{FF2B5EF4-FFF2-40B4-BE49-F238E27FC236}">
                  <a16:creationId xmlns:a16="http://schemas.microsoft.com/office/drawing/2014/main" id="{9B6CCDEB-BFE5-8FC0-CC61-BEC580B11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0504" y="1464031"/>
              <a:ext cx="607104" cy="607104"/>
            </a:xfrm>
            <a:prstGeom prst="ellipse">
              <a:avLst/>
            </a:prstGeom>
          </p:spPr>
        </p:pic>
        <p:pic>
          <p:nvPicPr>
            <p:cNvPr id="1187" name="Picture 1186" descr="A computer servers and a broom&#10;&#10;Description automatically generated with medium confidence">
              <a:extLst>
                <a:ext uri="{FF2B5EF4-FFF2-40B4-BE49-F238E27FC236}">
                  <a16:creationId xmlns:a16="http://schemas.microsoft.com/office/drawing/2014/main" id="{7EB1D06C-326A-FAC6-98CA-8CDC95332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036" t="15661" r="30566" b="22607"/>
            <a:stretch/>
          </p:blipFill>
          <p:spPr>
            <a:xfrm>
              <a:off x="1946109" y="1514122"/>
              <a:ext cx="540504" cy="535478"/>
            </a:xfrm>
            <a:prstGeom prst="ellipse">
              <a:avLst/>
            </a:prstGeom>
          </p:spPr>
        </p:pic>
        <p:pic>
          <p:nvPicPr>
            <p:cNvPr id="1189" name="Picture 1188" descr="A computer screen with a pie chart and graph&#10;&#10;Description automatically generated">
              <a:extLst>
                <a:ext uri="{FF2B5EF4-FFF2-40B4-BE49-F238E27FC236}">
                  <a16:creationId xmlns:a16="http://schemas.microsoft.com/office/drawing/2014/main" id="{7B641828-0538-F737-60A7-8A8AA9C8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7363" y="1514122"/>
              <a:ext cx="534263" cy="53426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48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ED1B969-3971-0B6C-C72E-CEE72FE4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922" y="1145441"/>
            <a:ext cx="5186576" cy="3598393"/>
          </a:xfrm>
          <a:prstGeom prst="rect">
            <a:avLst/>
          </a:prstGeom>
        </p:spPr>
      </p:pic>
      <p:sp>
        <p:nvSpPr>
          <p:cNvPr id="887" name="Google Shape;887;p23"/>
          <p:cNvSpPr txBox="1">
            <a:spLocks noGrp="1"/>
          </p:cNvSpPr>
          <p:nvPr>
            <p:ph type="title"/>
          </p:nvPr>
        </p:nvSpPr>
        <p:spPr>
          <a:xfrm>
            <a:off x="616063" y="28938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  <a:cs typeface="Calibri" panose="020F0502020204030204" pitchFamily="34" charset="0"/>
              </a:rPr>
              <a:t>Energy Load and Price Dashboard</a:t>
            </a:r>
            <a:endParaRPr lang="en-US" sz="3200">
              <a:latin typeface="+mj-lt"/>
            </a:endParaRPr>
          </a:p>
        </p:txBody>
      </p:sp>
      <p:grpSp>
        <p:nvGrpSpPr>
          <p:cNvPr id="888" name="Google Shape;888;p23"/>
          <p:cNvGrpSpPr/>
          <p:nvPr/>
        </p:nvGrpSpPr>
        <p:grpSpPr>
          <a:xfrm>
            <a:off x="564358" y="1781009"/>
            <a:ext cx="2541617" cy="552000"/>
            <a:chOff x="616063" y="1375738"/>
            <a:chExt cx="2541617" cy="552000"/>
          </a:xfrm>
        </p:grpSpPr>
        <p:sp>
          <p:nvSpPr>
            <p:cNvPr id="891" name="Google Shape;891;p23"/>
            <p:cNvSpPr txBox="1"/>
            <p:nvPr/>
          </p:nvSpPr>
          <p:spPr>
            <a:xfrm>
              <a:off x="1344480" y="1417588"/>
              <a:ext cx="18132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lv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What is the correlation between temperature and load, temperature and price</a:t>
              </a:r>
              <a:r>
                <a:rPr lang="en-US" sz="1200" kern="1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?</a:t>
              </a:r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616063" y="1375738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93" name="Google Shape;893;p23"/>
          <p:cNvGrpSpPr/>
          <p:nvPr/>
        </p:nvGrpSpPr>
        <p:grpSpPr>
          <a:xfrm>
            <a:off x="564358" y="2619146"/>
            <a:ext cx="2541617" cy="787971"/>
            <a:chOff x="616063" y="2430106"/>
            <a:chExt cx="2541617" cy="787971"/>
          </a:xfrm>
        </p:grpSpPr>
        <p:sp>
          <p:nvSpPr>
            <p:cNvPr id="896" name="Google Shape;896;p23"/>
            <p:cNvSpPr txBox="1"/>
            <p:nvPr/>
          </p:nvSpPr>
          <p:spPr>
            <a:xfrm>
              <a:off x="1344480" y="2430106"/>
              <a:ext cx="1813200" cy="7879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 far is the real time (actual) load and price from the day head prediction? </a:t>
              </a:r>
              <a:endParaRPr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616063" y="2509013"/>
              <a:ext cx="552000" cy="552000"/>
            </a:xfrm>
            <a:prstGeom prst="ellipse">
              <a:avLst/>
            </a:prstGeom>
            <a:solidFill>
              <a:schemeClr val="accent4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</p:grpSp>
      <p:grpSp>
        <p:nvGrpSpPr>
          <p:cNvPr id="898" name="Google Shape;898;p23"/>
          <p:cNvGrpSpPr/>
          <p:nvPr/>
        </p:nvGrpSpPr>
        <p:grpSpPr>
          <a:xfrm>
            <a:off x="564358" y="3465834"/>
            <a:ext cx="3029269" cy="1283651"/>
            <a:chOff x="616063" y="3448374"/>
            <a:chExt cx="3029269" cy="1283651"/>
          </a:xfrm>
        </p:grpSpPr>
        <p:sp>
          <p:nvSpPr>
            <p:cNvPr id="901" name="Google Shape;901;p23"/>
            <p:cNvSpPr txBox="1"/>
            <p:nvPr/>
          </p:nvSpPr>
          <p:spPr>
            <a:xfrm>
              <a:off x="1344480" y="3448374"/>
              <a:ext cx="2300852" cy="1283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How does the load and price vary in New England States? Which is the most feasible state to place generator in? Which state is most feasible to start an industry? </a:t>
              </a:r>
              <a:endParaRPr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616063" y="3670863"/>
              <a:ext cx="552000" cy="552000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rgbClr val="DDC4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</p:grpSp>
      <p:grpSp>
        <p:nvGrpSpPr>
          <p:cNvPr id="990" name="Google Shape;990;p23"/>
          <p:cNvGrpSpPr/>
          <p:nvPr/>
        </p:nvGrpSpPr>
        <p:grpSpPr>
          <a:xfrm rot="810791">
            <a:off x="8657032" y="1126167"/>
            <a:ext cx="410400" cy="703978"/>
            <a:chOff x="6507797" y="1232722"/>
            <a:chExt cx="410400" cy="703978"/>
          </a:xfrm>
        </p:grpSpPr>
        <p:sp>
          <p:nvSpPr>
            <p:cNvPr id="991" name="Google Shape;991;p23"/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23"/>
          <p:cNvGrpSpPr/>
          <p:nvPr/>
        </p:nvGrpSpPr>
        <p:grpSpPr>
          <a:xfrm>
            <a:off x="4910384" y="2193336"/>
            <a:ext cx="410400" cy="703978"/>
            <a:chOff x="6507797" y="1232722"/>
            <a:chExt cx="410400" cy="703978"/>
          </a:xfrm>
        </p:grpSpPr>
        <p:sp>
          <p:nvSpPr>
            <p:cNvPr id="996" name="Google Shape;996;p23"/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rgbClr val="DDC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 rot="19516178">
            <a:off x="3581206" y="3096385"/>
            <a:ext cx="410400" cy="703978"/>
            <a:chOff x="6507797" y="1232722"/>
            <a:chExt cx="410400" cy="703978"/>
          </a:xfrm>
        </p:grpSpPr>
        <p:sp>
          <p:nvSpPr>
            <p:cNvPr id="1001" name="Google Shape;1001;p23"/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990;p23">
            <a:extLst>
              <a:ext uri="{FF2B5EF4-FFF2-40B4-BE49-F238E27FC236}">
                <a16:creationId xmlns:a16="http://schemas.microsoft.com/office/drawing/2014/main" id="{1370AAD5-1721-ADA8-B302-CAB396FC9703}"/>
              </a:ext>
            </a:extLst>
          </p:cNvPr>
          <p:cNvGrpSpPr/>
          <p:nvPr/>
        </p:nvGrpSpPr>
        <p:grpSpPr>
          <a:xfrm rot="810791">
            <a:off x="8728124" y="2163202"/>
            <a:ext cx="410400" cy="703977"/>
            <a:chOff x="6507797" y="1232723"/>
            <a:chExt cx="410400" cy="703977"/>
          </a:xfrm>
        </p:grpSpPr>
        <p:sp>
          <p:nvSpPr>
            <p:cNvPr id="4" name="Google Shape;991;p23">
              <a:extLst>
                <a:ext uri="{FF2B5EF4-FFF2-40B4-BE49-F238E27FC236}">
                  <a16:creationId xmlns:a16="http://schemas.microsoft.com/office/drawing/2014/main" id="{93F06B31-5DE7-811F-E6CC-96CC1B15AD22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92;p23">
              <a:extLst>
                <a:ext uri="{FF2B5EF4-FFF2-40B4-BE49-F238E27FC236}">
                  <a16:creationId xmlns:a16="http://schemas.microsoft.com/office/drawing/2014/main" id="{08C3635F-B814-4FB1-A8F1-B3236D2EED24}"/>
                </a:ext>
              </a:extLst>
            </p:cNvPr>
            <p:cNvSpPr/>
            <p:nvPr/>
          </p:nvSpPr>
          <p:spPr>
            <a:xfrm>
              <a:off x="6507797" y="1232723"/>
              <a:ext cx="410400" cy="41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" name="Google Shape;993;p23">
              <a:extLst>
                <a:ext uri="{FF2B5EF4-FFF2-40B4-BE49-F238E27FC236}">
                  <a16:creationId xmlns:a16="http://schemas.microsoft.com/office/drawing/2014/main" id="{66C44688-559B-33C2-5046-BBCFBE8D6ADA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94;p23">
              <a:extLst>
                <a:ext uri="{FF2B5EF4-FFF2-40B4-BE49-F238E27FC236}">
                  <a16:creationId xmlns:a16="http://schemas.microsoft.com/office/drawing/2014/main" id="{C26E55EA-D929-FE85-C05F-C959BA25CF3B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000;p23">
            <a:extLst>
              <a:ext uri="{FF2B5EF4-FFF2-40B4-BE49-F238E27FC236}">
                <a16:creationId xmlns:a16="http://schemas.microsoft.com/office/drawing/2014/main" id="{1F4E49D7-CF7C-9C28-7EBA-F5D9EC63D414}"/>
              </a:ext>
            </a:extLst>
          </p:cNvPr>
          <p:cNvGrpSpPr/>
          <p:nvPr/>
        </p:nvGrpSpPr>
        <p:grpSpPr>
          <a:xfrm rot="1697413">
            <a:off x="8754918" y="3188731"/>
            <a:ext cx="410400" cy="703978"/>
            <a:chOff x="6507797" y="1232722"/>
            <a:chExt cx="410400" cy="703978"/>
          </a:xfrm>
        </p:grpSpPr>
        <p:sp>
          <p:nvSpPr>
            <p:cNvPr id="9" name="Google Shape;1001;p23">
              <a:extLst>
                <a:ext uri="{FF2B5EF4-FFF2-40B4-BE49-F238E27FC236}">
                  <a16:creationId xmlns:a16="http://schemas.microsoft.com/office/drawing/2014/main" id="{0610F827-05FF-2DDB-1625-68D7756D5CAE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2;p23">
              <a:extLst>
                <a:ext uri="{FF2B5EF4-FFF2-40B4-BE49-F238E27FC236}">
                  <a16:creationId xmlns:a16="http://schemas.microsoft.com/office/drawing/2014/main" id="{A477AB7C-4EF6-CDAF-46D3-27E57EE908A7}"/>
                </a:ext>
              </a:extLst>
            </p:cNvPr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" name="Google Shape;1003;p23">
              <a:extLst>
                <a:ext uri="{FF2B5EF4-FFF2-40B4-BE49-F238E27FC236}">
                  <a16:creationId xmlns:a16="http://schemas.microsoft.com/office/drawing/2014/main" id="{FB163B8C-F24A-7BFC-FA59-2DF038618FDC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4;p23">
              <a:extLst>
                <a:ext uri="{FF2B5EF4-FFF2-40B4-BE49-F238E27FC236}">
                  <a16:creationId xmlns:a16="http://schemas.microsoft.com/office/drawing/2014/main" id="{84C1820F-BB3F-3C7D-117B-609D26835F5E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995;p23">
            <a:extLst>
              <a:ext uri="{FF2B5EF4-FFF2-40B4-BE49-F238E27FC236}">
                <a16:creationId xmlns:a16="http://schemas.microsoft.com/office/drawing/2014/main" id="{CCEEDB82-1C9E-518C-564F-5AB332278330}"/>
              </a:ext>
            </a:extLst>
          </p:cNvPr>
          <p:cNvGrpSpPr/>
          <p:nvPr/>
        </p:nvGrpSpPr>
        <p:grpSpPr>
          <a:xfrm rot="18973414">
            <a:off x="5210465" y="2455837"/>
            <a:ext cx="193575" cy="326825"/>
            <a:chOff x="6607200" y="1609875"/>
            <a:chExt cx="193575" cy="326825"/>
          </a:xfrm>
        </p:grpSpPr>
        <p:sp>
          <p:nvSpPr>
            <p:cNvPr id="14" name="Google Shape;996;p23">
              <a:extLst>
                <a:ext uri="{FF2B5EF4-FFF2-40B4-BE49-F238E27FC236}">
                  <a16:creationId xmlns:a16="http://schemas.microsoft.com/office/drawing/2014/main" id="{B844B734-1CCA-B758-E40D-8ED7B42ADEF0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8;p23">
              <a:extLst>
                <a:ext uri="{FF2B5EF4-FFF2-40B4-BE49-F238E27FC236}">
                  <a16:creationId xmlns:a16="http://schemas.microsoft.com/office/drawing/2014/main" id="{DD70549F-ADB2-A2F0-F7CB-D62B522CE075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rgbClr val="DDC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9;p23">
              <a:extLst>
                <a:ext uri="{FF2B5EF4-FFF2-40B4-BE49-F238E27FC236}">
                  <a16:creationId xmlns:a16="http://schemas.microsoft.com/office/drawing/2014/main" id="{9885AAB2-7E98-3504-6DEE-9EC30B312F0F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A83014-4AD5-2855-D38A-9496CBD0E93A}"/>
              </a:ext>
            </a:extLst>
          </p:cNvPr>
          <p:cNvSpPr txBox="1"/>
          <p:nvPr/>
        </p:nvSpPr>
        <p:spPr>
          <a:xfrm>
            <a:off x="616063" y="1090420"/>
            <a:ext cx="285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chemeClr val="accent6"/>
                </a:solidFill>
              </a:rPr>
              <a:t>Managerial Questions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48A75BE-16F7-4BA4-A968-E7BFF662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297" y="1254774"/>
            <a:ext cx="5272497" cy="3518520"/>
          </a:xfrm>
          <a:prstGeom prst="rect">
            <a:avLst/>
          </a:prstGeom>
        </p:spPr>
      </p:pic>
      <p:sp>
        <p:nvSpPr>
          <p:cNvPr id="887" name="Google Shape;887;p23"/>
          <p:cNvSpPr txBox="1">
            <a:spLocks noGrp="1"/>
          </p:cNvSpPr>
          <p:nvPr>
            <p:ph type="title"/>
          </p:nvPr>
        </p:nvSpPr>
        <p:spPr>
          <a:xfrm>
            <a:off x="457200" y="22740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  <a:cs typeface="Calibri" panose="020F0502020204030204" pitchFamily="34" charset="0"/>
              </a:rPr>
              <a:t>Project Queue Dashboard</a:t>
            </a:r>
            <a:endParaRPr lang="en-US" sz="3200">
              <a:latin typeface="+mj-lt"/>
            </a:endParaRPr>
          </a:p>
        </p:txBody>
      </p:sp>
      <p:grpSp>
        <p:nvGrpSpPr>
          <p:cNvPr id="888" name="Google Shape;888;p23"/>
          <p:cNvGrpSpPr/>
          <p:nvPr/>
        </p:nvGrpSpPr>
        <p:grpSpPr>
          <a:xfrm>
            <a:off x="622444" y="1657858"/>
            <a:ext cx="2541617" cy="787971"/>
            <a:chOff x="616063" y="1254774"/>
            <a:chExt cx="2541617" cy="787971"/>
          </a:xfrm>
        </p:grpSpPr>
        <p:sp>
          <p:nvSpPr>
            <p:cNvPr id="891" name="Google Shape;891;p23"/>
            <p:cNvSpPr txBox="1"/>
            <p:nvPr/>
          </p:nvSpPr>
          <p:spPr>
            <a:xfrm>
              <a:off x="1344480" y="1254774"/>
              <a:ext cx="1813200" cy="7879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lv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Which is the most feasible fuel category to set up a generator in and in which state?</a:t>
              </a:r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616063" y="1375738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93" name="Google Shape;893;p23"/>
          <p:cNvGrpSpPr/>
          <p:nvPr/>
        </p:nvGrpSpPr>
        <p:grpSpPr>
          <a:xfrm>
            <a:off x="616063" y="2660402"/>
            <a:ext cx="2541617" cy="787971"/>
            <a:chOff x="616063" y="2430106"/>
            <a:chExt cx="2541617" cy="787971"/>
          </a:xfrm>
        </p:grpSpPr>
        <p:sp>
          <p:nvSpPr>
            <p:cNvPr id="896" name="Google Shape;896;p23"/>
            <p:cNvSpPr txBox="1"/>
            <p:nvPr/>
          </p:nvSpPr>
          <p:spPr>
            <a:xfrm>
              <a:off x="1344480" y="2430106"/>
              <a:ext cx="1813200" cy="7879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For Project A, I wish to make transmission upgrades in the next 3 years. Which is the best year to upgrade? </a:t>
              </a:r>
              <a:endParaRPr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616063" y="2509013"/>
              <a:ext cx="552000" cy="552000"/>
            </a:xfrm>
            <a:prstGeom prst="ellipse">
              <a:avLst/>
            </a:prstGeom>
            <a:solidFill>
              <a:schemeClr val="accent4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</p:grpSp>
      <p:grpSp>
        <p:nvGrpSpPr>
          <p:cNvPr id="898" name="Google Shape;898;p23"/>
          <p:cNvGrpSpPr/>
          <p:nvPr/>
        </p:nvGrpSpPr>
        <p:grpSpPr>
          <a:xfrm>
            <a:off x="616063" y="3571709"/>
            <a:ext cx="2776733" cy="1268525"/>
            <a:chOff x="616063" y="3448374"/>
            <a:chExt cx="2776733" cy="1268525"/>
          </a:xfrm>
        </p:grpSpPr>
        <p:sp>
          <p:nvSpPr>
            <p:cNvPr id="901" name="Google Shape;901;p23"/>
            <p:cNvSpPr txBox="1"/>
            <p:nvPr/>
          </p:nvSpPr>
          <p:spPr>
            <a:xfrm>
              <a:off x="1344480" y="3448374"/>
              <a:ext cx="2048316" cy="1268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lv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Which year is generating the highest and lowest energy? Which year would be most feasible to operate a generator from?</a:t>
              </a:r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616063" y="3744909"/>
              <a:ext cx="552000" cy="552000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rgbClr val="DDC4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</p:grpSp>
      <p:grpSp>
        <p:nvGrpSpPr>
          <p:cNvPr id="995" name="Google Shape;995;p23"/>
          <p:cNvGrpSpPr/>
          <p:nvPr/>
        </p:nvGrpSpPr>
        <p:grpSpPr>
          <a:xfrm>
            <a:off x="3965248" y="1059657"/>
            <a:ext cx="410400" cy="703978"/>
            <a:chOff x="6507797" y="1232722"/>
            <a:chExt cx="410400" cy="703978"/>
          </a:xfrm>
        </p:grpSpPr>
        <p:sp>
          <p:nvSpPr>
            <p:cNvPr id="996" name="Google Shape;996;p23"/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rgbClr val="DDC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990;p23">
            <a:extLst>
              <a:ext uri="{FF2B5EF4-FFF2-40B4-BE49-F238E27FC236}">
                <a16:creationId xmlns:a16="http://schemas.microsoft.com/office/drawing/2014/main" id="{1370AAD5-1721-ADA8-B302-CAB396FC9703}"/>
              </a:ext>
            </a:extLst>
          </p:cNvPr>
          <p:cNvGrpSpPr/>
          <p:nvPr/>
        </p:nvGrpSpPr>
        <p:grpSpPr>
          <a:xfrm rot="810791">
            <a:off x="8562638" y="1791334"/>
            <a:ext cx="410400" cy="703977"/>
            <a:chOff x="6507797" y="1232723"/>
            <a:chExt cx="410400" cy="703977"/>
          </a:xfrm>
        </p:grpSpPr>
        <p:sp>
          <p:nvSpPr>
            <p:cNvPr id="4" name="Google Shape;991;p23">
              <a:extLst>
                <a:ext uri="{FF2B5EF4-FFF2-40B4-BE49-F238E27FC236}">
                  <a16:creationId xmlns:a16="http://schemas.microsoft.com/office/drawing/2014/main" id="{93F06B31-5DE7-811F-E6CC-96CC1B15AD22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92;p23">
              <a:extLst>
                <a:ext uri="{FF2B5EF4-FFF2-40B4-BE49-F238E27FC236}">
                  <a16:creationId xmlns:a16="http://schemas.microsoft.com/office/drawing/2014/main" id="{08C3635F-B814-4FB1-A8F1-B3236D2EED24}"/>
                </a:ext>
              </a:extLst>
            </p:cNvPr>
            <p:cNvSpPr/>
            <p:nvPr/>
          </p:nvSpPr>
          <p:spPr>
            <a:xfrm>
              <a:off x="6507797" y="1232723"/>
              <a:ext cx="410400" cy="41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" name="Google Shape;993;p23">
              <a:extLst>
                <a:ext uri="{FF2B5EF4-FFF2-40B4-BE49-F238E27FC236}">
                  <a16:creationId xmlns:a16="http://schemas.microsoft.com/office/drawing/2014/main" id="{66C44688-559B-33C2-5046-BBCFBE8D6ADA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94;p23">
              <a:extLst>
                <a:ext uri="{FF2B5EF4-FFF2-40B4-BE49-F238E27FC236}">
                  <a16:creationId xmlns:a16="http://schemas.microsoft.com/office/drawing/2014/main" id="{C26E55EA-D929-FE85-C05F-C959BA25CF3B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000;p23">
            <a:extLst>
              <a:ext uri="{FF2B5EF4-FFF2-40B4-BE49-F238E27FC236}">
                <a16:creationId xmlns:a16="http://schemas.microsoft.com/office/drawing/2014/main" id="{1F4E49D7-CF7C-9C28-7EBA-F5D9EC63D414}"/>
              </a:ext>
            </a:extLst>
          </p:cNvPr>
          <p:cNvGrpSpPr/>
          <p:nvPr/>
        </p:nvGrpSpPr>
        <p:grpSpPr>
          <a:xfrm rot="1697413">
            <a:off x="8642106" y="3383070"/>
            <a:ext cx="410400" cy="703978"/>
            <a:chOff x="6507797" y="1232722"/>
            <a:chExt cx="410400" cy="703978"/>
          </a:xfrm>
        </p:grpSpPr>
        <p:sp>
          <p:nvSpPr>
            <p:cNvPr id="9" name="Google Shape;1001;p23">
              <a:extLst>
                <a:ext uri="{FF2B5EF4-FFF2-40B4-BE49-F238E27FC236}">
                  <a16:creationId xmlns:a16="http://schemas.microsoft.com/office/drawing/2014/main" id="{0610F827-05FF-2DDB-1625-68D7756D5CAE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2;p23">
              <a:extLst>
                <a:ext uri="{FF2B5EF4-FFF2-40B4-BE49-F238E27FC236}">
                  <a16:creationId xmlns:a16="http://schemas.microsoft.com/office/drawing/2014/main" id="{A477AB7C-4EF6-CDAF-46D3-27E57EE908A7}"/>
                </a:ext>
              </a:extLst>
            </p:cNvPr>
            <p:cNvSpPr/>
            <p:nvPr/>
          </p:nvSpPr>
          <p:spPr>
            <a:xfrm>
              <a:off x="6507797" y="1232722"/>
              <a:ext cx="410400" cy="41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" name="Google Shape;1003;p23">
              <a:extLst>
                <a:ext uri="{FF2B5EF4-FFF2-40B4-BE49-F238E27FC236}">
                  <a16:creationId xmlns:a16="http://schemas.microsoft.com/office/drawing/2014/main" id="{FB163B8C-F24A-7BFC-FA59-2DF038618FDC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4;p23">
              <a:extLst>
                <a:ext uri="{FF2B5EF4-FFF2-40B4-BE49-F238E27FC236}">
                  <a16:creationId xmlns:a16="http://schemas.microsoft.com/office/drawing/2014/main" id="{84C1820F-BB3F-3C7D-117B-609D26835F5E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990;p23">
            <a:extLst>
              <a:ext uri="{FF2B5EF4-FFF2-40B4-BE49-F238E27FC236}">
                <a16:creationId xmlns:a16="http://schemas.microsoft.com/office/drawing/2014/main" id="{344392CD-B36D-D4AB-24DC-E719996D234E}"/>
              </a:ext>
            </a:extLst>
          </p:cNvPr>
          <p:cNvGrpSpPr/>
          <p:nvPr/>
        </p:nvGrpSpPr>
        <p:grpSpPr>
          <a:xfrm rot="19561686">
            <a:off x="3395934" y="3502957"/>
            <a:ext cx="410400" cy="703977"/>
            <a:chOff x="6507797" y="1232723"/>
            <a:chExt cx="410400" cy="703977"/>
          </a:xfrm>
        </p:grpSpPr>
        <p:sp>
          <p:nvSpPr>
            <p:cNvPr id="19" name="Google Shape;991;p23">
              <a:extLst>
                <a:ext uri="{FF2B5EF4-FFF2-40B4-BE49-F238E27FC236}">
                  <a16:creationId xmlns:a16="http://schemas.microsoft.com/office/drawing/2014/main" id="{82431684-578E-6856-C3EA-3B782C25C698}"/>
                </a:ext>
              </a:extLst>
            </p:cNvPr>
            <p:cNvSpPr/>
            <p:nvPr/>
          </p:nvSpPr>
          <p:spPr>
            <a:xfrm rot="10800000">
              <a:off x="6642675" y="1609875"/>
              <a:ext cx="158100" cy="296400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2;p23">
              <a:extLst>
                <a:ext uri="{FF2B5EF4-FFF2-40B4-BE49-F238E27FC236}">
                  <a16:creationId xmlns:a16="http://schemas.microsoft.com/office/drawing/2014/main" id="{569BE2F0-BED6-55C6-D293-1085DAB0856B}"/>
                </a:ext>
              </a:extLst>
            </p:cNvPr>
            <p:cNvSpPr/>
            <p:nvPr/>
          </p:nvSpPr>
          <p:spPr>
            <a:xfrm>
              <a:off x="6507797" y="1232723"/>
              <a:ext cx="410400" cy="41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" name="Google Shape;993;p23">
              <a:extLst>
                <a:ext uri="{FF2B5EF4-FFF2-40B4-BE49-F238E27FC236}">
                  <a16:creationId xmlns:a16="http://schemas.microsoft.com/office/drawing/2014/main" id="{C5AD2398-80DB-1C71-21FC-04777132FEC8}"/>
                </a:ext>
              </a:extLst>
            </p:cNvPr>
            <p:cNvSpPr/>
            <p:nvPr/>
          </p:nvSpPr>
          <p:spPr>
            <a:xfrm>
              <a:off x="6607200" y="1860500"/>
              <a:ext cx="76200" cy="7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4;p23">
              <a:extLst>
                <a:ext uri="{FF2B5EF4-FFF2-40B4-BE49-F238E27FC236}">
                  <a16:creationId xmlns:a16="http://schemas.microsoft.com/office/drawing/2014/main" id="{DA9A6749-D897-B6F3-6141-17A13A3CCCC2}"/>
                </a:ext>
              </a:extLst>
            </p:cNvPr>
            <p:cNvSpPr/>
            <p:nvPr/>
          </p:nvSpPr>
          <p:spPr>
            <a:xfrm>
              <a:off x="6624600" y="1877900"/>
              <a:ext cx="41400" cy="4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728520-F8C8-019E-14E2-F4959874BD0F}"/>
              </a:ext>
            </a:extLst>
          </p:cNvPr>
          <p:cNvSpPr txBox="1"/>
          <p:nvPr/>
        </p:nvSpPr>
        <p:spPr>
          <a:xfrm>
            <a:off x="604579" y="1181240"/>
            <a:ext cx="285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chemeClr val="accent6"/>
                </a:solidFill>
              </a:rPr>
              <a:t>Managerial Questions</a:t>
            </a:r>
          </a:p>
        </p:txBody>
      </p:sp>
    </p:spTree>
    <p:extLst>
      <p:ext uri="{BB962C8B-B14F-4D97-AF65-F5344CB8AC3E}">
        <p14:creationId xmlns:p14="http://schemas.microsoft.com/office/powerpoint/2010/main" val="39097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3"/>
          <p:cNvSpPr txBox="1">
            <a:spLocks noGrp="1"/>
          </p:cNvSpPr>
          <p:nvPr>
            <p:ph type="title"/>
          </p:nvPr>
        </p:nvSpPr>
        <p:spPr>
          <a:xfrm>
            <a:off x="563284" y="168662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Analytics – Forecasting Model</a:t>
            </a:r>
            <a:endParaRPr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74E18-29BF-114B-CF22-8319F6AA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2" y="801339"/>
            <a:ext cx="2777979" cy="1514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09BACB-3A0C-38B3-AAF3-91A9EB0EB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010" y="795766"/>
            <a:ext cx="2777980" cy="1504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26C4BA-859C-744E-526A-A13633EDE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539" y="795766"/>
            <a:ext cx="2777980" cy="149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43DE7-2CEF-755A-F0EF-5E74E318D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2" y="2399523"/>
            <a:ext cx="3415753" cy="2623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6F150-3D17-7F5A-345B-682E2A976A7B}"/>
              </a:ext>
            </a:extLst>
          </p:cNvPr>
          <p:cNvSpPr txBox="1"/>
          <p:nvPr/>
        </p:nvSpPr>
        <p:spPr>
          <a:xfrm>
            <a:off x="4440543" y="2602235"/>
            <a:ext cx="416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Energy Price Forecasting – Excel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6DD87-0D62-86F6-7BA3-6D508D176B73}"/>
              </a:ext>
            </a:extLst>
          </p:cNvPr>
          <p:cNvSpPr txBox="1"/>
          <p:nvPr/>
        </p:nvSpPr>
        <p:spPr>
          <a:xfrm>
            <a:off x="4440545" y="3836720"/>
            <a:ext cx="4618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Forecasted both energy and gas prices till 2033 using data from 2014 - Tableau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B3698-CDBE-70F2-67AF-221E509840B4}"/>
              </a:ext>
            </a:extLst>
          </p:cNvPr>
          <p:cNvSpPr txBox="1"/>
          <p:nvPr/>
        </p:nvSpPr>
        <p:spPr>
          <a:xfrm>
            <a:off x="4440545" y="3448024"/>
            <a:ext cx="4618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Hence, energy price forecasted using gas prices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14F04-1A75-75BC-20E1-DA98267E573E}"/>
              </a:ext>
            </a:extLst>
          </p:cNvPr>
          <p:cNvSpPr txBox="1"/>
          <p:nvPr/>
        </p:nvSpPr>
        <p:spPr>
          <a:xfrm>
            <a:off x="4440543" y="3022198"/>
            <a:ext cx="4618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Energy &amp; Gas Price highly correlated. Future Gas prices available</a:t>
            </a:r>
          </a:p>
        </p:txBody>
      </p:sp>
      <p:sp>
        <p:nvSpPr>
          <p:cNvPr id="11" name="Google Shape;892;p23">
            <a:extLst>
              <a:ext uri="{FF2B5EF4-FFF2-40B4-BE49-F238E27FC236}">
                <a16:creationId xmlns:a16="http://schemas.microsoft.com/office/drawing/2014/main" id="{FADD279D-1249-A555-DC3B-4C9FE6710856}"/>
              </a:ext>
            </a:extLst>
          </p:cNvPr>
          <p:cNvSpPr/>
          <p:nvPr/>
        </p:nvSpPr>
        <p:spPr>
          <a:xfrm>
            <a:off x="3813015" y="2571222"/>
            <a:ext cx="310750" cy="304948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" name="Google Shape;897;p23">
            <a:extLst>
              <a:ext uri="{FF2B5EF4-FFF2-40B4-BE49-F238E27FC236}">
                <a16:creationId xmlns:a16="http://schemas.microsoft.com/office/drawing/2014/main" id="{72C8300E-BDB0-CA93-9981-DC6192F25848}"/>
              </a:ext>
            </a:extLst>
          </p:cNvPr>
          <p:cNvSpPr/>
          <p:nvPr/>
        </p:nvSpPr>
        <p:spPr>
          <a:xfrm>
            <a:off x="3813015" y="3002636"/>
            <a:ext cx="310750" cy="304948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/>
          </a:p>
        </p:txBody>
      </p:sp>
      <p:sp>
        <p:nvSpPr>
          <p:cNvPr id="14" name="Google Shape;902;p23">
            <a:extLst>
              <a:ext uri="{FF2B5EF4-FFF2-40B4-BE49-F238E27FC236}">
                <a16:creationId xmlns:a16="http://schemas.microsoft.com/office/drawing/2014/main" id="{2772F506-BFC9-9F07-748D-503665051EE9}"/>
              </a:ext>
            </a:extLst>
          </p:cNvPr>
          <p:cNvSpPr/>
          <p:nvPr/>
        </p:nvSpPr>
        <p:spPr>
          <a:xfrm>
            <a:off x="3813015" y="3865464"/>
            <a:ext cx="310750" cy="30494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4</a:t>
            </a:r>
            <a:endParaRPr/>
          </a:p>
        </p:txBody>
      </p:sp>
      <p:sp>
        <p:nvSpPr>
          <p:cNvPr id="15" name="Google Shape;897;p23">
            <a:extLst>
              <a:ext uri="{FF2B5EF4-FFF2-40B4-BE49-F238E27FC236}">
                <a16:creationId xmlns:a16="http://schemas.microsoft.com/office/drawing/2014/main" id="{2440118D-E871-DD40-FE86-4A4F26674CEE}"/>
              </a:ext>
            </a:extLst>
          </p:cNvPr>
          <p:cNvSpPr/>
          <p:nvPr/>
        </p:nvSpPr>
        <p:spPr>
          <a:xfrm>
            <a:off x="59063" y="629857"/>
            <a:ext cx="440002" cy="438442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/>
          </a:p>
        </p:txBody>
      </p:sp>
      <p:sp>
        <p:nvSpPr>
          <p:cNvPr id="16" name="Google Shape;897;p23">
            <a:extLst>
              <a:ext uri="{FF2B5EF4-FFF2-40B4-BE49-F238E27FC236}">
                <a16:creationId xmlns:a16="http://schemas.microsoft.com/office/drawing/2014/main" id="{59F6A3D2-1937-00D6-49DE-C3E2675AC10C}"/>
              </a:ext>
            </a:extLst>
          </p:cNvPr>
          <p:cNvSpPr/>
          <p:nvPr/>
        </p:nvSpPr>
        <p:spPr>
          <a:xfrm>
            <a:off x="3146780" y="629857"/>
            <a:ext cx="440002" cy="438442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/>
          </a:p>
        </p:txBody>
      </p:sp>
      <p:sp>
        <p:nvSpPr>
          <p:cNvPr id="17" name="Google Shape;902;p23">
            <a:extLst>
              <a:ext uri="{FF2B5EF4-FFF2-40B4-BE49-F238E27FC236}">
                <a16:creationId xmlns:a16="http://schemas.microsoft.com/office/drawing/2014/main" id="{953B4BAE-E73A-2A7D-9D35-CE1FA7CAB5D4}"/>
              </a:ext>
            </a:extLst>
          </p:cNvPr>
          <p:cNvSpPr/>
          <p:nvPr/>
        </p:nvSpPr>
        <p:spPr>
          <a:xfrm>
            <a:off x="6234497" y="576545"/>
            <a:ext cx="440002" cy="438442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rgbClr val="DDC4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/>
          </a:p>
        </p:txBody>
      </p:sp>
      <p:sp>
        <p:nvSpPr>
          <p:cNvPr id="18" name="Google Shape;902;p23">
            <a:extLst>
              <a:ext uri="{FF2B5EF4-FFF2-40B4-BE49-F238E27FC236}">
                <a16:creationId xmlns:a16="http://schemas.microsoft.com/office/drawing/2014/main" id="{71A6B816-4B26-EDFD-B44E-DC27558234B2}"/>
              </a:ext>
            </a:extLst>
          </p:cNvPr>
          <p:cNvSpPr/>
          <p:nvPr/>
        </p:nvSpPr>
        <p:spPr>
          <a:xfrm>
            <a:off x="59063" y="2352529"/>
            <a:ext cx="440002" cy="438442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4</a:t>
            </a:r>
            <a:endParaRPr/>
          </a:p>
        </p:txBody>
      </p:sp>
      <p:sp>
        <p:nvSpPr>
          <p:cNvPr id="13" name="Google Shape;902;p23">
            <a:extLst>
              <a:ext uri="{FF2B5EF4-FFF2-40B4-BE49-F238E27FC236}">
                <a16:creationId xmlns:a16="http://schemas.microsoft.com/office/drawing/2014/main" id="{697DB01D-7750-E53E-DCAF-60EE81E8F379}"/>
              </a:ext>
            </a:extLst>
          </p:cNvPr>
          <p:cNvSpPr/>
          <p:nvPr/>
        </p:nvSpPr>
        <p:spPr>
          <a:xfrm>
            <a:off x="3813015" y="3434050"/>
            <a:ext cx="310750" cy="304948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rgbClr val="DDC4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/>
          </a:p>
        </p:txBody>
      </p:sp>
      <p:sp>
        <p:nvSpPr>
          <p:cNvPr id="2" name="Google Shape;902;p23">
            <a:extLst>
              <a:ext uri="{FF2B5EF4-FFF2-40B4-BE49-F238E27FC236}">
                <a16:creationId xmlns:a16="http://schemas.microsoft.com/office/drawing/2014/main" id="{F499DFBC-0296-6953-BBDA-069447CC10F6}"/>
              </a:ext>
            </a:extLst>
          </p:cNvPr>
          <p:cNvSpPr/>
          <p:nvPr/>
        </p:nvSpPr>
        <p:spPr>
          <a:xfrm>
            <a:off x="3813015" y="4347734"/>
            <a:ext cx="310750" cy="304948"/>
          </a:xfrm>
          <a:prstGeom prst="ellipse">
            <a:avLst/>
          </a:prstGeom>
          <a:solidFill>
            <a:schemeClr val="bg1"/>
          </a:solidFill>
          <a:ln w="381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1"/>
                </a:solidFill>
                <a:latin typeface="Fira Sans Extra Condensed"/>
                <a:cs typeface="Fira Sans Extra Condensed"/>
                <a:sym typeface="Fira Sans Extra Condensed"/>
              </a:rPr>
              <a:t>5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E635C-9F2C-C992-F117-AE2E44323258}"/>
              </a:ext>
            </a:extLst>
          </p:cNvPr>
          <p:cNvSpPr txBox="1"/>
          <p:nvPr/>
        </p:nvSpPr>
        <p:spPr>
          <a:xfrm>
            <a:off x="4440544" y="4361708"/>
            <a:ext cx="4618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Source – U.S Energy Information Administration website</a:t>
            </a:r>
          </a:p>
        </p:txBody>
      </p:sp>
    </p:spTree>
    <p:extLst>
      <p:ext uri="{BB962C8B-B14F-4D97-AF65-F5344CB8AC3E}">
        <p14:creationId xmlns:p14="http://schemas.microsoft.com/office/powerpoint/2010/main" val="197057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3" grpId="0" animBg="1"/>
      <p:bldP spid="2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567445" y="979248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</a:rPr>
              <a:t>BI Implementation Process for Daymark</a:t>
            </a:r>
          </a:p>
        </p:txBody>
      </p:sp>
      <p:grpSp>
        <p:nvGrpSpPr>
          <p:cNvPr id="403" name="Google Shape;403;p16"/>
          <p:cNvGrpSpPr/>
          <p:nvPr/>
        </p:nvGrpSpPr>
        <p:grpSpPr>
          <a:xfrm>
            <a:off x="3862087" y="2292053"/>
            <a:ext cx="1640316" cy="2528716"/>
            <a:chOff x="2142875" y="238125"/>
            <a:chExt cx="3334250" cy="5238750"/>
          </a:xfrm>
        </p:grpSpPr>
        <p:sp>
          <p:nvSpPr>
            <p:cNvPr id="404" name="Google Shape;404;p16"/>
            <p:cNvSpPr/>
            <p:nvPr/>
          </p:nvSpPr>
          <p:spPr>
            <a:xfrm>
              <a:off x="2142875" y="238125"/>
              <a:ext cx="3334250" cy="3565725"/>
            </a:xfrm>
            <a:custGeom>
              <a:avLst/>
              <a:gdLst/>
              <a:ahLst/>
              <a:cxnLst/>
              <a:rect l="l" t="t" r="r" b="b"/>
              <a:pathLst>
                <a:path w="133370" h="142629" extrusionOk="0">
                  <a:moveTo>
                    <a:pt x="66922" y="0"/>
                  </a:moveTo>
                  <a:lnTo>
                    <a:pt x="65111" y="21"/>
                  </a:lnTo>
                  <a:lnTo>
                    <a:pt x="63301" y="82"/>
                  </a:lnTo>
                  <a:lnTo>
                    <a:pt x="61717" y="165"/>
                  </a:lnTo>
                  <a:lnTo>
                    <a:pt x="60112" y="309"/>
                  </a:lnTo>
                  <a:lnTo>
                    <a:pt x="58528" y="473"/>
                  </a:lnTo>
                  <a:lnTo>
                    <a:pt x="56965" y="679"/>
                  </a:lnTo>
                  <a:lnTo>
                    <a:pt x="55401" y="926"/>
                  </a:lnTo>
                  <a:lnTo>
                    <a:pt x="53838" y="1193"/>
                  </a:lnTo>
                  <a:lnTo>
                    <a:pt x="52315" y="1522"/>
                  </a:lnTo>
                  <a:lnTo>
                    <a:pt x="50772" y="1872"/>
                  </a:lnTo>
                  <a:lnTo>
                    <a:pt x="49271" y="2263"/>
                  </a:lnTo>
                  <a:lnTo>
                    <a:pt x="47769" y="2695"/>
                  </a:lnTo>
                  <a:lnTo>
                    <a:pt x="46288" y="3168"/>
                  </a:lnTo>
                  <a:lnTo>
                    <a:pt x="44806" y="3662"/>
                  </a:lnTo>
                  <a:lnTo>
                    <a:pt x="43366" y="4197"/>
                  </a:lnTo>
                  <a:lnTo>
                    <a:pt x="41926" y="4752"/>
                  </a:lnTo>
                  <a:lnTo>
                    <a:pt x="40486" y="5349"/>
                  </a:lnTo>
                  <a:lnTo>
                    <a:pt x="39087" y="5987"/>
                  </a:lnTo>
                  <a:lnTo>
                    <a:pt x="37688" y="6645"/>
                  </a:lnTo>
                  <a:lnTo>
                    <a:pt x="36310" y="7344"/>
                  </a:lnTo>
                  <a:lnTo>
                    <a:pt x="34952" y="8085"/>
                  </a:lnTo>
                  <a:lnTo>
                    <a:pt x="33615" y="8826"/>
                  </a:lnTo>
                  <a:lnTo>
                    <a:pt x="32298" y="9628"/>
                  </a:lnTo>
                  <a:lnTo>
                    <a:pt x="31002" y="10430"/>
                  </a:lnTo>
                  <a:lnTo>
                    <a:pt x="29727" y="11294"/>
                  </a:lnTo>
                  <a:lnTo>
                    <a:pt x="28472" y="12158"/>
                  </a:lnTo>
                  <a:lnTo>
                    <a:pt x="27217" y="13063"/>
                  </a:lnTo>
                  <a:lnTo>
                    <a:pt x="26003" y="13989"/>
                  </a:lnTo>
                  <a:lnTo>
                    <a:pt x="24810" y="14956"/>
                  </a:lnTo>
                  <a:lnTo>
                    <a:pt x="23638" y="15944"/>
                  </a:lnTo>
                  <a:lnTo>
                    <a:pt x="22485" y="16952"/>
                  </a:lnTo>
                  <a:lnTo>
                    <a:pt x="21354" y="17980"/>
                  </a:lnTo>
                  <a:lnTo>
                    <a:pt x="20243" y="19050"/>
                  </a:lnTo>
                  <a:lnTo>
                    <a:pt x="19153" y="20140"/>
                  </a:lnTo>
                  <a:lnTo>
                    <a:pt x="18104" y="21251"/>
                  </a:lnTo>
                  <a:lnTo>
                    <a:pt x="17075" y="22383"/>
                  </a:lnTo>
                  <a:lnTo>
                    <a:pt x="16067" y="23535"/>
                  </a:lnTo>
                  <a:lnTo>
                    <a:pt x="15079" y="24707"/>
                  </a:lnTo>
                  <a:lnTo>
                    <a:pt x="14133" y="25921"/>
                  </a:lnTo>
                  <a:lnTo>
                    <a:pt x="13187" y="27135"/>
                  </a:lnTo>
                  <a:lnTo>
                    <a:pt x="12302" y="28390"/>
                  </a:lnTo>
                  <a:lnTo>
                    <a:pt x="11418" y="29645"/>
                  </a:lnTo>
                  <a:lnTo>
                    <a:pt x="10574" y="30941"/>
                  </a:lnTo>
                  <a:lnTo>
                    <a:pt x="9751" y="32237"/>
                  </a:lnTo>
                  <a:lnTo>
                    <a:pt x="8970" y="33554"/>
                  </a:lnTo>
                  <a:lnTo>
                    <a:pt x="8208" y="34911"/>
                  </a:lnTo>
                  <a:lnTo>
                    <a:pt x="7488" y="36269"/>
                  </a:lnTo>
                  <a:lnTo>
                    <a:pt x="6789" y="37647"/>
                  </a:lnTo>
                  <a:lnTo>
                    <a:pt x="6131" y="39026"/>
                  </a:lnTo>
                  <a:lnTo>
                    <a:pt x="5493" y="40445"/>
                  </a:lnTo>
                  <a:lnTo>
                    <a:pt x="4876" y="41865"/>
                  </a:lnTo>
                  <a:lnTo>
                    <a:pt x="4320" y="43305"/>
                  </a:lnTo>
                  <a:lnTo>
                    <a:pt x="3785" y="44765"/>
                  </a:lnTo>
                  <a:lnTo>
                    <a:pt x="3271" y="46247"/>
                  </a:lnTo>
                  <a:lnTo>
                    <a:pt x="2798" y="47728"/>
                  </a:lnTo>
                  <a:lnTo>
                    <a:pt x="2366" y="49230"/>
                  </a:lnTo>
                  <a:lnTo>
                    <a:pt x="1975" y="50731"/>
                  </a:lnTo>
                  <a:lnTo>
                    <a:pt x="1605" y="52254"/>
                  </a:lnTo>
                  <a:lnTo>
                    <a:pt x="1275" y="53797"/>
                  </a:lnTo>
                  <a:lnTo>
                    <a:pt x="987" y="55340"/>
                  </a:lnTo>
                  <a:lnTo>
                    <a:pt x="720" y="56903"/>
                  </a:lnTo>
                  <a:lnTo>
                    <a:pt x="514" y="58467"/>
                  </a:lnTo>
                  <a:lnTo>
                    <a:pt x="329" y="60051"/>
                  </a:lnTo>
                  <a:lnTo>
                    <a:pt x="185" y="61635"/>
                  </a:lnTo>
                  <a:lnTo>
                    <a:pt x="82" y="63219"/>
                  </a:lnTo>
                  <a:lnTo>
                    <a:pt x="21" y="64823"/>
                  </a:lnTo>
                  <a:lnTo>
                    <a:pt x="0" y="65832"/>
                  </a:lnTo>
                  <a:lnTo>
                    <a:pt x="0" y="66819"/>
                  </a:lnTo>
                  <a:lnTo>
                    <a:pt x="0" y="67806"/>
                  </a:lnTo>
                  <a:lnTo>
                    <a:pt x="41" y="68794"/>
                  </a:lnTo>
                  <a:lnTo>
                    <a:pt x="82" y="69761"/>
                  </a:lnTo>
                  <a:lnTo>
                    <a:pt x="123" y="70748"/>
                  </a:lnTo>
                  <a:lnTo>
                    <a:pt x="206" y="71715"/>
                  </a:lnTo>
                  <a:lnTo>
                    <a:pt x="288" y="72682"/>
                  </a:lnTo>
                  <a:lnTo>
                    <a:pt x="370" y="73649"/>
                  </a:lnTo>
                  <a:lnTo>
                    <a:pt x="473" y="74595"/>
                  </a:lnTo>
                  <a:lnTo>
                    <a:pt x="597" y="75562"/>
                  </a:lnTo>
                  <a:lnTo>
                    <a:pt x="741" y="76509"/>
                  </a:lnTo>
                  <a:lnTo>
                    <a:pt x="885" y="77455"/>
                  </a:lnTo>
                  <a:lnTo>
                    <a:pt x="1049" y="78401"/>
                  </a:lnTo>
                  <a:lnTo>
                    <a:pt x="1214" y="79327"/>
                  </a:lnTo>
                  <a:lnTo>
                    <a:pt x="1399" y="80253"/>
                  </a:lnTo>
                  <a:lnTo>
                    <a:pt x="1605" y="81179"/>
                  </a:lnTo>
                  <a:lnTo>
                    <a:pt x="1810" y="82104"/>
                  </a:lnTo>
                  <a:lnTo>
                    <a:pt x="2037" y="83030"/>
                  </a:lnTo>
                  <a:lnTo>
                    <a:pt x="2284" y="83935"/>
                  </a:lnTo>
                  <a:lnTo>
                    <a:pt x="2530" y="84840"/>
                  </a:lnTo>
                  <a:lnTo>
                    <a:pt x="2777" y="85746"/>
                  </a:lnTo>
                  <a:lnTo>
                    <a:pt x="3065" y="86630"/>
                  </a:lnTo>
                  <a:lnTo>
                    <a:pt x="3353" y="87515"/>
                  </a:lnTo>
                  <a:lnTo>
                    <a:pt x="3641" y="88399"/>
                  </a:lnTo>
                  <a:lnTo>
                    <a:pt x="3950" y="89284"/>
                  </a:lnTo>
                  <a:lnTo>
                    <a:pt x="4279" y="90148"/>
                  </a:lnTo>
                  <a:lnTo>
                    <a:pt x="4608" y="91012"/>
                  </a:lnTo>
                  <a:lnTo>
                    <a:pt x="4958" y="91876"/>
                  </a:lnTo>
                  <a:lnTo>
                    <a:pt x="5308" y="92740"/>
                  </a:lnTo>
                  <a:lnTo>
                    <a:pt x="5678" y="93584"/>
                  </a:lnTo>
                  <a:lnTo>
                    <a:pt x="6048" y="94427"/>
                  </a:lnTo>
                  <a:lnTo>
                    <a:pt x="6439" y="95250"/>
                  </a:lnTo>
                  <a:lnTo>
                    <a:pt x="6851" y="96093"/>
                  </a:lnTo>
                  <a:lnTo>
                    <a:pt x="7262" y="96916"/>
                  </a:lnTo>
                  <a:lnTo>
                    <a:pt x="7694" y="97719"/>
                  </a:lnTo>
                  <a:lnTo>
                    <a:pt x="8126" y="98542"/>
                  </a:lnTo>
                  <a:lnTo>
                    <a:pt x="8558" y="99323"/>
                  </a:lnTo>
                  <a:lnTo>
                    <a:pt x="9031" y="100126"/>
                  </a:lnTo>
                  <a:lnTo>
                    <a:pt x="9484" y="100907"/>
                  </a:lnTo>
                  <a:lnTo>
                    <a:pt x="9978" y="101689"/>
                  </a:lnTo>
                  <a:lnTo>
                    <a:pt x="10451" y="102471"/>
                  </a:lnTo>
                  <a:lnTo>
                    <a:pt x="10965" y="103232"/>
                  </a:lnTo>
                  <a:lnTo>
                    <a:pt x="11459" y="103993"/>
                  </a:lnTo>
                  <a:lnTo>
                    <a:pt x="11994" y="104754"/>
                  </a:lnTo>
                  <a:lnTo>
                    <a:pt x="12508" y="105495"/>
                  </a:lnTo>
                  <a:lnTo>
                    <a:pt x="13063" y="106236"/>
                  </a:lnTo>
                  <a:lnTo>
                    <a:pt x="13598" y="106956"/>
                  </a:lnTo>
                  <a:lnTo>
                    <a:pt x="14154" y="107676"/>
                  </a:lnTo>
                  <a:lnTo>
                    <a:pt x="14730" y="108396"/>
                  </a:lnTo>
                  <a:lnTo>
                    <a:pt x="15306" y="109095"/>
                  </a:lnTo>
                  <a:lnTo>
                    <a:pt x="15902" y="109795"/>
                  </a:lnTo>
                  <a:lnTo>
                    <a:pt x="16499" y="110474"/>
                  </a:lnTo>
                  <a:lnTo>
                    <a:pt x="17116" y="111152"/>
                  </a:lnTo>
                  <a:lnTo>
                    <a:pt x="17733" y="111831"/>
                  </a:lnTo>
                  <a:lnTo>
                    <a:pt x="18350" y="112490"/>
                  </a:lnTo>
                  <a:lnTo>
                    <a:pt x="18988" y="113148"/>
                  </a:lnTo>
                  <a:lnTo>
                    <a:pt x="19626" y="113806"/>
                  </a:lnTo>
                  <a:lnTo>
                    <a:pt x="20284" y="114444"/>
                  </a:lnTo>
                  <a:lnTo>
                    <a:pt x="20943" y="115061"/>
                  </a:lnTo>
                  <a:lnTo>
                    <a:pt x="21621" y="115678"/>
                  </a:lnTo>
                  <a:lnTo>
                    <a:pt x="22300" y="116296"/>
                  </a:lnTo>
                  <a:lnTo>
                    <a:pt x="23000" y="116892"/>
                  </a:lnTo>
                  <a:lnTo>
                    <a:pt x="23699" y="117489"/>
                  </a:lnTo>
                  <a:lnTo>
                    <a:pt x="24460" y="118126"/>
                  </a:lnTo>
                  <a:lnTo>
                    <a:pt x="25201" y="118785"/>
                  </a:lnTo>
                  <a:lnTo>
                    <a:pt x="25942" y="119443"/>
                  </a:lnTo>
                  <a:lnTo>
                    <a:pt x="26662" y="120122"/>
                  </a:lnTo>
                  <a:lnTo>
                    <a:pt x="27361" y="120801"/>
                  </a:lnTo>
                  <a:lnTo>
                    <a:pt x="28061" y="121500"/>
                  </a:lnTo>
                  <a:lnTo>
                    <a:pt x="28719" y="122200"/>
                  </a:lnTo>
                  <a:lnTo>
                    <a:pt x="29398" y="122920"/>
                  </a:lnTo>
                  <a:lnTo>
                    <a:pt x="30036" y="123640"/>
                  </a:lnTo>
                  <a:lnTo>
                    <a:pt x="30673" y="124380"/>
                  </a:lnTo>
                  <a:lnTo>
                    <a:pt x="31290" y="125121"/>
                  </a:lnTo>
                  <a:lnTo>
                    <a:pt x="31887" y="125862"/>
                  </a:lnTo>
                  <a:lnTo>
                    <a:pt x="32463" y="126623"/>
                  </a:lnTo>
                  <a:lnTo>
                    <a:pt x="33039" y="127405"/>
                  </a:lnTo>
                  <a:lnTo>
                    <a:pt x="33595" y="128186"/>
                  </a:lnTo>
                  <a:lnTo>
                    <a:pt x="34129" y="128968"/>
                  </a:lnTo>
                  <a:lnTo>
                    <a:pt x="34664" y="129770"/>
                  </a:lnTo>
                  <a:lnTo>
                    <a:pt x="35179" y="130573"/>
                  </a:lnTo>
                  <a:lnTo>
                    <a:pt x="35672" y="131375"/>
                  </a:lnTo>
                  <a:lnTo>
                    <a:pt x="36145" y="132198"/>
                  </a:lnTo>
                  <a:lnTo>
                    <a:pt x="36598" y="133041"/>
                  </a:lnTo>
                  <a:lnTo>
                    <a:pt x="37051" y="133864"/>
                  </a:lnTo>
                  <a:lnTo>
                    <a:pt x="37483" y="134708"/>
                  </a:lnTo>
                  <a:lnTo>
                    <a:pt x="37894" y="135572"/>
                  </a:lnTo>
                  <a:lnTo>
                    <a:pt x="38285" y="136436"/>
                  </a:lnTo>
                  <a:lnTo>
                    <a:pt x="38676" y="137300"/>
                  </a:lnTo>
                  <a:lnTo>
                    <a:pt x="39026" y="138164"/>
                  </a:lnTo>
                  <a:lnTo>
                    <a:pt x="39375" y="139049"/>
                  </a:lnTo>
                  <a:lnTo>
                    <a:pt x="39704" y="139933"/>
                  </a:lnTo>
                  <a:lnTo>
                    <a:pt x="40034" y="140818"/>
                  </a:lnTo>
                  <a:lnTo>
                    <a:pt x="40322" y="141723"/>
                  </a:lnTo>
                  <a:lnTo>
                    <a:pt x="40610" y="142628"/>
                  </a:lnTo>
                  <a:lnTo>
                    <a:pt x="93275" y="142628"/>
                  </a:lnTo>
                  <a:lnTo>
                    <a:pt x="93542" y="141723"/>
                  </a:lnTo>
                  <a:lnTo>
                    <a:pt x="93851" y="140818"/>
                  </a:lnTo>
                  <a:lnTo>
                    <a:pt x="94159" y="139933"/>
                  </a:lnTo>
                  <a:lnTo>
                    <a:pt x="94488" y="139049"/>
                  </a:lnTo>
                  <a:lnTo>
                    <a:pt x="94838" y="138164"/>
                  </a:lnTo>
                  <a:lnTo>
                    <a:pt x="95188" y="137300"/>
                  </a:lnTo>
                  <a:lnTo>
                    <a:pt x="95579" y="136436"/>
                  </a:lnTo>
                  <a:lnTo>
                    <a:pt x="95970" y="135572"/>
                  </a:lnTo>
                  <a:lnTo>
                    <a:pt x="96381" y="134708"/>
                  </a:lnTo>
                  <a:lnTo>
                    <a:pt x="96813" y="133864"/>
                  </a:lnTo>
                  <a:lnTo>
                    <a:pt x="97245" y="133041"/>
                  </a:lnTo>
                  <a:lnTo>
                    <a:pt x="97698" y="132198"/>
                  </a:lnTo>
                  <a:lnTo>
                    <a:pt x="98171" y="131375"/>
                  </a:lnTo>
                  <a:lnTo>
                    <a:pt x="98665" y="130573"/>
                  </a:lnTo>
                  <a:lnTo>
                    <a:pt x="99158" y="129770"/>
                  </a:lnTo>
                  <a:lnTo>
                    <a:pt x="99673" y="128968"/>
                  </a:lnTo>
                  <a:lnTo>
                    <a:pt x="100187" y="128186"/>
                  </a:lnTo>
                  <a:lnTo>
                    <a:pt x="100742" y="127405"/>
                  </a:lnTo>
                  <a:lnTo>
                    <a:pt x="101298" y="126623"/>
                  </a:lnTo>
                  <a:lnTo>
                    <a:pt x="101853" y="125862"/>
                  </a:lnTo>
                  <a:lnTo>
                    <a:pt x="102450" y="125121"/>
                  </a:lnTo>
                  <a:lnTo>
                    <a:pt x="103046" y="124380"/>
                  </a:lnTo>
                  <a:lnTo>
                    <a:pt x="103643" y="123640"/>
                  </a:lnTo>
                  <a:lnTo>
                    <a:pt x="104281" y="122920"/>
                  </a:lnTo>
                  <a:lnTo>
                    <a:pt x="104898" y="122200"/>
                  </a:lnTo>
                  <a:lnTo>
                    <a:pt x="105556" y="121500"/>
                  </a:lnTo>
                  <a:lnTo>
                    <a:pt x="106215" y="120801"/>
                  </a:lnTo>
                  <a:lnTo>
                    <a:pt x="106894" y="120122"/>
                  </a:lnTo>
                  <a:lnTo>
                    <a:pt x="107572" y="119443"/>
                  </a:lnTo>
                  <a:lnTo>
                    <a:pt x="108272" y="118785"/>
                  </a:lnTo>
                  <a:lnTo>
                    <a:pt x="108971" y="118126"/>
                  </a:lnTo>
                  <a:lnTo>
                    <a:pt x="109691" y="117489"/>
                  </a:lnTo>
                  <a:lnTo>
                    <a:pt x="111029" y="116337"/>
                  </a:lnTo>
                  <a:lnTo>
                    <a:pt x="112345" y="115164"/>
                  </a:lnTo>
                  <a:lnTo>
                    <a:pt x="113621" y="113930"/>
                  </a:lnTo>
                  <a:lnTo>
                    <a:pt x="114876" y="112675"/>
                  </a:lnTo>
                  <a:lnTo>
                    <a:pt x="116089" y="111379"/>
                  </a:lnTo>
                  <a:lnTo>
                    <a:pt x="117262" y="110062"/>
                  </a:lnTo>
                  <a:lnTo>
                    <a:pt x="118393" y="108704"/>
                  </a:lnTo>
                  <a:lnTo>
                    <a:pt x="119504" y="107326"/>
                  </a:lnTo>
                  <a:lnTo>
                    <a:pt x="120574" y="105906"/>
                  </a:lnTo>
                  <a:lnTo>
                    <a:pt x="121603" y="104466"/>
                  </a:lnTo>
                  <a:lnTo>
                    <a:pt x="122611" y="102985"/>
                  </a:lnTo>
                  <a:lnTo>
                    <a:pt x="123557" y="101483"/>
                  </a:lnTo>
                  <a:lnTo>
                    <a:pt x="124462" y="99961"/>
                  </a:lnTo>
                  <a:lnTo>
                    <a:pt x="125347" y="98398"/>
                  </a:lnTo>
                  <a:lnTo>
                    <a:pt x="126170" y="96814"/>
                  </a:lnTo>
                  <a:lnTo>
                    <a:pt x="126972" y="95209"/>
                  </a:lnTo>
                  <a:lnTo>
                    <a:pt x="127713" y="93584"/>
                  </a:lnTo>
                  <a:lnTo>
                    <a:pt x="128412" y="91917"/>
                  </a:lnTo>
                  <a:lnTo>
                    <a:pt x="129091" y="90251"/>
                  </a:lnTo>
                  <a:lnTo>
                    <a:pt x="129400" y="89407"/>
                  </a:lnTo>
                  <a:lnTo>
                    <a:pt x="129708" y="88543"/>
                  </a:lnTo>
                  <a:lnTo>
                    <a:pt x="129996" y="87679"/>
                  </a:lnTo>
                  <a:lnTo>
                    <a:pt x="130264" y="86836"/>
                  </a:lnTo>
                  <a:lnTo>
                    <a:pt x="130531" y="85951"/>
                  </a:lnTo>
                  <a:lnTo>
                    <a:pt x="130798" y="85087"/>
                  </a:lnTo>
                  <a:lnTo>
                    <a:pt x="131045" y="84203"/>
                  </a:lnTo>
                  <a:lnTo>
                    <a:pt x="131272" y="83339"/>
                  </a:lnTo>
                  <a:lnTo>
                    <a:pt x="131498" y="82433"/>
                  </a:lnTo>
                  <a:lnTo>
                    <a:pt x="131704" y="81549"/>
                  </a:lnTo>
                  <a:lnTo>
                    <a:pt x="131909" y="80664"/>
                  </a:lnTo>
                  <a:lnTo>
                    <a:pt x="132095" y="79759"/>
                  </a:lnTo>
                  <a:lnTo>
                    <a:pt x="132259" y="78854"/>
                  </a:lnTo>
                  <a:lnTo>
                    <a:pt x="132424" y="77949"/>
                  </a:lnTo>
                  <a:lnTo>
                    <a:pt x="132568" y="77023"/>
                  </a:lnTo>
                  <a:lnTo>
                    <a:pt x="132712" y="76118"/>
                  </a:lnTo>
                  <a:lnTo>
                    <a:pt x="132835" y="75192"/>
                  </a:lnTo>
                  <a:lnTo>
                    <a:pt x="132938" y="74266"/>
                  </a:lnTo>
                  <a:lnTo>
                    <a:pt x="133041" y="73340"/>
                  </a:lnTo>
                  <a:lnTo>
                    <a:pt x="133123" y="72415"/>
                  </a:lnTo>
                  <a:lnTo>
                    <a:pt x="133205" y="71489"/>
                  </a:lnTo>
                  <a:lnTo>
                    <a:pt x="133267" y="70543"/>
                  </a:lnTo>
                  <a:lnTo>
                    <a:pt x="133308" y="69596"/>
                  </a:lnTo>
                  <a:lnTo>
                    <a:pt x="133349" y="68650"/>
                  </a:lnTo>
                  <a:lnTo>
                    <a:pt x="133370" y="67704"/>
                  </a:lnTo>
                  <a:lnTo>
                    <a:pt x="133370" y="66757"/>
                  </a:lnTo>
                  <a:lnTo>
                    <a:pt x="133349" y="65009"/>
                  </a:lnTo>
                  <a:lnTo>
                    <a:pt x="133288" y="63239"/>
                  </a:lnTo>
                  <a:lnTo>
                    <a:pt x="133164" y="61511"/>
                  </a:lnTo>
                  <a:lnTo>
                    <a:pt x="133000" y="59783"/>
                  </a:lnTo>
                  <a:lnTo>
                    <a:pt x="132815" y="58055"/>
                  </a:lnTo>
                  <a:lnTo>
                    <a:pt x="132568" y="56368"/>
                  </a:lnTo>
                  <a:lnTo>
                    <a:pt x="132280" y="54681"/>
                  </a:lnTo>
                  <a:lnTo>
                    <a:pt x="131951" y="52994"/>
                  </a:lnTo>
                  <a:lnTo>
                    <a:pt x="131580" y="51328"/>
                  </a:lnTo>
                  <a:lnTo>
                    <a:pt x="131169" y="49682"/>
                  </a:lnTo>
                  <a:lnTo>
                    <a:pt x="130716" y="48057"/>
                  </a:lnTo>
                  <a:lnTo>
                    <a:pt x="130222" y="46452"/>
                  </a:lnTo>
                  <a:lnTo>
                    <a:pt x="129688" y="44848"/>
                  </a:lnTo>
                  <a:lnTo>
                    <a:pt x="129112" y="43264"/>
                  </a:lnTo>
                  <a:lnTo>
                    <a:pt x="128494" y="41721"/>
                  </a:lnTo>
                  <a:lnTo>
                    <a:pt x="127857" y="40178"/>
                  </a:lnTo>
                  <a:lnTo>
                    <a:pt x="127178" y="38655"/>
                  </a:lnTo>
                  <a:lnTo>
                    <a:pt x="126458" y="37154"/>
                  </a:lnTo>
                  <a:lnTo>
                    <a:pt x="125697" y="35672"/>
                  </a:lnTo>
                  <a:lnTo>
                    <a:pt x="124915" y="34212"/>
                  </a:lnTo>
                  <a:lnTo>
                    <a:pt x="124071" y="32772"/>
                  </a:lnTo>
                  <a:lnTo>
                    <a:pt x="123207" y="31352"/>
                  </a:lnTo>
                  <a:lnTo>
                    <a:pt x="122323" y="29953"/>
                  </a:lnTo>
                  <a:lnTo>
                    <a:pt x="121397" y="28596"/>
                  </a:lnTo>
                  <a:lnTo>
                    <a:pt x="120430" y="27258"/>
                  </a:lnTo>
                  <a:lnTo>
                    <a:pt x="119443" y="25921"/>
                  </a:lnTo>
                  <a:lnTo>
                    <a:pt x="118414" y="24625"/>
                  </a:lnTo>
                  <a:lnTo>
                    <a:pt x="117365" y="23370"/>
                  </a:lnTo>
                  <a:lnTo>
                    <a:pt x="116274" y="22115"/>
                  </a:lnTo>
                  <a:lnTo>
                    <a:pt x="115164" y="20902"/>
                  </a:lnTo>
                  <a:lnTo>
                    <a:pt x="114012" y="19729"/>
                  </a:lnTo>
                  <a:lnTo>
                    <a:pt x="112839" y="18556"/>
                  </a:lnTo>
                  <a:lnTo>
                    <a:pt x="111625" y="17445"/>
                  </a:lnTo>
                  <a:lnTo>
                    <a:pt x="110391" y="16334"/>
                  </a:lnTo>
                  <a:lnTo>
                    <a:pt x="109136" y="15265"/>
                  </a:lnTo>
                  <a:lnTo>
                    <a:pt x="107860" y="14236"/>
                  </a:lnTo>
                  <a:lnTo>
                    <a:pt x="106544" y="13228"/>
                  </a:lnTo>
                  <a:lnTo>
                    <a:pt x="105207" y="12241"/>
                  </a:lnTo>
                  <a:lnTo>
                    <a:pt x="103849" y="11315"/>
                  </a:lnTo>
                  <a:lnTo>
                    <a:pt x="102470" y="10389"/>
                  </a:lnTo>
                  <a:lnTo>
                    <a:pt x="101051" y="9525"/>
                  </a:lnTo>
                  <a:lnTo>
                    <a:pt x="99611" y="8682"/>
                  </a:lnTo>
                  <a:lnTo>
                    <a:pt x="98171" y="7879"/>
                  </a:lnTo>
                  <a:lnTo>
                    <a:pt x="96690" y="7097"/>
                  </a:lnTo>
                  <a:lnTo>
                    <a:pt x="95188" y="6377"/>
                  </a:lnTo>
                  <a:lnTo>
                    <a:pt x="93666" y="5678"/>
                  </a:lnTo>
                  <a:lnTo>
                    <a:pt x="92123" y="5020"/>
                  </a:lnTo>
                  <a:lnTo>
                    <a:pt x="90559" y="4382"/>
                  </a:lnTo>
                  <a:lnTo>
                    <a:pt x="88975" y="3806"/>
                  </a:lnTo>
                  <a:lnTo>
                    <a:pt x="87391" y="3250"/>
                  </a:lnTo>
                  <a:lnTo>
                    <a:pt x="85766" y="2757"/>
                  </a:lnTo>
                  <a:lnTo>
                    <a:pt x="84120" y="2284"/>
                  </a:lnTo>
                  <a:lnTo>
                    <a:pt x="82474" y="1872"/>
                  </a:lnTo>
                  <a:lnTo>
                    <a:pt x="80808" y="1481"/>
                  </a:lnTo>
                  <a:lnTo>
                    <a:pt x="79121" y="1152"/>
                  </a:lnTo>
                  <a:lnTo>
                    <a:pt x="77413" y="843"/>
                  </a:lnTo>
                  <a:lnTo>
                    <a:pt x="75706" y="597"/>
                  </a:lnTo>
                  <a:lnTo>
                    <a:pt x="73978" y="391"/>
                  </a:lnTo>
                  <a:lnTo>
                    <a:pt x="72229" y="226"/>
                  </a:lnTo>
                  <a:lnTo>
                    <a:pt x="70460" y="103"/>
                  </a:lnTo>
                  <a:lnTo>
                    <a:pt x="68691" y="21"/>
                  </a:lnTo>
                  <a:lnTo>
                    <a:pt x="669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2142875" y="238125"/>
              <a:ext cx="3334250" cy="3565725"/>
            </a:xfrm>
            <a:custGeom>
              <a:avLst/>
              <a:gdLst/>
              <a:ahLst/>
              <a:cxnLst/>
              <a:rect l="l" t="t" r="r" b="b"/>
              <a:pathLst>
                <a:path w="133370" h="142629" fill="none" extrusionOk="0">
                  <a:moveTo>
                    <a:pt x="93275" y="142628"/>
                  </a:moveTo>
                  <a:lnTo>
                    <a:pt x="93275" y="142628"/>
                  </a:lnTo>
                  <a:lnTo>
                    <a:pt x="93542" y="141723"/>
                  </a:lnTo>
                  <a:lnTo>
                    <a:pt x="93851" y="140818"/>
                  </a:lnTo>
                  <a:lnTo>
                    <a:pt x="94159" y="139933"/>
                  </a:lnTo>
                  <a:lnTo>
                    <a:pt x="94488" y="139049"/>
                  </a:lnTo>
                  <a:lnTo>
                    <a:pt x="94838" y="138164"/>
                  </a:lnTo>
                  <a:lnTo>
                    <a:pt x="95188" y="137300"/>
                  </a:lnTo>
                  <a:lnTo>
                    <a:pt x="95579" y="136436"/>
                  </a:lnTo>
                  <a:lnTo>
                    <a:pt x="95970" y="135572"/>
                  </a:lnTo>
                  <a:lnTo>
                    <a:pt x="96381" y="134708"/>
                  </a:lnTo>
                  <a:lnTo>
                    <a:pt x="96813" y="133864"/>
                  </a:lnTo>
                  <a:lnTo>
                    <a:pt x="97245" y="133041"/>
                  </a:lnTo>
                  <a:lnTo>
                    <a:pt x="97698" y="132198"/>
                  </a:lnTo>
                  <a:lnTo>
                    <a:pt x="98171" y="131375"/>
                  </a:lnTo>
                  <a:lnTo>
                    <a:pt x="98665" y="130573"/>
                  </a:lnTo>
                  <a:lnTo>
                    <a:pt x="99158" y="129770"/>
                  </a:lnTo>
                  <a:lnTo>
                    <a:pt x="99673" y="128968"/>
                  </a:lnTo>
                  <a:lnTo>
                    <a:pt x="100187" y="128186"/>
                  </a:lnTo>
                  <a:lnTo>
                    <a:pt x="100742" y="127405"/>
                  </a:lnTo>
                  <a:lnTo>
                    <a:pt x="101298" y="126623"/>
                  </a:lnTo>
                  <a:lnTo>
                    <a:pt x="101853" y="125862"/>
                  </a:lnTo>
                  <a:lnTo>
                    <a:pt x="102450" y="125121"/>
                  </a:lnTo>
                  <a:lnTo>
                    <a:pt x="103046" y="124380"/>
                  </a:lnTo>
                  <a:lnTo>
                    <a:pt x="103643" y="123640"/>
                  </a:lnTo>
                  <a:lnTo>
                    <a:pt x="104281" y="122920"/>
                  </a:lnTo>
                  <a:lnTo>
                    <a:pt x="104898" y="122200"/>
                  </a:lnTo>
                  <a:lnTo>
                    <a:pt x="105556" y="121500"/>
                  </a:lnTo>
                  <a:lnTo>
                    <a:pt x="106215" y="120801"/>
                  </a:lnTo>
                  <a:lnTo>
                    <a:pt x="106894" y="120122"/>
                  </a:lnTo>
                  <a:lnTo>
                    <a:pt x="107572" y="119443"/>
                  </a:lnTo>
                  <a:lnTo>
                    <a:pt x="108272" y="118785"/>
                  </a:lnTo>
                  <a:lnTo>
                    <a:pt x="108971" y="118126"/>
                  </a:lnTo>
                  <a:lnTo>
                    <a:pt x="109691" y="117489"/>
                  </a:lnTo>
                  <a:lnTo>
                    <a:pt x="109691" y="117489"/>
                  </a:lnTo>
                  <a:lnTo>
                    <a:pt x="111029" y="116337"/>
                  </a:lnTo>
                  <a:lnTo>
                    <a:pt x="112345" y="115164"/>
                  </a:lnTo>
                  <a:lnTo>
                    <a:pt x="113621" y="113930"/>
                  </a:lnTo>
                  <a:lnTo>
                    <a:pt x="114876" y="112675"/>
                  </a:lnTo>
                  <a:lnTo>
                    <a:pt x="116089" y="111379"/>
                  </a:lnTo>
                  <a:lnTo>
                    <a:pt x="117262" y="110062"/>
                  </a:lnTo>
                  <a:lnTo>
                    <a:pt x="118393" y="108704"/>
                  </a:lnTo>
                  <a:lnTo>
                    <a:pt x="119504" y="107326"/>
                  </a:lnTo>
                  <a:lnTo>
                    <a:pt x="120574" y="105906"/>
                  </a:lnTo>
                  <a:lnTo>
                    <a:pt x="121603" y="104466"/>
                  </a:lnTo>
                  <a:lnTo>
                    <a:pt x="122611" y="102985"/>
                  </a:lnTo>
                  <a:lnTo>
                    <a:pt x="123557" y="101483"/>
                  </a:lnTo>
                  <a:lnTo>
                    <a:pt x="124462" y="99961"/>
                  </a:lnTo>
                  <a:lnTo>
                    <a:pt x="125347" y="98398"/>
                  </a:lnTo>
                  <a:lnTo>
                    <a:pt x="126170" y="96814"/>
                  </a:lnTo>
                  <a:lnTo>
                    <a:pt x="126972" y="95209"/>
                  </a:lnTo>
                  <a:lnTo>
                    <a:pt x="127713" y="93584"/>
                  </a:lnTo>
                  <a:lnTo>
                    <a:pt x="128412" y="91917"/>
                  </a:lnTo>
                  <a:lnTo>
                    <a:pt x="129091" y="90251"/>
                  </a:lnTo>
                  <a:lnTo>
                    <a:pt x="129400" y="89407"/>
                  </a:lnTo>
                  <a:lnTo>
                    <a:pt x="129708" y="88543"/>
                  </a:lnTo>
                  <a:lnTo>
                    <a:pt x="129996" y="87679"/>
                  </a:lnTo>
                  <a:lnTo>
                    <a:pt x="130264" y="86836"/>
                  </a:lnTo>
                  <a:lnTo>
                    <a:pt x="130531" y="85951"/>
                  </a:lnTo>
                  <a:lnTo>
                    <a:pt x="130798" y="85087"/>
                  </a:lnTo>
                  <a:lnTo>
                    <a:pt x="131045" y="84203"/>
                  </a:lnTo>
                  <a:lnTo>
                    <a:pt x="131272" y="83339"/>
                  </a:lnTo>
                  <a:lnTo>
                    <a:pt x="131498" y="82433"/>
                  </a:lnTo>
                  <a:lnTo>
                    <a:pt x="131704" y="81549"/>
                  </a:lnTo>
                  <a:lnTo>
                    <a:pt x="131909" y="80664"/>
                  </a:lnTo>
                  <a:lnTo>
                    <a:pt x="132095" y="79759"/>
                  </a:lnTo>
                  <a:lnTo>
                    <a:pt x="132259" y="78854"/>
                  </a:lnTo>
                  <a:lnTo>
                    <a:pt x="132424" y="77949"/>
                  </a:lnTo>
                  <a:lnTo>
                    <a:pt x="132568" y="77023"/>
                  </a:lnTo>
                  <a:lnTo>
                    <a:pt x="132712" y="76118"/>
                  </a:lnTo>
                  <a:lnTo>
                    <a:pt x="132835" y="75192"/>
                  </a:lnTo>
                  <a:lnTo>
                    <a:pt x="132938" y="74266"/>
                  </a:lnTo>
                  <a:lnTo>
                    <a:pt x="133041" y="73340"/>
                  </a:lnTo>
                  <a:lnTo>
                    <a:pt x="133123" y="72415"/>
                  </a:lnTo>
                  <a:lnTo>
                    <a:pt x="133205" y="71489"/>
                  </a:lnTo>
                  <a:lnTo>
                    <a:pt x="133267" y="70543"/>
                  </a:lnTo>
                  <a:lnTo>
                    <a:pt x="133308" y="69596"/>
                  </a:lnTo>
                  <a:lnTo>
                    <a:pt x="133349" y="68650"/>
                  </a:lnTo>
                  <a:lnTo>
                    <a:pt x="133370" y="67704"/>
                  </a:lnTo>
                  <a:lnTo>
                    <a:pt x="133370" y="66757"/>
                  </a:lnTo>
                  <a:lnTo>
                    <a:pt x="133370" y="66757"/>
                  </a:lnTo>
                  <a:lnTo>
                    <a:pt x="133349" y="65009"/>
                  </a:lnTo>
                  <a:lnTo>
                    <a:pt x="133288" y="63239"/>
                  </a:lnTo>
                  <a:lnTo>
                    <a:pt x="133164" y="61511"/>
                  </a:lnTo>
                  <a:lnTo>
                    <a:pt x="133000" y="59783"/>
                  </a:lnTo>
                  <a:lnTo>
                    <a:pt x="132815" y="58055"/>
                  </a:lnTo>
                  <a:lnTo>
                    <a:pt x="132568" y="56368"/>
                  </a:lnTo>
                  <a:lnTo>
                    <a:pt x="132280" y="54681"/>
                  </a:lnTo>
                  <a:lnTo>
                    <a:pt x="131951" y="52994"/>
                  </a:lnTo>
                  <a:lnTo>
                    <a:pt x="131580" y="51328"/>
                  </a:lnTo>
                  <a:lnTo>
                    <a:pt x="131169" y="49682"/>
                  </a:lnTo>
                  <a:lnTo>
                    <a:pt x="130716" y="48057"/>
                  </a:lnTo>
                  <a:lnTo>
                    <a:pt x="130222" y="46452"/>
                  </a:lnTo>
                  <a:lnTo>
                    <a:pt x="129688" y="44848"/>
                  </a:lnTo>
                  <a:lnTo>
                    <a:pt x="129112" y="43264"/>
                  </a:lnTo>
                  <a:lnTo>
                    <a:pt x="128494" y="41721"/>
                  </a:lnTo>
                  <a:lnTo>
                    <a:pt x="127857" y="40178"/>
                  </a:lnTo>
                  <a:lnTo>
                    <a:pt x="127178" y="38655"/>
                  </a:lnTo>
                  <a:lnTo>
                    <a:pt x="126458" y="37154"/>
                  </a:lnTo>
                  <a:lnTo>
                    <a:pt x="125697" y="35672"/>
                  </a:lnTo>
                  <a:lnTo>
                    <a:pt x="124915" y="34212"/>
                  </a:lnTo>
                  <a:lnTo>
                    <a:pt x="124071" y="32772"/>
                  </a:lnTo>
                  <a:lnTo>
                    <a:pt x="123207" y="31352"/>
                  </a:lnTo>
                  <a:lnTo>
                    <a:pt x="122323" y="29953"/>
                  </a:lnTo>
                  <a:lnTo>
                    <a:pt x="121397" y="28596"/>
                  </a:lnTo>
                  <a:lnTo>
                    <a:pt x="120430" y="27258"/>
                  </a:lnTo>
                  <a:lnTo>
                    <a:pt x="119443" y="25921"/>
                  </a:lnTo>
                  <a:lnTo>
                    <a:pt x="118414" y="24625"/>
                  </a:lnTo>
                  <a:lnTo>
                    <a:pt x="117365" y="23370"/>
                  </a:lnTo>
                  <a:lnTo>
                    <a:pt x="116274" y="22115"/>
                  </a:lnTo>
                  <a:lnTo>
                    <a:pt x="115164" y="20902"/>
                  </a:lnTo>
                  <a:lnTo>
                    <a:pt x="114012" y="19729"/>
                  </a:lnTo>
                  <a:lnTo>
                    <a:pt x="112839" y="18556"/>
                  </a:lnTo>
                  <a:lnTo>
                    <a:pt x="111625" y="17445"/>
                  </a:lnTo>
                  <a:lnTo>
                    <a:pt x="110391" y="16334"/>
                  </a:lnTo>
                  <a:lnTo>
                    <a:pt x="109136" y="15265"/>
                  </a:lnTo>
                  <a:lnTo>
                    <a:pt x="107860" y="14236"/>
                  </a:lnTo>
                  <a:lnTo>
                    <a:pt x="106544" y="13228"/>
                  </a:lnTo>
                  <a:lnTo>
                    <a:pt x="105207" y="12241"/>
                  </a:lnTo>
                  <a:lnTo>
                    <a:pt x="103849" y="11315"/>
                  </a:lnTo>
                  <a:lnTo>
                    <a:pt x="102470" y="10389"/>
                  </a:lnTo>
                  <a:lnTo>
                    <a:pt x="101051" y="9525"/>
                  </a:lnTo>
                  <a:lnTo>
                    <a:pt x="99611" y="8682"/>
                  </a:lnTo>
                  <a:lnTo>
                    <a:pt x="98171" y="7879"/>
                  </a:lnTo>
                  <a:lnTo>
                    <a:pt x="96690" y="7097"/>
                  </a:lnTo>
                  <a:lnTo>
                    <a:pt x="95188" y="6377"/>
                  </a:lnTo>
                  <a:lnTo>
                    <a:pt x="93666" y="5678"/>
                  </a:lnTo>
                  <a:lnTo>
                    <a:pt x="92123" y="5020"/>
                  </a:lnTo>
                  <a:lnTo>
                    <a:pt x="90559" y="4382"/>
                  </a:lnTo>
                  <a:lnTo>
                    <a:pt x="88975" y="3806"/>
                  </a:lnTo>
                  <a:lnTo>
                    <a:pt x="87391" y="3250"/>
                  </a:lnTo>
                  <a:lnTo>
                    <a:pt x="85766" y="2757"/>
                  </a:lnTo>
                  <a:lnTo>
                    <a:pt x="84120" y="2284"/>
                  </a:lnTo>
                  <a:lnTo>
                    <a:pt x="82474" y="1872"/>
                  </a:lnTo>
                  <a:lnTo>
                    <a:pt x="80808" y="1481"/>
                  </a:lnTo>
                  <a:lnTo>
                    <a:pt x="79121" y="1152"/>
                  </a:lnTo>
                  <a:lnTo>
                    <a:pt x="77413" y="843"/>
                  </a:lnTo>
                  <a:lnTo>
                    <a:pt x="75706" y="597"/>
                  </a:lnTo>
                  <a:lnTo>
                    <a:pt x="73978" y="391"/>
                  </a:lnTo>
                  <a:lnTo>
                    <a:pt x="72229" y="226"/>
                  </a:lnTo>
                  <a:lnTo>
                    <a:pt x="70460" y="103"/>
                  </a:lnTo>
                  <a:lnTo>
                    <a:pt x="68691" y="21"/>
                  </a:lnTo>
                  <a:lnTo>
                    <a:pt x="66922" y="0"/>
                  </a:lnTo>
                  <a:lnTo>
                    <a:pt x="65111" y="21"/>
                  </a:lnTo>
                  <a:lnTo>
                    <a:pt x="63301" y="82"/>
                  </a:lnTo>
                  <a:lnTo>
                    <a:pt x="63301" y="82"/>
                  </a:lnTo>
                  <a:lnTo>
                    <a:pt x="61717" y="165"/>
                  </a:lnTo>
                  <a:lnTo>
                    <a:pt x="60112" y="309"/>
                  </a:lnTo>
                  <a:lnTo>
                    <a:pt x="58528" y="473"/>
                  </a:lnTo>
                  <a:lnTo>
                    <a:pt x="56965" y="679"/>
                  </a:lnTo>
                  <a:lnTo>
                    <a:pt x="55401" y="926"/>
                  </a:lnTo>
                  <a:lnTo>
                    <a:pt x="53838" y="1193"/>
                  </a:lnTo>
                  <a:lnTo>
                    <a:pt x="52315" y="1522"/>
                  </a:lnTo>
                  <a:lnTo>
                    <a:pt x="50772" y="1872"/>
                  </a:lnTo>
                  <a:lnTo>
                    <a:pt x="49271" y="2263"/>
                  </a:lnTo>
                  <a:lnTo>
                    <a:pt x="47769" y="2695"/>
                  </a:lnTo>
                  <a:lnTo>
                    <a:pt x="46288" y="3168"/>
                  </a:lnTo>
                  <a:lnTo>
                    <a:pt x="44806" y="3662"/>
                  </a:lnTo>
                  <a:lnTo>
                    <a:pt x="43366" y="4197"/>
                  </a:lnTo>
                  <a:lnTo>
                    <a:pt x="41926" y="4752"/>
                  </a:lnTo>
                  <a:lnTo>
                    <a:pt x="40486" y="5349"/>
                  </a:lnTo>
                  <a:lnTo>
                    <a:pt x="39087" y="5987"/>
                  </a:lnTo>
                  <a:lnTo>
                    <a:pt x="37688" y="6645"/>
                  </a:lnTo>
                  <a:lnTo>
                    <a:pt x="36310" y="7344"/>
                  </a:lnTo>
                  <a:lnTo>
                    <a:pt x="34952" y="8085"/>
                  </a:lnTo>
                  <a:lnTo>
                    <a:pt x="33615" y="8826"/>
                  </a:lnTo>
                  <a:lnTo>
                    <a:pt x="32298" y="9628"/>
                  </a:lnTo>
                  <a:lnTo>
                    <a:pt x="31002" y="10430"/>
                  </a:lnTo>
                  <a:lnTo>
                    <a:pt x="29727" y="11294"/>
                  </a:lnTo>
                  <a:lnTo>
                    <a:pt x="28472" y="12158"/>
                  </a:lnTo>
                  <a:lnTo>
                    <a:pt x="27217" y="13063"/>
                  </a:lnTo>
                  <a:lnTo>
                    <a:pt x="26003" y="13989"/>
                  </a:lnTo>
                  <a:lnTo>
                    <a:pt x="24810" y="14956"/>
                  </a:lnTo>
                  <a:lnTo>
                    <a:pt x="23638" y="15944"/>
                  </a:lnTo>
                  <a:lnTo>
                    <a:pt x="22485" y="16952"/>
                  </a:lnTo>
                  <a:lnTo>
                    <a:pt x="21354" y="17980"/>
                  </a:lnTo>
                  <a:lnTo>
                    <a:pt x="20243" y="19050"/>
                  </a:lnTo>
                  <a:lnTo>
                    <a:pt x="19153" y="20140"/>
                  </a:lnTo>
                  <a:lnTo>
                    <a:pt x="18104" y="21251"/>
                  </a:lnTo>
                  <a:lnTo>
                    <a:pt x="17075" y="22383"/>
                  </a:lnTo>
                  <a:lnTo>
                    <a:pt x="16067" y="23535"/>
                  </a:lnTo>
                  <a:lnTo>
                    <a:pt x="15079" y="24707"/>
                  </a:lnTo>
                  <a:lnTo>
                    <a:pt x="14133" y="25921"/>
                  </a:lnTo>
                  <a:lnTo>
                    <a:pt x="13187" y="27135"/>
                  </a:lnTo>
                  <a:lnTo>
                    <a:pt x="12302" y="28390"/>
                  </a:lnTo>
                  <a:lnTo>
                    <a:pt x="11418" y="29645"/>
                  </a:lnTo>
                  <a:lnTo>
                    <a:pt x="10574" y="30941"/>
                  </a:lnTo>
                  <a:lnTo>
                    <a:pt x="9751" y="32237"/>
                  </a:lnTo>
                  <a:lnTo>
                    <a:pt x="8970" y="33554"/>
                  </a:lnTo>
                  <a:lnTo>
                    <a:pt x="8208" y="34911"/>
                  </a:lnTo>
                  <a:lnTo>
                    <a:pt x="7488" y="36269"/>
                  </a:lnTo>
                  <a:lnTo>
                    <a:pt x="6789" y="37647"/>
                  </a:lnTo>
                  <a:lnTo>
                    <a:pt x="6131" y="39026"/>
                  </a:lnTo>
                  <a:lnTo>
                    <a:pt x="5493" y="40445"/>
                  </a:lnTo>
                  <a:lnTo>
                    <a:pt x="4876" y="41865"/>
                  </a:lnTo>
                  <a:lnTo>
                    <a:pt x="4320" y="43305"/>
                  </a:lnTo>
                  <a:lnTo>
                    <a:pt x="3785" y="44765"/>
                  </a:lnTo>
                  <a:lnTo>
                    <a:pt x="3271" y="46247"/>
                  </a:lnTo>
                  <a:lnTo>
                    <a:pt x="2798" y="47728"/>
                  </a:lnTo>
                  <a:lnTo>
                    <a:pt x="2366" y="49230"/>
                  </a:lnTo>
                  <a:lnTo>
                    <a:pt x="1975" y="50731"/>
                  </a:lnTo>
                  <a:lnTo>
                    <a:pt x="1605" y="52254"/>
                  </a:lnTo>
                  <a:lnTo>
                    <a:pt x="1275" y="53797"/>
                  </a:lnTo>
                  <a:lnTo>
                    <a:pt x="987" y="55340"/>
                  </a:lnTo>
                  <a:lnTo>
                    <a:pt x="720" y="56903"/>
                  </a:lnTo>
                  <a:lnTo>
                    <a:pt x="514" y="58467"/>
                  </a:lnTo>
                  <a:lnTo>
                    <a:pt x="329" y="60051"/>
                  </a:lnTo>
                  <a:lnTo>
                    <a:pt x="185" y="61635"/>
                  </a:lnTo>
                  <a:lnTo>
                    <a:pt x="82" y="63219"/>
                  </a:lnTo>
                  <a:lnTo>
                    <a:pt x="21" y="64823"/>
                  </a:lnTo>
                  <a:lnTo>
                    <a:pt x="21" y="64823"/>
                  </a:lnTo>
                  <a:lnTo>
                    <a:pt x="0" y="65832"/>
                  </a:lnTo>
                  <a:lnTo>
                    <a:pt x="0" y="66819"/>
                  </a:lnTo>
                  <a:lnTo>
                    <a:pt x="0" y="67806"/>
                  </a:lnTo>
                  <a:lnTo>
                    <a:pt x="41" y="68794"/>
                  </a:lnTo>
                  <a:lnTo>
                    <a:pt x="82" y="69761"/>
                  </a:lnTo>
                  <a:lnTo>
                    <a:pt x="123" y="70748"/>
                  </a:lnTo>
                  <a:lnTo>
                    <a:pt x="206" y="71715"/>
                  </a:lnTo>
                  <a:lnTo>
                    <a:pt x="288" y="72682"/>
                  </a:lnTo>
                  <a:lnTo>
                    <a:pt x="370" y="73649"/>
                  </a:lnTo>
                  <a:lnTo>
                    <a:pt x="473" y="74595"/>
                  </a:lnTo>
                  <a:lnTo>
                    <a:pt x="597" y="75562"/>
                  </a:lnTo>
                  <a:lnTo>
                    <a:pt x="741" y="76509"/>
                  </a:lnTo>
                  <a:lnTo>
                    <a:pt x="885" y="77455"/>
                  </a:lnTo>
                  <a:lnTo>
                    <a:pt x="1049" y="78401"/>
                  </a:lnTo>
                  <a:lnTo>
                    <a:pt x="1214" y="79327"/>
                  </a:lnTo>
                  <a:lnTo>
                    <a:pt x="1399" y="80253"/>
                  </a:lnTo>
                  <a:lnTo>
                    <a:pt x="1605" y="81179"/>
                  </a:lnTo>
                  <a:lnTo>
                    <a:pt x="1810" y="82104"/>
                  </a:lnTo>
                  <a:lnTo>
                    <a:pt x="2037" y="83030"/>
                  </a:lnTo>
                  <a:lnTo>
                    <a:pt x="2284" y="83935"/>
                  </a:lnTo>
                  <a:lnTo>
                    <a:pt x="2530" y="84840"/>
                  </a:lnTo>
                  <a:lnTo>
                    <a:pt x="2777" y="85746"/>
                  </a:lnTo>
                  <a:lnTo>
                    <a:pt x="3065" y="86630"/>
                  </a:lnTo>
                  <a:lnTo>
                    <a:pt x="3353" y="87515"/>
                  </a:lnTo>
                  <a:lnTo>
                    <a:pt x="3641" y="88399"/>
                  </a:lnTo>
                  <a:lnTo>
                    <a:pt x="3950" y="89284"/>
                  </a:lnTo>
                  <a:lnTo>
                    <a:pt x="4279" y="90148"/>
                  </a:lnTo>
                  <a:lnTo>
                    <a:pt x="4608" y="91012"/>
                  </a:lnTo>
                  <a:lnTo>
                    <a:pt x="4958" y="91876"/>
                  </a:lnTo>
                  <a:lnTo>
                    <a:pt x="5308" y="92740"/>
                  </a:lnTo>
                  <a:lnTo>
                    <a:pt x="5678" y="93584"/>
                  </a:lnTo>
                  <a:lnTo>
                    <a:pt x="6048" y="94427"/>
                  </a:lnTo>
                  <a:lnTo>
                    <a:pt x="6439" y="95250"/>
                  </a:lnTo>
                  <a:lnTo>
                    <a:pt x="6851" y="96093"/>
                  </a:lnTo>
                  <a:lnTo>
                    <a:pt x="7262" y="96916"/>
                  </a:lnTo>
                  <a:lnTo>
                    <a:pt x="7694" y="97719"/>
                  </a:lnTo>
                  <a:lnTo>
                    <a:pt x="8126" y="98542"/>
                  </a:lnTo>
                  <a:lnTo>
                    <a:pt x="8558" y="99323"/>
                  </a:lnTo>
                  <a:lnTo>
                    <a:pt x="9031" y="100126"/>
                  </a:lnTo>
                  <a:lnTo>
                    <a:pt x="9484" y="100907"/>
                  </a:lnTo>
                  <a:lnTo>
                    <a:pt x="9978" y="101689"/>
                  </a:lnTo>
                  <a:lnTo>
                    <a:pt x="10451" y="102471"/>
                  </a:lnTo>
                  <a:lnTo>
                    <a:pt x="10965" y="103232"/>
                  </a:lnTo>
                  <a:lnTo>
                    <a:pt x="11459" y="103993"/>
                  </a:lnTo>
                  <a:lnTo>
                    <a:pt x="11994" y="104754"/>
                  </a:lnTo>
                  <a:lnTo>
                    <a:pt x="12508" y="105495"/>
                  </a:lnTo>
                  <a:lnTo>
                    <a:pt x="13063" y="106236"/>
                  </a:lnTo>
                  <a:lnTo>
                    <a:pt x="13598" y="106956"/>
                  </a:lnTo>
                  <a:lnTo>
                    <a:pt x="14154" y="107676"/>
                  </a:lnTo>
                  <a:lnTo>
                    <a:pt x="14730" y="108396"/>
                  </a:lnTo>
                  <a:lnTo>
                    <a:pt x="15306" y="109095"/>
                  </a:lnTo>
                  <a:lnTo>
                    <a:pt x="15902" y="109795"/>
                  </a:lnTo>
                  <a:lnTo>
                    <a:pt x="16499" y="110474"/>
                  </a:lnTo>
                  <a:lnTo>
                    <a:pt x="17116" y="111152"/>
                  </a:lnTo>
                  <a:lnTo>
                    <a:pt x="17733" y="111831"/>
                  </a:lnTo>
                  <a:lnTo>
                    <a:pt x="18350" y="112490"/>
                  </a:lnTo>
                  <a:lnTo>
                    <a:pt x="18988" y="113148"/>
                  </a:lnTo>
                  <a:lnTo>
                    <a:pt x="19626" y="113806"/>
                  </a:lnTo>
                  <a:lnTo>
                    <a:pt x="20284" y="114444"/>
                  </a:lnTo>
                  <a:lnTo>
                    <a:pt x="20943" y="115061"/>
                  </a:lnTo>
                  <a:lnTo>
                    <a:pt x="21621" y="115678"/>
                  </a:lnTo>
                  <a:lnTo>
                    <a:pt x="22300" y="116296"/>
                  </a:lnTo>
                  <a:lnTo>
                    <a:pt x="23000" y="116892"/>
                  </a:lnTo>
                  <a:lnTo>
                    <a:pt x="23699" y="117489"/>
                  </a:lnTo>
                  <a:lnTo>
                    <a:pt x="23699" y="117489"/>
                  </a:lnTo>
                  <a:lnTo>
                    <a:pt x="24460" y="118126"/>
                  </a:lnTo>
                  <a:lnTo>
                    <a:pt x="25201" y="118785"/>
                  </a:lnTo>
                  <a:lnTo>
                    <a:pt x="25942" y="119443"/>
                  </a:lnTo>
                  <a:lnTo>
                    <a:pt x="26662" y="120122"/>
                  </a:lnTo>
                  <a:lnTo>
                    <a:pt x="27361" y="120801"/>
                  </a:lnTo>
                  <a:lnTo>
                    <a:pt x="28061" y="121500"/>
                  </a:lnTo>
                  <a:lnTo>
                    <a:pt x="28719" y="122200"/>
                  </a:lnTo>
                  <a:lnTo>
                    <a:pt x="29398" y="122920"/>
                  </a:lnTo>
                  <a:lnTo>
                    <a:pt x="30036" y="123640"/>
                  </a:lnTo>
                  <a:lnTo>
                    <a:pt x="30673" y="124380"/>
                  </a:lnTo>
                  <a:lnTo>
                    <a:pt x="31290" y="125121"/>
                  </a:lnTo>
                  <a:lnTo>
                    <a:pt x="31887" y="125862"/>
                  </a:lnTo>
                  <a:lnTo>
                    <a:pt x="32463" y="126623"/>
                  </a:lnTo>
                  <a:lnTo>
                    <a:pt x="33039" y="127405"/>
                  </a:lnTo>
                  <a:lnTo>
                    <a:pt x="33595" y="128186"/>
                  </a:lnTo>
                  <a:lnTo>
                    <a:pt x="34129" y="128968"/>
                  </a:lnTo>
                  <a:lnTo>
                    <a:pt x="34664" y="129770"/>
                  </a:lnTo>
                  <a:lnTo>
                    <a:pt x="35179" y="130573"/>
                  </a:lnTo>
                  <a:lnTo>
                    <a:pt x="35672" y="131375"/>
                  </a:lnTo>
                  <a:lnTo>
                    <a:pt x="36145" y="132198"/>
                  </a:lnTo>
                  <a:lnTo>
                    <a:pt x="36598" y="133041"/>
                  </a:lnTo>
                  <a:lnTo>
                    <a:pt x="37051" y="133864"/>
                  </a:lnTo>
                  <a:lnTo>
                    <a:pt x="37483" y="134708"/>
                  </a:lnTo>
                  <a:lnTo>
                    <a:pt x="37894" y="135572"/>
                  </a:lnTo>
                  <a:lnTo>
                    <a:pt x="38285" y="136436"/>
                  </a:lnTo>
                  <a:lnTo>
                    <a:pt x="38676" y="137300"/>
                  </a:lnTo>
                  <a:lnTo>
                    <a:pt x="39026" y="138164"/>
                  </a:lnTo>
                  <a:lnTo>
                    <a:pt x="39375" y="139049"/>
                  </a:lnTo>
                  <a:lnTo>
                    <a:pt x="39704" y="139933"/>
                  </a:lnTo>
                  <a:lnTo>
                    <a:pt x="40034" y="140818"/>
                  </a:lnTo>
                  <a:lnTo>
                    <a:pt x="40322" y="141723"/>
                  </a:lnTo>
                  <a:lnTo>
                    <a:pt x="40610" y="142628"/>
                  </a:lnTo>
                  <a:lnTo>
                    <a:pt x="93275" y="1426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3165300" y="1822700"/>
              <a:ext cx="1309450" cy="2005325"/>
            </a:xfrm>
            <a:custGeom>
              <a:avLst/>
              <a:gdLst/>
              <a:ahLst/>
              <a:cxnLst/>
              <a:rect l="l" t="t" r="r" b="b"/>
              <a:pathLst>
                <a:path w="52378" h="80213" extrusionOk="0">
                  <a:moveTo>
                    <a:pt x="16170" y="0"/>
                  </a:moveTo>
                  <a:lnTo>
                    <a:pt x="15718" y="42"/>
                  </a:lnTo>
                  <a:lnTo>
                    <a:pt x="15265" y="103"/>
                  </a:lnTo>
                  <a:lnTo>
                    <a:pt x="14813" y="186"/>
                  </a:lnTo>
                  <a:lnTo>
                    <a:pt x="14381" y="288"/>
                  </a:lnTo>
                  <a:lnTo>
                    <a:pt x="13949" y="412"/>
                  </a:lnTo>
                  <a:lnTo>
                    <a:pt x="13517" y="556"/>
                  </a:lnTo>
                  <a:lnTo>
                    <a:pt x="13105" y="720"/>
                  </a:lnTo>
                  <a:lnTo>
                    <a:pt x="12714" y="906"/>
                  </a:lnTo>
                  <a:lnTo>
                    <a:pt x="12323" y="1132"/>
                  </a:lnTo>
                  <a:lnTo>
                    <a:pt x="11953" y="1358"/>
                  </a:lnTo>
                  <a:lnTo>
                    <a:pt x="11583" y="1626"/>
                  </a:lnTo>
                  <a:lnTo>
                    <a:pt x="11254" y="1914"/>
                  </a:lnTo>
                  <a:lnTo>
                    <a:pt x="10925" y="2222"/>
                  </a:lnTo>
                  <a:lnTo>
                    <a:pt x="10616" y="2551"/>
                  </a:lnTo>
                  <a:lnTo>
                    <a:pt x="10328" y="2901"/>
                  </a:lnTo>
                  <a:lnTo>
                    <a:pt x="10143" y="3066"/>
                  </a:lnTo>
                  <a:lnTo>
                    <a:pt x="9958" y="3230"/>
                  </a:lnTo>
                  <a:lnTo>
                    <a:pt x="9752" y="3395"/>
                  </a:lnTo>
                  <a:lnTo>
                    <a:pt x="9526" y="3539"/>
                  </a:lnTo>
                  <a:lnTo>
                    <a:pt x="9299" y="3662"/>
                  </a:lnTo>
                  <a:lnTo>
                    <a:pt x="9073" y="3786"/>
                  </a:lnTo>
                  <a:lnTo>
                    <a:pt x="8826" y="3889"/>
                  </a:lnTo>
                  <a:lnTo>
                    <a:pt x="8579" y="3991"/>
                  </a:lnTo>
                  <a:lnTo>
                    <a:pt x="8332" y="4074"/>
                  </a:lnTo>
                  <a:lnTo>
                    <a:pt x="8065" y="4135"/>
                  </a:lnTo>
                  <a:lnTo>
                    <a:pt x="7551" y="4259"/>
                  </a:lnTo>
                  <a:lnTo>
                    <a:pt x="7016" y="4321"/>
                  </a:lnTo>
                  <a:lnTo>
                    <a:pt x="6460" y="4341"/>
                  </a:lnTo>
                  <a:lnTo>
                    <a:pt x="6090" y="4321"/>
                  </a:lnTo>
                  <a:lnTo>
                    <a:pt x="5679" y="4259"/>
                  </a:lnTo>
                  <a:lnTo>
                    <a:pt x="5247" y="4135"/>
                  </a:lnTo>
                  <a:lnTo>
                    <a:pt x="4835" y="3991"/>
                  </a:lnTo>
                  <a:lnTo>
                    <a:pt x="4629" y="3889"/>
                  </a:lnTo>
                  <a:lnTo>
                    <a:pt x="4444" y="3786"/>
                  </a:lnTo>
                  <a:lnTo>
                    <a:pt x="4259" y="3662"/>
                  </a:lnTo>
                  <a:lnTo>
                    <a:pt x="4095" y="3539"/>
                  </a:lnTo>
                  <a:lnTo>
                    <a:pt x="3930" y="3395"/>
                  </a:lnTo>
                  <a:lnTo>
                    <a:pt x="3786" y="3230"/>
                  </a:lnTo>
                  <a:lnTo>
                    <a:pt x="3663" y="3066"/>
                  </a:lnTo>
                  <a:lnTo>
                    <a:pt x="3560" y="2901"/>
                  </a:lnTo>
                  <a:lnTo>
                    <a:pt x="3375" y="2716"/>
                  </a:lnTo>
                  <a:lnTo>
                    <a:pt x="3128" y="2551"/>
                  </a:lnTo>
                  <a:lnTo>
                    <a:pt x="2840" y="2407"/>
                  </a:lnTo>
                  <a:lnTo>
                    <a:pt x="2552" y="2284"/>
                  </a:lnTo>
                  <a:lnTo>
                    <a:pt x="2387" y="2243"/>
                  </a:lnTo>
                  <a:lnTo>
                    <a:pt x="2222" y="2222"/>
                  </a:lnTo>
                  <a:lnTo>
                    <a:pt x="1873" y="2222"/>
                  </a:lnTo>
                  <a:lnTo>
                    <a:pt x="1688" y="2243"/>
                  </a:lnTo>
                  <a:lnTo>
                    <a:pt x="1523" y="2284"/>
                  </a:lnTo>
                  <a:lnTo>
                    <a:pt x="1338" y="2325"/>
                  </a:lnTo>
                  <a:lnTo>
                    <a:pt x="1153" y="2407"/>
                  </a:lnTo>
                  <a:lnTo>
                    <a:pt x="988" y="2510"/>
                  </a:lnTo>
                  <a:lnTo>
                    <a:pt x="824" y="2613"/>
                  </a:lnTo>
                  <a:lnTo>
                    <a:pt x="659" y="2737"/>
                  </a:lnTo>
                  <a:lnTo>
                    <a:pt x="536" y="2860"/>
                  </a:lnTo>
                  <a:lnTo>
                    <a:pt x="412" y="2983"/>
                  </a:lnTo>
                  <a:lnTo>
                    <a:pt x="289" y="3127"/>
                  </a:lnTo>
                  <a:lnTo>
                    <a:pt x="206" y="3292"/>
                  </a:lnTo>
                  <a:lnTo>
                    <a:pt x="124" y="3436"/>
                  </a:lnTo>
                  <a:lnTo>
                    <a:pt x="62" y="3601"/>
                  </a:lnTo>
                  <a:lnTo>
                    <a:pt x="21" y="3765"/>
                  </a:lnTo>
                  <a:lnTo>
                    <a:pt x="1" y="3930"/>
                  </a:lnTo>
                  <a:lnTo>
                    <a:pt x="1" y="4115"/>
                  </a:lnTo>
                  <a:lnTo>
                    <a:pt x="21" y="4279"/>
                  </a:lnTo>
                  <a:lnTo>
                    <a:pt x="42" y="4465"/>
                  </a:lnTo>
                  <a:lnTo>
                    <a:pt x="104" y="4650"/>
                  </a:lnTo>
                  <a:lnTo>
                    <a:pt x="186" y="4835"/>
                  </a:lnTo>
                  <a:lnTo>
                    <a:pt x="19524" y="80212"/>
                  </a:lnTo>
                  <a:lnTo>
                    <a:pt x="23865" y="80212"/>
                  </a:lnTo>
                  <a:lnTo>
                    <a:pt x="4527" y="8209"/>
                  </a:lnTo>
                  <a:lnTo>
                    <a:pt x="6440" y="8209"/>
                  </a:lnTo>
                  <a:lnTo>
                    <a:pt x="6892" y="8168"/>
                  </a:lnTo>
                  <a:lnTo>
                    <a:pt x="7345" y="8106"/>
                  </a:lnTo>
                  <a:lnTo>
                    <a:pt x="7798" y="8024"/>
                  </a:lnTo>
                  <a:lnTo>
                    <a:pt x="8230" y="7921"/>
                  </a:lnTo>
                  <a:lnTo>
                    <a:pt x="8682" y="7797"/>
                  </a:lnTo>
                  <a:lnTo>
                    <a:pt x="9114" y="7653"/>
                  </a:lnTo>
                  <a:lnTo>
                    <a:pt x="9546" y="7489"/>
                  </a:lnTo>
                  <a:lnTo>
                    <a:pt x="9978" y="7283"/>
                  </a:lnTo>
                  <a:lnTo>
                    <a:pt x="10390" y="7077"/>
                  </a:lnTo>
                  <a:lnTo>
                    <a:pt x="10801" y="6830"/>
                  </a:lnTo>
                  <a:lnTo>
                    <a:pt x="11213" y="6584"/>
                  </a:lnTo>
                  <a:lnTo>
                    <a:pt x="11624" y="6296"/>
                  </a:lnTo>
                  <a:lnTo>
                    <a:pt x="11994" y="5987"/>
                  </a:lnTo>
                  <a:lnTo>
                    <a:pt x="12385" y="5658"/>
                  </a:lnTo>
                  <a:lnTo>
                    <a:pt x="12755" y="5308"/>
                  </a:lnTo>
                  <a:lnTo>
                    <a:pt x="13105" y="4979"/>
                  </a:lnTo>
                  <a:lnTo>
                    <a:pt x="13476" y="4670"/>
                  </a:lnTo>
                  <a:lnTo>
                    <a:pt x="13866" y="4423"/>
                  </a:lnTo>
                  <a:lnTo>
                    <a:pt x="14052" y="4321"/>
                  </a:lnTo>
                  <a:lnTo>
                    <a:pt x="14257" y="4218"/>
                  </a:lnTo>
                  <a:lnTo>
                    <a:pt x="14463" y="4135"/>
                  </a:lnTo>
                  <a:lnTo>
                    <a:pt x="14669" y="4074"/>
                  </a:lnTo>
                  <a:lnTo>
                    <a:pt x="14895" y="4012"/>
                  </a:lnTo>
                  <a:lnTo>
                    <a:pt x="15121" y="3950"/>
                  </a:lnTo>
                  <a:lnTo>
                    <a:pt x="15368" y="3909"/>
                  </a:lnTo>
                  <a:lnTo>
                    <a:pt x="15615" y="3889"/>
                  </a:lnTo>
                  <a:lnTo>
                    <a:pt x="16129" y="3868"/>
                  </a:lnTo>
                  <a:lnTo>
                    <a:pt x="16644" y="3889"/>
                  </a:lnTo>
                  <a:lnTo>
                    <a:pt x="16891" y="3909"/>
                  </a:lnTo>
                  <a:lnTo>
                    <a:pt x="17137" y="3950"/>
                  </a:lnTo>
                  <a:lnTo>
                    <a:pt x="17364" y="4012"/>
                  </a:lnTo>
                  <a:lnTo>
                    <a:pt x="17590" y="4074"/>
                  </a:lnTo>
                  <a:lnTo>
                    <a:pt x="17796" y="4135"/>
                  </a:lnTo>
                  <a:lnTo>
                    <a:pt x="18001" y="4218"/>
                  </a:lnTo>
                  <a:lnTo>
                    <a:pt x="18207" y="4321"/>
                  </a:lnTo>
                  <a:lnTo>
                    <a:pt x="18392" y="4423"/>
                  </a:lnTo>
                  <a:lnTo>
                    <a:pt x="18783" y="4670"/>
                  </a:lnTo>
                  <a:lnTo>
                    <a:pt x="19153" y="4979"/>
                  </a:lnTo>
                  <a:lnTo>
                    <a:pt x="19524" y="5308"/>
                  </a:lnTo>
                  <a:lnTo>
                    <a:pt x="19832" y="5658"/>
                  </a:lnTo>
                  <a:lnTo>
                    <a:pt x="20182" y="5987"/>
                  </a:lnTo>
                  <a:lnTo>
                    <a:pt x="20532" y="6296"/>
                  </a:lnTo>
                  <a:lnTo>
                    <a:pt x="20882" y="6584"/>
                  </a:lnTo>
                  <a:lnTo>
                    <a:pt x="21252" y="6830"/>
                  </a:lnTo>
                  <a:lnTo>
                    <a:pt x="21643" y="7077"/>
                  </a:lnTo>
                  <a:lnTo>
                    <a:pt x="22034" y="7283"/>
                  </a:lnTo>
                  <a:lnTo>
                    <a:pt x="22424" y="7489"/>
                  </a:lnTo>
                  <a:lnTo>
                    <a:pt x="22836" y="7653"/>
                  </a:lnTo>
                  <a:lnTo>
                    <a:pt x="23247" y="7797"/>
                  </a:lnTo>
                  <a:lnTo>
                    <a:pt x="23659" y="7921"/>
                  </a:lnTo>
                  <a:lnTo>
                    <a:pt x="24091" y="8024"/>
                  </a:lnTo>
                  <a:lnTo>
                    <a:pt x="24502" y="8106"/>
                  </a:lnTo>
                  <a:lnTo>
                    <a:pt x="24934" y="8168"/>
                  </a:lnTo>
                  <a:lnTo>
                    <a:pt x="25366" y="8209"/>
                  </a:lnTo>
                  <a:lnTo>
                    <a:pt x="26230" y="8209"/>
                  </a:lnTo>
                  <a:lnTo>
                    <a:pt x="26662" y="8168"/>
                  </a:lnTo>
                  <a:lnTo>
                    <a:pt x="27074" y="8106"/>
                  </a:lnTo>
                  <a:lnTo>
                    <a:pt x="27506" y="8024"/>
                  </a:lnTo>
                  <a:lnTo>
                    <a:pt x="27938" y="7921"/>
                  </a:lnTo>
                  <a:lnTo>
                    <a:pt x="28349" y="7797"/>
                  </a:lnTo>
                  <a:lnTo>
                    <a:pt x="28761" y="7653"/>
                  </a:lnTo>
                  <a:lnTo>
                    <a:pt x="29152" y="7489"/>
                  </a:lnTo>
                  <a:lnTo>
                    <a:pt x="29563" y="7283"/>
                  </a:lnTo>
                  <a:lnTo>
                    <a:pt x="29954" y="7077"/>
                  </a:lnTo>
                  <a:lnTo>
                    <a:pt x="30324" y="6830"/>
                  </a:lnTo>
                  <a:lnTo>
                    <a:pt x="30694" y="6584"/>
                  </a:lnTo>
                  <a:lnTo>
                    <a:pt x="31065" y="6296"/>
                  </a:lnTo>
                  <a:lnTo>
                    <a:pt x="31415" y="5987"/>
                  </a:lnTo>
                  <a:lnTo>
                    <a:pt x="31744" y="5658"/>
                  </a:lnTo>
                  <a:lnTo>
                    <a:pt x="32073" y="5308"/>
                  </a:lnTo>
                  <a:lnTo>
                    <a:pt x="32443" y="4979"/>
                  </a:lnTo>
                  <a:lnTo>
                    <a:pt x="32813" y="4670"/>
                  </a:lnTo>
                  <a:lnTo>
                    <a:pt x="33184" y="4423"/>
                  </a:lnTo>
                  <a:lnTo>
                    <a:pt x="33389" y="4321"/>
                  </a:lnTo>
                  <a:lnTo>
                    <a:pt x="33595" y="4218"/>
                  </a:lnTo>
                  <a:lnTo>
                    <a:pt x="33801" y="4135"/>
                  </a:lnTo>
                  <a:lnTo>
                    <a:pt x="34007" y="4074"/>
                  </a:lnTo>
                  <a:lnTo>
                    <a:pt x="34233" y="4012"/>
                  </a:lnTo>
                  <a:lnTo>
                    <a:pt x="34459" y="3950"/>
                  </a:lnTo>
                  <a:lnTo>
                    <a:pt x="34686" y="3909"/>
                  </a:lnTo>
                  <a:lnTo>
                    <a:pt x="34932" y="3889"/>
                  </a:lnTo>
                  <a:lnTo>
                    <a:pt x="35467" y="3868"/>
                  </a:lnTo>
                  <a:lnTo>
                    <a:pt x="35838" y="3889"/>
                  </a:lnTo>
                  <a:lnTo>
                    <a:pt x="36249" y="3950"/>
                  </a:lnTo>
                  <a:lnTo>
                    <a:pt x="36702" y="4074"/>
                  </a:lnTo>
                  <a:lnTo>
                    <a:pt x="37154" y="4218"/>
                  </a:lnTo>
                  <a:lnTo>
                    <a:pt x="37607" y="4423"/>
                  </a:lnTo>
                  <a:lnTo>
                    <a:pt x="38039" y="4670"/>
                  </a:lnTo>
                  <a:lnTo>
                    <a:pt x="38245" y="4814"/>
                  </a:lnTo>
                  <a:lnTo>
                    <a:pt x="38450" y="4979"/>
                  </a:lnTo>
                  <a:lnTo>
                    <a:pt x="38656" y="5144"/>
                  </a:lnTo>
                  <a:lnTo>
                    <a:pt x="38841" y="5308"/>
                  </a:lnTo>
                  <a:lnTo>
                    <a:pt x="39211" y="5658"/>
                  </a:lnTo>
                  <a:lnTo>
                    <a:pt x="39561" y="5987"/>
                  </a:lnTo>
                  <a:lnTo>
                    <a:pt x="39931" y="6296"/>
                  </a:lnTo>
                  <a:lnTo>
                    <a:pt x="40302" y="6584"/>
                  </a:lnTo>
                  <a:lnTo>
                    <a:pt x="40672" y="6830"/>
                  </a:lnTo>
                  <a:lnTo>
                    <a:pt x="41063" y="7077"/>
                  </a:lnTo>
                  <a:lnTo>
                    <a:pt x="41454" y="7283"/>
                  </a:lnTo>
                  <a:lnTo>
                    <a:pt x="41865" y="7489"/>
                  </a:lnTo>
                  <a:lnTo>
                    <a:pt x="42277" y="7653"/>
                  </a:lnTo>
                  <a:lnTo>
                    <a:pt x="42709" y="7797"/>
                  </a:lnTo>
                  <a:lnTo>
                    <a:pt x="43141" y="7921"/>
                  </a:lnTo>
                  <a:lnTo>
                    <a:pt x="43593" y="8024"/>
                  </a:lnTo>
                  <a:lnTo>
                    <a:pt x="44066" y="8106"/>
                  </a:lnTo>
                  <a:lnTo>
                    <a:pt x="44560" y="8168"/>
                  </a:lnTo>
                  <a:lnTo>
                    <a:pt x="45075" y="8209"/>
                  </a:lnTo>
                  <a:lnTo>
                    <a:pt x="47049" y="8209"/>
                  </a:lnTo>
                  <a:lnTo>
                    <a:pt x="28205" y="80212"/>
                  </a:lnTo>
                  <a:lnTo>
                    <a:pt x="32567" y="80212"/>
                  </a:lnTo>
                  <a:lnTo>
                    <a:pt x="52378" y="4835"/>
                  </a:lnTo>
                  <a:lnTo>
                    <a:pt x="52357" y="4465"/>
                  </a:lnTo>
                  <a:lnTo>
                    <a:pt x="52357" y="4115"/>
                  </a:lnTo>
                  <a:lnTo>
                    <a:pt x="52316" y="3765"/>
                  </a:lnTo>
                  <a:lnTo>
                    <a:pt x="52254" y="3436"/>
                  </a:lnTo>
                  <a:lnTo>
                    <a:pt x="52193" y="3292"/>
                  </a:lnTo>
                  <a:lnTo>
                    <a:pt x="52131" y="3127"/>
                  </a:lnTo>
                  <a:lnTo>
                    <a:pt x="52049" y="2983"/>
                  </a:lnTo>
                  <a:lnTo>
                    <a:pt x="51966" y="2860"/>
                  </a:lnTo>
                  <a:lnTo>
                    <a:pt x="51843" y="2737"/>
                  </a:lnTo>
                  <a:lnTo>
                    <a:pt x="51719" y="2613"/>
                  </a:lnTo>
                  <a:lnTo>
                    <a:pt x="51575" y="2510"/>
                  </a:lnTo>
                  <a:lnTo>
                    <a:pt x="51411" y="2407"/>
                  </a:lnTo>
                  <a:lnTo>
                    <a:pt x="51226" y="2325"/>
                  </a:lnTo>
                  <a:lnTo>
                    <a:pt x="51040" y="2284"/>
                  </a:lnTo>
                  <a:lnTo>
                    <a:pt x="50855" y="2243"/>
                  </a:lnTo>
                  <a:lnTo>
                    <a:pt x="50691" y="2222"/>
                  </a:lnTo>
                  <a:lnTo>
                    <a:pt x="50341" y="2222"/>
                  </a:lnTo>
                  <a:lnTo>
                    <a:pt x="50176" y="2243"/>
                  </a:lnTo>
                  <a:lnTo>
                    <a:pt x="50012" y="2284"/>
                  </a:lnTo>
                  <a:lnTo>
                    <a:pt x="49703" y="2407"/>
                  </a:lnTo>
                  <a:lnTo>
                    <a:pt x="49436" y="2551"/>
                  </a:lnTo>
                  <a:lnTo>
                    <a:pt x="49189" y="2716"/>
                  </a:lnTo>
                  <a:lnTo>
                    <a:pt x="48983" y="2901"/>
                  </a:lnTo>
                  <a:lnTo>
                    <a:pt x="48634" y="3230"/>
                  </a:lnTo>
                  <a:lnTo>
                    <a:pt x="48263" y="3539"/>
                  </a:lnTo>
                  <a:lnTo>
                    <a:pt x="47893" y="3786"/>
                  </a:lnTo>
                  <a:lnTo>
                    <a:pt x="47543" y="3991"/>
                  </a:lnTo>
                  <a:lnTo>
                    <a:pt x="47173" y="4135"/>
                  </a:lnTo>
                  <a:lnTo>
                    <a:pt x="46803" y="4259"/>
                  </a:lnTo>
                  <a:lnTo>
                    <a:pt x="46453" y="4321"/>
                  </a:lnTo>
                  <a:lnTo>
                    <a:pt x="46083" y="4341"/>
                  </a:lnTo>
                  <a:lnTo>
                    <a:pt x="45568" y="4321"/>
                  </a:lnTo>
                  <a:lnTo>
                    <a:pt x="45075" y="4259"/>
                  </a:lnTo>
                  <a:lnTo>
                    <a:pt x="44601" y="4135"/>
                  </a:lnTo>
                  <a:lnTo>
                    <a:pt x="44149" y="3991"/>
                  </a:lnTo>
                  <a:lnTo>
                    <a:pt x="43696" y="3786"/>
                  </a:lnTo>
                  <a:lnTo>
                    <a:pt x="43244" y="3539"/>
                  </a:lnTo>
                  <a:lnTo>
                    <a:pt x="42750" y="3230"/>
                  </a:lnTo>
                  <a:lnTo>
                    <a:pt x="42215" y="2901"/>
                  </a:lnTo>
                  <a:lnTo>
                    <a:pt x="41865" y="2551"/>
                  </a:lnTo>
                  <a:lnTo>
                    <a:pt x="41495" y="2222"/>
                  </a:lnTo>
                  <a:lnTo>
                    <a:pt x="41125" y="1914"/>
                  </a:lnTo>
                  <a:lnTo>
                    <a:pt x="40775" y="1626"/>
                  </a:lnTo>
                  <a:lnTo>
                    <a:pt x="40405" y="1358"/>
                  </a:lnTo>
                  <a:lnTo>
                    <a:pt x="40014" y="1132"/>
                  </a:lnTo>
                  <a:lnTo>
                    <a:pt x="39643" y="906"/>
                  </a:lnTo>
                  <a:lnTo>
                    <a:pt x="39273" y="720"/>
                  </a:lnTo>
                  <a:lnTo>
                    <a:pt x="38882" y="556"/>
                  </a:lnTo>
                  <a:lnTo>
                    <a:pt x="38471" y="412"/>
                  </a:lnTo>
                  <a:lnTo>
                    <a:pt x="38080" y="288"/>
                  </a:lnTo>
                  <a:lnTo>
                    <a:pt x="37668" y="186"/>
                  </a:lnTo>
                  <a:lnTo>
                    <a:pt x="37257" y="103"/>
                  </a:lnTo>
                  <a:lnTo>
                    <a:pt x="36825" y="42"/>
                  </a:lnTo>
                  <a:lnTo>
                    <a:pt x="36393" y="0"/>
                  </a:lnTo>
                  <a:lnTo>
                    <a:pt x="35488" y="0"/>
                  </a:lnTo>
                  <a:lnTo>
                    <a:pt x="35056" y="42"/>
                  </a:lnTo>
                  <a:lnTo>
                    <a:pt x="34624" y="103"/>
                  </a:lnTo>
                  <a:lnTo>
                    <a:pt x="34212" y="186"/>
                  </a:lnTo>
                  <a:lnTo>
                    <a:pt x="33801" y="288"/>
                  </a:lnTo>
                  <a:lnTo>
                    <a:pt x="33410" y="412"/>
                  </a:lnTo>
                  <a:lnTo>
                    <a:pt x="32999" y="556"/>
                  </a:lnTo>
                  <a:lnTo>
                    <a:pt x="32628" y="720"/>
                  </a:lnTo>
                  <a:lnTo>
                    <a:pt x="32237" y="906"/>
                  </a:lnTo>
                  <a:lnTo>
                    <a:pt x="31867" y="1132"/>
                  </a:lnTo>
                  <a:lnTo>
                    <a:pt x="31476" y="1358"/>
                  </a:lnTo>
                  <a:lnTo>
                    <a:pt x="31127" y="1626"/>
                  </a:lnTo>
                  <a:lnTo>
                    <a:pt x="30756" y="1914"/>
                  </a:lnTo>
                  <a:lnTo>
                    <a:pt x="30386" y="2222"/>
                  </a:lnTo>
                  <a:lnTo>
                    <a:pt x="30016" y="2551"/>
                  </a:lnTo>
                  <a:lnTo>
                    <a:pt x="29666" y="2901"/>
                  </a:lnTo>
                  <a:lnTo>
                    <a:pt x="29296" y="3230"/>
                  </a:lnTo>
                  <a:lnTo>
                    <a:pt x="28884" y="3539"/>
                  </a:lnTo>
                  <a:lnTo>
                    <a:pt x="28493" y="3786"/>
                  </a:lnTo>
                  <a:lnTo>
                    <a:pt x="28061" y="3991"/>
                  </a:lnTo>
                  <a:lnTo>
                    <a:pt x="27629" y="4135"/>
                  </a:lnTo>
                  <a:lnTo>
                    <a:pt x="27177" y="4259"/>
                  </a:lnTo>
                  <a:lnTo>
                    <a:pt x="26724" y="4321"/>
                  </a:lnTo>
                  <a:lnTo>
                    <a:pt x="26271" y="4341"/>
                  </a:lnTo>
                  <a:lnTo>
                    <a:pt x="25819" y="4321"/>
                  </a:lnTo>
                  <a:lnTo>
                    <a:pt x="25366" y="4259"/>
                  </a:lnTo>
                  <a:lnTo>
                    <a:pt x="24934" y="4135"/>
                  </a:lnTo>
                  <a:lnTo>
                    <a:pt x="24502" y="3991"/>
                  </a:lnTo>
                  <a:lnTo>
                    <a:pt x="24070" y="3786"/>
                  </a:lnTo>
                  <a:lnTo>
                    <a:pt x="23659" y="3539"/>
                  </a:lnTo>
                  <a:lnTo>
                    <a:pt x="23268" y="3230"/>
                  </a:lnTo>
                  <a:lnTo>
                    <a:pt x="22898" y="2901"/>
                  </a:lnTo>
                  <a:lnTo>
                    <a:pt x="22610" y="2551"/>
                  </a:lnTo>
                  <a:lnTo>
                    <a:pt x="22301" y="2222"/>
                  </a:lnTo>
                  <a:lnTo>
                    <a:pt x="21992" y="1914"/>
                  </a:lnTo>
                  <a:lnTo>
                    <a:pt x="21643" y="1626"/>
                  </a:lnTo>
                  <a:lnTo>
                    <a:pt x="21293" y="1358"/>
                  </a:lnTo>
                  <a:lnTo>
                    <a:pt x="20902" y="1132"/>
                  </a:lnTo>
                  <a:lnTo>
                    <a:pt x="20511" y="906"/>
                  </a:lnTo>
                  <a:lnTo>
                    <a:pt x="20120" y="720"/>
                  </a:lnTo>
                  <a:lnTo>
                    <a:pt x="19709" y="556"/>
                  </a:lnTo>
                  <a:lnTo>
                    <a:pt x="19277" y="412"/>
                  </a:lnTo>
                  <a:lnTo>
                    <a:pt x="18845" y="288"/>
                  </a:lnTo>
                  <a:lnTo>
                    <a:pt x="18413" y="186"/>
                  </a:lnTo>
                  <a:lnTo>
                    <a:pt x="17960" y="103"/>
                  </a:lnTo>
                  <a:lnTo>
                    <a:pt x="17528" y="42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3435825" y="5223300"/>
              <a:ext cx="748850" cy="253575"/>
            </a:xfrm>
            <a:custGeom>
              <a:avLst/>
              <a:gdLst/>
              <a:ahLst/>
              <a:cxnLst/>
              <a:rect l="l" t="t" r="r" b="b"/>
              <a:pathLst>
                <a:path w="29954" h="10143" extrusionOk="0">
                  <a:moveTo>
                    <a:pt x="1" y="1"/>
                  </a:moveTo>
                  <a:lnTo>
                    <a:pt x="227" y="536"/>
                  </a:lnTo>
                  <a:lnTo>
                    <a:pt x="494" y="1071"/>
                  </a:lnTo>
                  <a:lnTo>
                    <a:pt x="762" y="1585"/>
                  </a:lnTo>
                  <a:lnTo>
                    <a:pt x="1050" y="2099"/>
                  </a:lnTo>
                  <a:lnTo>
                    <a:pt x="1358" y="2593"/>
                  </a:lnTo>
                  <a:lnTo>
                    <a:pt x="1688" y="3087"/>
                  </a:lnTo>
                  <a:lnTo>
                    <a:pt x="2037" y="3560"/>
                  </a:lnTo>
                  <a:lnTo>
                    <a:pt x="2408" y="4033"/>
                  </a:lnTo>
                  <a:lnTo>
                    <a:pt x="2778" y="4486"/>
                  </a:lnTo>
                  <a:lnTo>
                    <a:pt x="3169" y="4918"/>
                  </a:lnTo>
                  <a:lnTo>
                    <a:pt x="3580" y="5350"/>
                  </a:lnTo>
                  <a:lnTo>
                    <a:pt x="4012" y="5761"/>
                  </a:lnTo>
                  <a:lnTo>
                    <a:pt x="4444" y="6152"/>
                  </a:lnTo>
                  <a:lnTo>
                    <a:pt x="4897" y="6543"/>
                  </a:lnTo>
                  <a:lnTo>
                    <a:pt x="5370" y="6893"/>
                  </a:lnTo>
                  <a:lnTo>
                    <a:pt x="5864" y="7242"/>
                  </a:lnTo>
                  <a:lnTo>
                    <a:pt x="6358" y="7571"/>
                  </a:lnTo>
                  <a:lnTo>
                    <a:pt x="6851" y="7880"/>
                  </a:lnTo>
                  <a:lnTo>
                    <a:pt x="7366" y="8189"/>
                  </a:lnTo>
                  <a:lnTo>
                    <a:pt x="7900" y="8456"/>
                  </a:lnTo>
                  <a:lnTo>
                    <a:pt x="8435" y="8724"/>
                  </a:lnTo>
                  <a:lnTo>
                    <a:pt x="8991" y="8950"/>
                  </a:lnTo>
                  <a:lnTo>
                    <a:pt x="9546" y="9176"/>
                  </a:lnTo>
                  <a:lnTo>
                    <a:pt x="10122" y="9382"/>
                  </a:lnTo>
                  <a:lnTo>
                    <a:pt x="10698" y="9546"/>
                  </a:lnTo>
                  <a:lnTo>
                    <a:pt x="11295" y="9711"/>
                  </a:lnTo>
                  <a:lnTo>
                    <a:pt x="11891" y="9834"/>
                  </a:lnTo>
                  <a:lnTo>
                    <a:pt x="12488" y="9937"/>
                  </a:lnTo>
                  <a:lnTo>
                    <a:pt x="13105" y="10040"/>
                  </a:lnTo>
                  <a:lnTo>
                    <a:pt x="13722" y="10102"/>
                  </a:lnTo>
                  <a:lnTo>
                    <a:pt x="14340" y="10122"/>
                  </a:lnTo>
                  <a:lnTo>
                    <a:pt x="14977" y="10143"/>
                  </a:lnTo>
                  <a:lnTo>
                    <a:pt x="15615" y="10122"/>
                  </a:lnTo>
                  <a:lnTo>
                    <a:pt x="16232" y="10102"/>
                  </a:lnTo>
                  <a:lnTo>
                    <a:pt x="16849" y="10040"/>
                  </a:lnTo>
                  <a:lnTo>
                    <a:pt x="17467" y="9937"/>
                  </a:lnTo>
                  <a:lnTo>
                    <a:pt x="18063" y="9834"/>
                  </a:lnTo>
                  <a:lnTo>
                    <a:pt x="18660" y="9711"/>
                  </a:lnTo>
                  <a:lnTo>
                    <a:pt x="19256" y="9546"/>
                  </a:lnTo>
                  <a:lnTo>
                    <a:pt x="19832" y="9382"/>
                  </a:lnTo>
                  <a:lnTo>
                    <a:pt x="20388" y="9176"/>
                  </a:lnTo>
                  <a:lnTo>
                    <a:pt x="20964" y="8950"/>
                  </a:lnTo>
                  <a:lnTo>
                    <a:pt x="21499" y="8724"/>
                  </a:lnTo>
                  <a:lnTo>
                    <a:pt x="22054" y="8456"/>
                  </a:lnTo>
                  <a:lnTo>
                    <a:pt x="22568" y="8189"/>
                  </a:lnTo>
                  <a:lnTo>
                    <a:pt x="23103" y="7880"/>
                  </a:lnTo>
                  <a:lnTo>
                    <a:pt x="23597" y="7571"/>
                  </a:lnTo>
                  <a:lnTo>
                    <a:pt x="24091" y="7242"/>
                  </a:lnTo>
                  <a:lnTo>
                    <a:pt x="24564" y="6893"/>
                  </a:lnTo>
                  <a:lnTo>
                    <a:pt x="25037" y="6543"/>
                  </a:lnTo>
                  <a:lnTo>
                    <a:pt x="25490" y="6152"/>
                  </a:lnTo>
                  <a:lnTo>
                    <a:pt x="25942" y="5761"/>
                  </a:lnTo>
                  <a:lnTo>
                    <a:pt x="26354" y="5350"/>
                  </a:lnTo>
                  <a:lnTo>
                    <a:pt x="26765" y="4918"/>
                  </a:lnTo>
                  <a:lnTo>
                    <a:pt x="27156" y="4486"/>
                  </a:lnTo>
                  <a:lnTo>
                    <a:pt x="27547" y="4033"/>
                  </a:lnTo>
                  <a:lnTo>
                    <a:pt x="27897" y="3560"/>
                  </a:lnTo>
                  <a:lnTo>
                    <a:pt x="28246" y="3087"/>
                  </a:lnTo>
                  <a:lnTo>
                    <a:pt x="28576" y="2593"/>
                  </a:lnTo>
                  <a:lnTo>
                    <a:pt x="28884" y="2099"/>
                  </a:lnTo>
                  <a:lnTo>
                    <a:pt x="29193" y="1585"/>
                  </a:lnTo>
                  <a:lnTo>
                    <a:pt x="29460" y="1071"/>
                  </a:lnTo>
                  <a:lnTo>
                    <a:pt x="29707" y="536"/>
                  </a:lnTo>
                  <a:lnTo>
                    <a:pt x="29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3158100" y="3791475"/>
              <a:ext cx="1316650" cy="1431850"/>
            </a:xfrm>
            <a:custGeom>
              <a:avLst/>
              <a:gdLst/>
              <a:ahLst/>
              <a:cxnLst/>
              <a:rect l="l" t="t" r="r" b="b"/>
              <a:pathLst>
                <a:path w="52666" h="57274" extrusionOk="0">
                  <a:moveTo>
                    <a:pt x="1" y="0"/>
                  </a:moveTo>
                  <a:lnTo>
                    <a:pt x="1" y="48572"/>
                  </a:lnTo>
                  <a:lnTo>
                    <a:pt x="1" y="49024"/>
                  </a:lnTo>
                  <a:lnTo>
                    <a:pt x="42" y="49477"/>
                  </a:lnTo>
                  <a:lnTo>
                    <a:pt x="83" y="49909"/>
                  </a:lnTo>
                  <a:lnTo>
                    <a:pt x="165" y="50341"/>
                  </a:lnTo>
                  <a:lnTo>
                    <a:pt x="268" y="50752"/>
                  </a:lnTo>
                  <a:lnTo>
                    <a:pt x="371" y="51164"/>
                  </a:lnTo>
                  <a:lnTo>
                    <a:pt x="515" y="51575"/>
                  </a:lnTo>
                  <a:lnTo>
                    <a:pt x="680" y="51966"/>
                  </a:lnTo>
                  <a:lnTo>
                    <a:pt x="844" y="52357"/>
                  </a:lnTo>
                  <a:lnTo>
                    <a:pt x="1029" y="52727"/>
                  </a:lnTo>
                  <a:lnTo>
                    <a:pt x="1235" y="53098"/>
                  </a:lnTo>
                  <a:lnTo>
                    <a:pt x="1461" y="53447"/>
                  </a:lnTo>
                  <a:lnTo>
                    <a:pt x="1708" y="53797"/>
                  </a:lnTo>
                  <a:lnTo>
                    <a:pt x="1976" y="54126"/>
                  </a:lnTo>
                  <a:lnTo>
                    <a:pt x="2243" y="54435"/>
                  </a:lnTo>
                  <a:lnTo>
                    <a:pt x="2531" y="54743"/>
                  </a:lnTo>
                  <a:lnTo>
                    <a:pt x="2840" y="55031"/>
                  </a:lnTo>
                  <a:lnTo>
                    <a:pt x="3148" y="55299"/>
                  </a:lnTo>
                  <a:lnTo>
                    <a:pt x="3477" y="55546"/>
                  </a:lnTo>
                  <a:lnTo>
                    <a:pt x="3807" y="55793"/>
                  </a:lnTo>
                  <a:lnTo>
                    <a:pt x="4156" y="56019"/>
                  </a:lnTo>
                  <a:lnTo>
                    <a:pt x="4527" y="56225"/>
                  </a:lnTo>
                  <a:lnTo>
                    <a:pt x="4897" y="56410"/>
                  </a:lnTo>
                  <a:lnTo>
                    <a:pt x="5288" y="56595"/>
                  </a:lnTo>
                  <a:lnTo>
                    <a:pt x="5679" y="56739"/>
                  </a:lnTo>
                  <a:lnTo>
                    <a:pt x="6090" y="56883"/>
                  </a:lnTo>
                  <a:lnTo>
                    <a:pt x="6501" y="57006"/>
                  </a:lnTo>
                  <a:lnTo>
                    <a:pt x="6934" y="57089"/>
                  </a:lnTo>
                  <a:lnTo>
                    <a:pt x="7366" y="57171"/>
                  </a:lnTo>
                  <a:lnTo>
                    <a:pt x="7798" y="57233"/>
                  </a:lnTo>
                  <a:lnTo>
                    <a:pt x="8230" y="57253"/>
                  </a:lnTo>
                  <a:lnTo>
                    <a:pt x="8682" y="57274"/>
                  </a:lnTo>
                  <a:lnTo>
                    <a:pt x="43964" y="57274"/>
                  </a:lnTo>
                  <a:lnTo>
                    <a:pt x="44416" y="57253"/>
                  </a:lnTo>
                  <a:lnTo>
                    <a:pt x="44848" y="57233"/>
                  </a:lnTo>
                  <a:lnTo>
                    <a:pt x="45301" y="57171"/>
                  </a:lnTo>
                  <a:lnTo>
                    <a:pt x="45712" y="57089"/>
                  </a:lnTo>
                  <a:lnTo>
                    <a:pt x="46144" y="57006"/>
                  </a:lnTo>
                  <a:lnTo>
                    <a:pt x="46556" y="56883"/>
                  </a:lnTo>
                  <a:lnTo>
                    <a:pt x="46967" y="56739"/>
                  </a:lnTo>
                  <a:lnTo>
                    <a:pt x="47358" y="56595"/>
                  </a:lnTo>
                  <a:lnTo>
                    <a:pt x="47749" y="56410"/>
                  </a:lnTo>
                  <a:lnTo>
                    <a:pt x="48119" y="56225"/>
                  </a:lnTo>
                  <a:lnTo>
                    <a:pt x="48489" y="56019"/>
                  </a:lnTo>
                  <a:lnTo>
                    <a:pt x="48839" y="55793"/>
                  </a:lnTo>
                  <a:lnTo>
                    <a:pt x="49168" y="55546"/>
                  </a:lnTo>
                  <a:lnTo>
                    <a:pt x="49498" y="55299"/>
                  </a:lnTo>
                  <a:lnTo>
                    <a:pt x="49827" y="55031"/>
                  </a:lnTo>
                  <a:lnTo>
                    <a:pt x="50115" y="54743"/>
                  </a:lnTo>
                  <a:lnTo>
                    <a:pt x="50403" y="54435"/>
                  </a:lnTo>
                  <a:lnTo>
                    <a:pt x="50670" y="54126"/>
                  </a:lnTo>
                  <a:lnTo>
                    <a:pt x="50938" y="53797"/>
                  </a:lnTo>
                  <a:lnTo>
                    <a:pt x="51184" y="53447"/>
                  </a:lnTo>
                  <a:lnTo>
                    <a:pt x="51411" y="53098"/>
                  </a:lnTo>
                  <a:lnTo>
                    <a:pt x="51616" y="52727"/>
                  </a:lnTo>
                  <a:lnTo>
                    <a:pt x="51802" y="52357"/>
                  </a:lnTo>
                  <a:lnTo>
                    <a:pt x="51987" y="51966"/>
                  </a:lnTo>
                  <a:lnTo>
                    <a:pt x="52131" y="51575"/>
                  </a:lnTo>
                  <a:lnTo>
                    <a:pt x="52275" y="51164"/>
                  </a:lnTo>
                  <a:lnTo>
                    <a:pt x="52378" y="50752"/>
                  </a:lnTo>
                  <a:lnTo>
                    <a:pt x="52481" y="50341"/>
                  </a:lnTo>
                  <a:lnTo>
                    <a:pt x="52563" y="49909"/>
                  </a:lnTo>
                  <a:lnTo>
                    <a:pt x="52604" y="49477"/>
                  </a:lnTo>
                  <a:lnTo>
                    <a:pt x="52645" y="49024"/>
                  </a:lnTo>
                  <a:lnTo>
                    <a:pt x="52666" y="48572"/>
                  </a:lnTo>
                  <a:lnTo>
                    <a:pt x="526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3024900" y="4117550"/>
              <a:ext cx="1570200" cy="265925"/>
            </a:xfrm>
            <a:custGeom>
              <a:avLst/>
              <a:gdLst/>
              <a:ahLst/>
              <a:cxnLst/>
              <a:rect l="l" t="t" r="r" b="b"/>
              <a:pathLst>
                <a:path w="62808" h="10637" extrusionOk="0">
                  <a:moveTo>
                    <a:pt x="5329" y="0"/>
                  </a:moveTo>
                  <a:lnTo>
                    <a:pt x="5041" y="21"/>
                  </a:lnTo>
                  <a:lnTo>
                    <a:pt x="4773" y="41"/>
                  </a:lnTo>
                  <a:lnTo>
                    <a:pt x="4526" y="62"/>
                  </a:lnTo>
                  <a:lnTo>
                    <a:pt x="4259" y="124"/>
                  </a:lnTo>
                  <a:lnTo>
                    <a:pt x="4012" y="165"/>
                  </a:lnTo>
                  <a:lnTo>
                    <a:pt x="3745" y="247"/>
                  </a:lnTo>
                  <a:lnTo>
                    <a:pt x="3498" y="329"/>
                  </a:lnTo>
                  <a:lnTo>
                    <a:pt x="3271" y="432"/>
                  </a:lnTo>
                  <a:lnTo>
                    <a:pt x="3025" y="535"/>
                  </a:lnTo>
                  <a:lnTo>
                    <a:pt x="2798" y="659"/>
                  </a:lnTo>
                  <a:lnTo>
                    <a:pt x="2366" y="926"/>
                  </a:lnTo>
                  <a:lnTo>
                    <a:pt x="1955" y="1235"/>
                  </a:lnTo>
                  <a:lnTo>
                    <a:pt x="1585" y="1584"/>
                  </a:lnTo>
                  <a:lnTo>
                    <a:pt x="1235" y="1955"/>
                  </a:lnTo>
                  <a:lnTo>
                    <a:pt x="926" y="2366"/>
                  </a:lnTo>
                  <a:lnTo>
                    <a:pt x="659" y="2798"/>
                  </a:lnTo>
                  <a:lnTo>
                    <a:pt x="535" y="3024"/>
                  </a:lnTo>
                  <a:lnTo>
                    <a:pt x="432" y="3271"/>
                  </a:lnTo>
                  <a:lnTo>
                    <a:pt x="330" y="3498"/>
                  </a:lnTo>
                  <a:lnTo>
                    <a:pt x="247" y="3744"/>
                  </a:lnTo>
                  <a:lnTo>
                    <a:pt x="165" y="4012"/>
                  </a:lnTo>
                  <a:lnTo>
                    <a:pt x="124" y="4259"/>
                  </a:lnTo>
                  <a:lnTo>
                    <a:pt x="62" y="4526"/>
                  </a:lnTo>
                  <a:lnTo>
                    <a:pt x="42" y="4773"/>
                  </a:lnTo>
                  <a:lnTo>
                    <a:pt x="21" y="5041"/>
                  </a:lnTo>
                  <a:lnTo>
                    <a:pt x="0" y="5329"/>
                  </a:lnTo>
                  <a:lnTo>
                    <a:pt x="21" y="5596"/>
                  </a:lnTo>
                  <a:lnTo>
                    <a:pt x="42" y="5863"/>
                  </a:lnTo>
                  <a:lnTo>
                    <a:pt x="62" y="6110"/>
                  </a:lnTo>
                  <a:lnTo>
                    <a:pt x="124" y="6378"/>
                  </a:lnTo>
                  <a:lnTo>
                    <a:pt x="165" y="6645"/>
                  </a:lnTo>
                  <a:lnTo>
                    <a:pt x="247" y="6892"/>
                  </a:lnTo>
                  <a:lnTo>
                    <a:pt x="330" y="7139"/>
                  </a:lnTo>
                  <a:lnTo>
                    <a:pt x="432" y="7365"/>
                  </a:lnTo>
                  <a:lnTo>
                    <a:pt x="535" y="7612"/>
                  </a:lnTo>
                  <a:lnTo>
                    <a:pt x="659" y="7838"/>
                  </a:lnTo>
                  <a:lnTo>
                    <a:pt x="926" y="8270"/>
                  </a:lnTo>
                  <a:lnTo>
                    <a:pt x="1235" y="8682"/>
                  </a:lnTo>
                  <a:lnTo>
                    <a:pt x="1585" y="9073"/>
                  </a:lnTo>
                  <a:lnTo>
                    <a:pt x="1955" y="9402"/>
                  </a:lnTo>
                  <a:lnTo>
                    <a:pt x="2366" y="9710"/>
                  </a:lnTo>
                  <a:lnTo>
                    <a:pt x="2798" y="9978"/>
                  </a:lnTo>
                  <a:lnTo>
                    <a:pt x="3025" y="10101"/>
                  </a:lnTo>
                  <a:lnTo>
                    <a:pt x="3271" y="10204"/>
                  </a:lnTo>
                  <a:lnTo>
                    <a:pt x="3498" y="10307"/>
                  </a:lnTo>
                  <a:lnTo>
                    <a:pt x="3745" y="10389"/>
                  </a:lnTo>
                  <a:lnTo>
                    <a:pt x="4012" y="10472"/>
                  </a:lnTo>
                  <a:lnTo>
                    <a:pt x="4259" y="10533"/>
                  </a:lnTo>
                  <a:lnTo>
                    <a:pt x="4526" y="10574"/>
                  </a:lnTo>
                  <a:lnTo>
                    <a:pt x="4773" y="10616"/>
                  </a:lnTo>
                  <a:lnTo>
                    <a:pt x="5041" y="10636"/>
                  </a:lnTo>
                  <a:lnTo>
                    <a:pt x="57767" y="10636"/>
                  </a:lnTo>
                  <a:lnTo>
                    <a:pt x="58035" y="10616"/>
                  </a:lnTo>
                  <a:lnTo>
                    <a:pt x="58302" y="10574"/>
                  </a:lnTo>
                  <a:lnTo>
                    <a:pt x="58570" y="10533"/>
                  </a:lnTo>
                  <a:lnTo>
                    <a:pt x="58817" y="10472"/>
                  </a:lnTo>
                  <a:lnTo>
                    <a:pt x="59063" y="10389"/>
                  </a:lnTo>
                  <a:lnTo>
                    <a:pt x="59310" y="10307"/>
                  </a:lnTo>
                  <a:lnTo>
                    <a:pt x="59557" y="10204"/>
                  </a:lnTo>
                  <a:lnTo>
                    <a:pt x="59783" y="10101"/>
                  </a:lnTo>
                  <a:lnTo>
                    <a:pt x="60010" y="9978"/>
                  </a:lnTo>
                  <a:lnTo>
                    <a:pt x="60462" y="9710"/>
                  </a:lnTo>
                  <a:lnTo>
                    <a:pt x="60874" y="9402"/>
                  </a:lnTo>
                  <a:lnTo>
                    <a:pt x="61244" y="9073"/>
                  </a:lnTo>
                  <a:lnTo>
                    <a:pt x="61594" y="8682"/>
                  </a:lnTo>
                  <a:lnTo>
                    <a:pt x="61902" y="8270"/>
                  </a:lnTo>
                  <a:lnTo>
                    <a:pt x="62170" y="7838"/>
                  </a:lnTo>
                  <a:lnTo>
                    <a:pt x="62293" y="7612"/>
                  </a:lnTo>
                  <a:lnTo>
                    <a:pt x="62396" y="7365"/>
                  </a:lnTo>
                  <a:lnTo>
                    <a:pt x="62499" y="7139"/>
                  </a:lnTo>
                  <a:lnTo>
                    <a:pt x="62581" y="6892"/>
                  </a:lnTo>
                  <a:lnTo>
                    <a:pt x="62643" y="6645"/>
                  </a:lnTo>
                  <a:lnTo>
                    <a:pt x="62705" y="6378"/>
                  </a:lnTo>
                  <a:lnTo>
                    <a:pt x="62746" y="6110"/>
                  </a:lnTo>
                  <a:lnTo>
                    <a:pt x="62787" y="5863"/>
                  </a:lnTo>
                  <a:lnTo>
                    <a:pt x="62808" y="5596"/>
                  </a:lnTo>
                  <a:lnTo>
                    <a:pt x="62808" y="5329"/>
                  </a:lnTo>
                  <a:lnTo>
                    <a:pt x="62808" y="5041"/>
                  </a:lnTo>
                  <a:lnTo>
                    <a:pt x="62787" y="4773"/>
                  </a:lnTo>
                  <a:lnTo>
                    <a:pt x="62746" y="4526"/>
                  </a:lnTo>
                  <a:lnTo>
                    <a:pt x="62705" y="4259"/>
                  </a:lnTo>
                  <a:lnTo>
                    <a:pt x="62643" y="4012"/>
                  </a:lnTo>
                  <a:lnTo>
                    <a:pt x="62581" y="3744"/>
                  </a:lnTo>
                  <a:lnTo>
                    <a:pt x="62499" y="3498"/>
                  </a:lnTo>
                  <a:lnTo>
                    <a:pt x="62396" y="3271"/>
                  </a:lnTo>
                  <a:lnTo>
                    <a:pt x="62293" y="3024"/>
                  </a:lnTo>
                  <a:lnTo>
                    <a:pt x="62170" y="2798"/>
                  </a:lnTo>
                  <a:lnTo>
                    <a:pt x="61902" y="2366"/>
                  </a:lnTo>
                  <a:lnTo>
                    <a:pt x="61594" y="1955"/>
                  </a:lnTo>
                  <a:lnTo>
                    <a:pt x="61244" y="1584"/>
                  </a:lnTo>
                  <a:lnTo>
                    <a:pt x="60874" y="1235"/>
                  </a:lnTo>
                  <a:lnTo>
                    <a:pt x="60462" y="926"/>
                  </a:lnTo>
                  <a:lnTo>
                    <a:pt x="60010" y="659"/>
                  </a:lnTo>
                  <a:lnTo>
                    <a:pt x="59783" y="535"/>
                  </a:lnTo>
                  <a:lnTo>
                    <a:pt x="59557" y="432"/>
                  </a:lnTo>
                  <a:lnTo>
                    <a:pt x="59310" y="329"/>
                  </a:lnTo>
                  <a:lnTo>
                    <a:pt x="59063" y="247"/>
                  </a:lnTo>
                  <a:lnTo>
                    <a:pt x="58817" y="165"/>
                  </a:lnTo>
                  <a:lnTo>
                    <a:pt x="58570" y="124"/>
                  </a:lnTo>
                  <a:lnTo>
                    <a:pt x="58302" y="62"/>
                  </a:lnTo>
                  <a:lnTo>
                    <a:pt x="58035" y="41"/>
                  </a:lnTo>
                  <a:lnTo>
                    <a:pt x="57767" y="21"/>
                  </a:lnTo>
                  <a:lnTo>
                    <a:pt x="575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3024900" y="4669900"/>
              <a:ext cx="1570200" cy="265925"/>
            </a:xfrm>
            <a:custGeom>
              <a:avLst/>
              <a:gdLst/>
              <a:ahLst/>
              <a:cxnLst/>
              <a:rect l="l" t="t" r="r" b="b"/>
              <a:pathLst>
                <a:path w="62808" h="10637" extrusionOk="0">
                  <a:moveTo>
                    <a:pt x="5329" y="1"/>
                  </a:moveTo>
                  <a:lnTo>
                    <a:pt x="5041" y="22"/>
                  </a:lnTo>
                  <a:lnTo>
                    <a:pt x="4773" y="42"/>
                  </a:lnTo>
                  <a:lnTo>
                    <a:pt x="4526" y="63"/>
                  </a:lnTo>
                  <a:lnTo>
                    <a:pt x="4259" y="124"/>
                  </a:lnTo>
                  <a:lnTo>
                    <a:pt x="4012" y="186"/>
                  </a:lnTo>
                  <a:lnTo>
                    <a:pt x="3745" y="248"/>
                  </a:lnTo>
                  <a:lnTo>
                    <a:pt x="3498" y="330"/>
                  </a:lnTo>
                  <a:lnTo>
                    <a:pt x="3271" y="433"/>
                  </a:lnTo>
                  <a:lnTo>
                    <a:pt x="3025" y="536"/>
                  </a:lnTo>
                  <a:lnTo>
                    <a:pt x="2798" y="659"/>
                  </a:lnTo>
                  <a:lnTo>
                    <a:pt x="2366" y="927"/>
                  </a:lnTo>
                  <a:lnTo>
                    <a:pt x="1955" y="1235"/>
                  </a:lnTo>
                  <a:lnTo>
                    <a:pt x="1585" y="1585"/>
                  </a:lnTo>
                  <a:lnTo>
                    <a:pt x="1235" y="1955"/>
                  </a:lnTo>
                  <a:lnTo>
                    <a:pt x="926" y="2367"/>
                  </a:lnTo>
                  <a:lnTo>
                    <a:pt x="659" y="2799"/>
                  </a:lnTo>
                  <a:lnTo>
                    <a:pt x="535" y="3046"/>
                  </a:lnTo>
                  <a:lnTo>
                    <a:pt x="432" y="3272"/>
                  </a:lnTo>
                  <a:lnTo>
                    <a:pt x="330" y="3519"/>
                  </a:lnTo>
                  <a:lnTo>
                    <a:pt x="247" y="3766"/>
                  </a:lnTo>
                  <a:lnTo>
                    <a:pt x="165" y="4013"/>
                  </a:lnTo>
                  <a:lnTo>
                    <a:pt x="124" y="4259"/>
                  </a:lnTo>
                  <a:lnTo>
                    <a:pt x="62" y="4527"/>
                  </a:lnTo>
                  <a:lnTo>
                    <a:pt x="42" y="4794"/>
                  </a:lnTo>
                  <a:lnTo>
                    <a:pt x="21" y="5062"/>
                  </a:lnTo>
                  <a:lnTo>
                    <a:pt x="0" y="5329"/>
                  </a:lnTo>
                  <a:lnTo>
                    <a:pt x="21" y="5597"/>
                  </a:lnTo>
                  <a:lnTo>
                    <a:pt x="42" y="5864"/>
                  </a:lnTo>
                  <a:lnTo>
                    <a:pt x="62" y="6132"/>
                  </a:lnTo>
                  <a:lnTo>
                    <a:pt x="124" y="6378"/>
                  </a:lnTo>
                  <a:lnTo>
                    <a:pt x="165" y="6646"/>
                  </a:lnTo>
                  <a:lnTo>
                    <a:pt x="247" y="6893"/>
                  </a:lnTo>
                  <a:lnTo>
                    <a:pt x="330" y="7140"/>
                  </a:lnTo>
                  <a:lnTo>
                    <a:pt x="432" y="7386"/>
                  </a:lnTo>
                  <a:lnTo>
                    <a:pt x="535" y="7613"/>
                  </a:lnTo>
                  <a:lnTo>
                    <a:pt x="659" y="7839"/>
                  </a:lnTo>
                  <a:lnTo>
                    <a:pt x="926" y="8271"/>
                  </a:lnTo>
                  <a:lnTo>
                    <a:pt x="1235" y="8683"/>
                  </a:lnTo>
                  <a:lnTo>
                    <a:pt x="1585" y="9073"/>
                  </a:lnTo>
                  <a:lnTo>
                    <a:pt x="1955" y="9423"/>
                  </a:lnTo>
                  <a:lnTo>
                    <a:pt x="2366" y="9732"/>
                  </a:lnTo>
                  <a:lnTo>
                    <a:pt x="2798" y="9999"/>
                  </a:lnTo>
                  <a:lnTo>
                    <a:pt x="3025" y="10102"/>
                  </a:lnTo>
                  <a:lnTo>
                    <a:pt x="3271" y="10225"/>
                  </a:lnTo>
                  <a:lnTo>
                    <a:pt x="3498" y="10308"/>
                  </a:lnTo>
                  <a:lnTo>
                    <a:pt x="3745" y="10390"/>
                  </a:lnTo>
                  <a:lnTo>
                    <a:pt x="4012" y="10472"/>
                  </a:lnTo>
                  <a:lnTo>
                    <a:pt x="4259" y="10534"/>
                  </a:lnTo>
                  <a:lnTo>
                    <a:pt x="4526" y="10575"/>
                  </a:lnTo>
                  <a:lnTo>
                    <a:pt x="4773" y="10616"/>
                  </a:lnTo>
                  <a:lnTo>
                    <a:pt x="5041" y="10637"/>
                  </a:lnTo>
                  <a:lnTo>
                    <a:pt x="57767" y="10637"/>
                  </a:lnTo>
                  <a:lnTo>
                    <a:pt x="58035" y="10616"/>
                  </a:lnTo>
                  <a:lnTo>
                    <a:pt x="58302" y="10575"/>
                  </a:lnTo>
                  <a:lnTo>
                    <a:pt x="58570" y="10534"/>
                  </a:lnTo>
                  <a:lnTo>
                    <a:pt x="58817" y="10472"/>
                  </a:lnTo>
                  <a:lnTo>
                    <a:pt x="59063" y="10390"/>
                  </a:lnTo>
                  <a:lnTo>
                    <a:pt x="59310" y="10308"/>
                  </a:lnTo>
                  <a:lnTo>
                    <a:pt x="59557" y="10225"/>
                  </a:lnTo>
                  <a:lnTo>
                    <a:pt x="59783" y="10102"/>
                  </a:lnTo>
                  <a:lnTo>
                    <a:pt x="60010" y="9999"/>
                  </a:lnTo>
                  <a:lnTo>
                    <a:pt x="60462" y="9732"/>
                  </a:lnTo>
                  <a:lnTo>
                    <a:pt x="60874" y="9423"/>
                  </a:lnTo>
                  <a:lnTo>
                    <a:pt x="61244" y="9073"/>
                  </a:lnTo>
                  <a:lnTo>
                    <a:pt x="61594" y="8683"/>
                  </a:lnTo>
                  <a:lnTo>
                    <a:pt x="61902" y="8271"/>
                  </a:lnTo>
                  <a:lnTo>
                    <a:pt x="62170" y="7839"/>
                  </a:lnTo>
                  <a:lnTo>
                    <a:pt x="62293" y="7613"/>
                  </a:lnTo>
                  <a:lnTo>
                    <a:pt x="62396" y="7386"/>
                  </a:lnTo>
                  <a:lnTo>
                    <a:pt x="62499" y="7140"/>
                  </a:lnTo>
                  <a:lnTo>
                    <a:pt x="62581" y="6893"/>
                  </a:lnTo>
                  <a:lnTo>
                    <a:pt x="62643" y="6646"/>
                  </a:lnTo>
                  <a:lnTo>
                    <a:pt x="62705" y="6378"/>
                  </a:lnTo>
                  <a:lnTo>
                    <a:pt x="62746" y="6132"/>
                  </a:lnTo>
                  <a:lnTo>
                    <a:pt x="62787" y="5864"/>
                  </a:lnTo>
                  <a:lnTo>
                    <a:pt x="62808" y="5597"/>
                  </a:lnTo>
                  <a:lnTo>
                    <a:pt x="62808" y="5329"/>
                  </a:lnTo>
                  <a:lnTo>
                    <a:pt x="62808" y="5062"/>
                  </a:lnTo>
                  <a:lnTo>
                    <a:pt x="62787" y="4794"/>
                  </a:lnTo>
                  <a:lnTo>
                    <a:pt x="62746" y="4527"/>
                  </a:lnTo>
                  <a:lnTo>
                    <a:pt x="62705" y="4259"/>
                  </a:lnTo>
                  <a:lnTo>
                    <a:pt x="62643" y="4013"/>
                  </a:lnTo>
                  <a:lnTo>
                    <a:pt x="62581" y="3766"/>
                  </a:lnTo>
                  <a:lnTo>
                    <a:pt x="62499" y="3519"/>
                  </a:lnTo>
                  <a:lnTo>
                    <a:pt x="62396" y="3272"/>
                  </a:lnTo>
                  <a:lnTo>
                    <a:pt x="62293" y="3046"/>
                  </a:lnTo>
                  <a:lnTo>
                    <a:pt x="62170" y="2799"/>
                  </a:lnTo>
                  <a:lnTo>
                    <a:pt x="61902" y="2367"/>
                  </a:lnTo>
                  <a:lnTo>
                    <a:pt x="61594" y="1955"/>
                  </a:lnTo>
                  <a:lnTo>
                    <a:pt x="61244" y="1585"/>
                  </a:lnTo>
                  <a:lnTo>
                    <a:pt x="60874" y="1235"/>
                  </a:lnTo>
                  <a:lnTo>
                    <a:pt x="60462" y="927"/>
                  </a:lnTo>
                  <a:lnTo>
                    <a:pt x="60010" y="659"/>
                  </a:lnTo>
                  <a:lnTo>
                    <a:pt x="59783" y="536"/>
                  </a:lnTo>
                  <a:lnTo>
                    <a:pt x="59557" y="433"/>
                  </a:lnTo>
                  <a:lnTo>
                    <a:pt x="59310" y="330"/>
                  </a:lnTo>
                  <a:lnTo>
                    <a:pt x="59063" y="248"/>
                  </a:lnTo>
                  <a:lnTo>
                    <a:pt x="58817" y="186"/>
                  </a:lnTo>
                  <a:lnTo>
                    <a:pt x="58570" y="124"/>
                  </a:lnTo>
                  <a:lnTo>
                    <a:pt x="58302" y="63"/>
                  </a:lnTo>
                  <a:lnTo>
                    <a:pt x="58035" y="42"/>
                  </a:lnTo>
                  <a:lnTo>
                    <a:pt x="57767" y="22"/>
                  </a:lnTo>
                  <a:lnTo>
                    <a:pt x="575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4192375" y="578575"/>
              <a:ext cx="963825" cy="1089350"/>
            </a:xfrm>
            <a:custGeom>
              <a:avLst/>
              <a:gdLst/>
              <a:ahLst/>
              <a:cxnLst/>
              <a:rect l="l" t="t" r="r" b="b"/>
              <a:pathLst>
                <a:path w="38553" h="43574" extrusionOk="0">
                  <a:moveTo>
                    <a:pt x="4506" y="1"/>
                  </a:moveTo>
                  <a:lnTo>
                    <a:pt x="4177" y="21"/>
                  </a:lnTo>
                  <a:lnTo>
                    <a:pt x="3868" y="42"/>
                  </a:lnTo>
                  <a:lnTo>
                    <a:pt x="3539" y="104"/>
                  </a:lnTo>
                  <a:lnTo>
                    <a:pt x="3230" y="186"/>
                  </a:lnTo>
                  <a:lnTo>
                    <a:pt x="2922" y="289"/>
                  </a:lnTo>
                  <a:lnTo>
                    <a:pt x="2613" y="412"/>
                  </a:lnTo>
                  <a:lnTo>
                    <a:pt x="2325" y="577"/>
                  </a:lnTo>
                  <a:lnTo>
                    <a:pt x="2037" y="742"/>
                  </a:lnTo>
                  <a:lnTo>
                    <a:pt x="1770" y="927"/>
                  </a:lnTo>
                  <a:lnTo>
                    <a:pt x="1523" y="1132"/>
                  </a:lnTo>
                  <a:lnTo>
                    <a:pt x="1276" y="1359"/>
                  </a:lnTo>
                  <a:lnTo>
                    <a:pt x="1070" y="1606"/>
                  </a:lnTo>
                  <a:lnTo>
                    <a:pt x="844" y="1873"/>
                  </a:lnTo>
                  <a:lnTo>
                    <a:pt x="659" y="2140"/>
                  </a:lnTo>
                  <a:lnTo>
                    <a:pt x="494" y="2449"/>
                  </a:lnTo>
                  <a:lnTo>
                    <a:pt x="350" y="2758"/>
                  </a:lnTo>
                  <a:lnTo>
                    <a:pt x="186" y="3190"/>
                  </a:lnTo>
                  <a:lnTo>
                    <a:pt x="83" y="3642"/>
                  </a:lnTo>
                  <a:lnTo>
                    <a:pt x="21" y="4074"/>
                  </a:lnTo>
                  <a:lnTo>
                    <a:pt x="0" y="4527"/>
                  </a:lnTo>
                  <a:lnTo>
                    <a:pt x="21" y="4959"/>
                  </a:lnTo>
                  <a:lnTo>
                    <a:pt x="83" y="5391"/>
                  </a:lnTo>
                  <a:lnTo>
                    <a:pt x="186" y="5802"/>
                  </a:lnTo>
                  <a:lnTo>
                    <a:pt x="330" y="6214"/>
                  </a:lnTo>
                  <a:lnTo>
                    <a:pt x="515" y="6605"/>
                  </a:lnTo>
                  <a:lnTo>
                    <a:pt x="721" y="6995"/>
                  </a:lnTo>
                  <a:lnTo>
                    <a:pt x="988" y="7345"/>
                  </a:lnTo>
                  <a:lnTo>
                    <a:pt x="1276" y="7674"/>
                  </a:lnTo>
                  <a:lnTo>
                    <a:pt x="1585" y="7962"/>
                  </a:lnTo>
                  <a:lnTo>
                    <a:pt x="1955" y="8250"/>
                  </a:lnTo>
                  <a:lnTo>
                    <a:pt x="2325" y="8477"/>
                  </a:lnTo>
                  <a:lnTo>
                    <a:pt x="2757" y="8682"/>
                  </a:lnTo>
                  <a:lnTo>
                    <a:pt x="3992" y="9238"/>
                  </a:lnTo>
                  <a:lnTo>
                    <a:pt x="5205" y="9814"/>
                  </a:lnTo>
                  <a:lnTo>
                    <a:pt x="6419" y="10431"/>
                  </a:lnTo>
                  <a:lnTo>
                    <a:pt x="7592" y="11069"/>
                  </a:lnTo>
                  <a:lnTo>
                    <a:pt x="8744" y="11768"/>
                  </a:lnTo>
                  <a:lnTo>
                    <a:pt x="9875" y="12468"/>
                  </a:lnTo>
                  <a:lnTo>
                    <a:pt x="11007" y="13229"/>
                  </a:lnTo>
                  <a:lnTo>
                    <a:pt x="12076" y="14011"/>
                  </a:lnTo>
                  <a:lnTo>
                    <a:pt x="13146" y="14813"/>
                  </a:lnTo>
                  <a:lnTo>
                    <a:pt x="14195" y="15656"/>
                  </a:lnTo>
                  <a:lnTo>
                    <a:pt x="15203" y="16521"/>
                  </a:lnTo>
                  <a:lnTo>
                    <a:pt x="16191" y="17405"/>
                  </a:lnTo>
                  <a:lnTo>
                    <a:pt x="17158" y="18331"/>
                  </a:lnTo>
                  <a:lnTo>
                    <a:pt x="18104" y="19277"/>
                  </a:lnTo>
                  <a:lnTo>
                    <a:pt x="19009" y="20265"/>
                  </a:lnTo>
                  <a:lnTo>
                    <a:pt x="19894" y="21252"/>
                  </a:lnTo>
                  <a:lnTo>
                    <a:pt x="20737" y="22281"/>
                  </a:lnTo>
                  <a:lnTo>
                    <a:pt x="21560" y="23330"/>
                  </a:lnTo>
                  <a:lnTo>
                    <a:pt x="22363" y="24400"/>
                  </a:lnTo>
                  <a:lnTo>
                    <a:pt x="23124" y="25511"/>
                  </a:lnTo>
                  <a:lnTo>
                    <a:pt x="23844" y="26622"/>
                  </a:lnTo>
                  <a:lnTo>
                    <a:pt x="24543" y="27753"/>
                  </a:lnTo>
                  <a:lnTo>
                    <a:pt x="25222" y="28926"/>
                  </a:lnTo>
                  <a:lnTo>
                    <a:pt x="25839" y="30098"/>
                  </a:lnTo>
                  <a:lnTo>
                    <a:pt x="26456" y="31291"/>
                  </a:lnTo>
                  <a:lnTo>
                    <a:pt x="27012" y="32505"/>
                  </a:lnTo>
                  <a:lnTo>
                    <a:pt x="27547" y="33740"/>
                  </a:lnTo>
                  <a:lnTo>
                    <a:pt x="28040" y="34994"/>
                  </a:lnTo>
                  <a:lnTo>
                    <a:pt x="28514" y="36270"/>
                  </a:lnTo>
                  <a:lnTo>
                    <a:pt x="28925" y="37545"/>
                  </a:lnTo>
                  <a:lnTo>
                    <a:pt x="29316" y="38842"/>
                  </a:lnTo>
                  <a:lnTo>
                    <a:pt x="29666" y="40158"/>
                  </a:lnTo>
                  <a:lnTo>
                    <a:pt x="29769" y="40528"/>
                  </a:lnTo>
                  <a:lnTo>
                    <a:pt x="29913" y="40899"/>
                  </a:lnTo>
                  <a:lnTo>
                    <a:pt x="30077" y="41228"/>
                  </a:lnTo>
                  <a:lnTo>
                    <a:pt x="30283" y="41557"/>
                  </a:lnTo>
                  <a:lnTo>
                    <a:pt x="30509" y="41866"/>
                  </a:lnTo>
                  <a:lnTo>
                    <a:pt x="30735" y="42133"/>
                  </a:lnTo>
                  <a:lnTo>
                    <a:pt x="31003" y="42401"/>
                  </a:lnTo>
                  <a:lnTo>
                    <a:pt x="31291" y="42627"/>
                  </a:lnTo>
                  <a:lnTo>
                    <a:pt x="31579" y="42853"/>
                  </a:lnTo>
                  <a:lnTo>
                    <a:pt x="31908" y="43038"/>
                  </a:lnTo>
                  <a:lnTo>
                    <a:pt x="32237" y="43203"/>
                  </a:lnTo>
                  <a:lnTo>
                    <a:pt x="32587" y="43326"/>
                  </a:lnTo>
                  <a:lnTo>
                    <a:pt x="32937" y="43429"/>
                  </a:lnTo>
                  <a:lnTo>
                    <a:pt x="33286" y="43511"/>
                  </a:lnTo>
                  <a:lnTo>
                    <a:pt x="33657" y="43553"/>
                  </a:lnTo>
                  <a:lnTo>
                    <a:pt x="34048" y="43573"/>
                  </a:lnTo>
                  <a:lnTo>
                    <a:pt x="34315" y="43573"/>
                  </a:lnTo>
                  <a:lnTo>
                    <a:pt x="34582" y="43532"/>
                  </a:lnTo>
                  <a:lnTo>
                    <a:pt x="34870" y="43491"/>
                  </a:lnTo>
                  <a:lnTo>
                    <a:pt x="35138" y="43429"/>
                  </a:lnTo>
                  <a:lnTo>
                    <a:pt x="35591" y="43306"/>
                  </a:lnTo>
                  <a:lnTo>
                    <a:pt x="36002" y="43121"/>
                  </a:lnTo>
                  <a:lnTo>
                    <a:pt x="36393" y="42915"/>
                  </a:lnTo>
                  <a:lnTo>
                    <a:pt x="36763" y="42668"/>
                  </a:lnTo>
                  <a:lnTo>
                    <a:pt x="37092" y="42380"/>
                  </a:lnTo>
                  <a:lnTo>
                    <a:pt x="37401" y="42071"/>
                  </a:lnTo>
                  <a:lnTo>
                    <a:pt x="37689" y="41742"/>
                  </a:lnTo>
                  <a:lnTo>
                    <a:pt x="37915" y="41372"/>
                  </a:lnTo>
                  <a:lnTo>
                    <a:pt x="38121" y="41002"/>
                  </a:lnTo>
                  <a:lnTo>
                    <a:pt x="38285" y="40590"/>
                  </a:lnTo>
                  <a:lnTo>
                    <a:pt x="38429" y="40179"/>
                  </a:lnTo>
                  <a:lnTo>
                    <a:pt x="38512" y="39747"/>
                  </a:lnTo>
                  <a:lnTo>
                    <a:pt x="38553" y="39315"/>
                  </a:lnTo>
                  <a:lnTo>
                    <a:pt x="38553" y="38862"/>
                  </a:lnTo>
                  <a:lnTo>
                    <a:pt x="38512" y="38409"/>
                  </a:lnTo>
                  <a:lnTo>
                    <a:pt x="38429" y="37957"/>
                  </a:lnTo>
                  <a:lnTo>
                    <a:pt x="38018" y="36393"/>
                  </a:lnTo>
                  <a:lnTo>
                    <a:pt x="37545" y="34850"/>
                  </a:lnTo>
                  <a:lnTo>
                    <a:pt x="37051" y="33308"/>
                  </a:lnTo>
                  <a:lnTo>
                    <a:pt x="36496" y="31806"/>
                  </a:lnTo>
                  <a:lnTo>
                    <a:pt x="35899" y="30304"/>
                  </a:lnTo>
                  <a:lnTo>
                    <a:pt x="35261" y="28823"/>
                  </a:lnTo>
                  <a:lnTo>
                    <a:pt x="34582" y="27383"/>
                  </a:lnTo>
                  <a:lnTo>
                    <a:pt x="33862" y="25943"/>
                  </a:lnTo>
                  <a:lnTo>
                    <a:pt x="33122" y="24544"/>
                  </a:lnTo>
                  <a:lnTo>
                    <a:pt x="32320" y="23145"/>
                  </a:lnTo>
                  <a:lnTo>
                    <a:pt x="31476" y="21787"/>
                  </a:lnTo>
                  <a:lnTo>
                    <a:pt x="30612" y="20450"/>
                  </a:lnTo>
                  <a:lnTo>
                    <a:pt x="29707" y="19154"/>
                  </a:lnTo>
                  <a:lnTo>
                    <a:pt x="28761" y="17858"/>
                  </a:lnTo>
                  <a:lnTo>
                    <a:pt x="27773" y="16603"/>
                  </a:lnTo>
                  <a:lnTo>
                    <a:pt x="26744" y="15389"/>
                  </a:lnTo>
                  <a:lnTo>
                    <a:pt x="25695" y="14196"/>
                  </a:lnTo>
                  <a:lnTo>
                    <a:pt x="24605" y="13023"/>
                  </a:lnTo>
                  <a:lnTo>
                    <a:pt x="23494" y="11892"/>
                  </a:lnTo>
                  <a:lnTo>
                    <a:pt x="22342" y="10781"/>
                  </a:lnTo>
                  <a:lnTo>
                    <a:pt x="21149" y="9711"/>
                  </a:lnTo>
                  <a:lnTo>
                    <a:pt x="19935" y="8682"/>
                  </a:lnTo>
                  <a:lnTo>
                    <a:pt x="18701" y="7674"/>
                  </a:lnTo>
                  <a:lnTo>
                    <a:pt x="17425" y="6707"/>
                  </a:lnTo>
                  <a:lnTo>
                    <a:pt x="16129" y="5782"/>
                  </a:lnTo>
                  <a:lnTo>
                    <a:pt x="14792" y="4897"/>
                  </a:lnTo>
                  <a:lnTo>
                    <a:pt x="13434" y="4033"/>
                  </a:lnTo>
                  <a:lnTo>
                    <a:pt x="12056" y="3231"/>
                  </a:lnTo>
                  <a:lnTo>
                    <a:pt x="10636" y="2449"/>
                  </a:lnTo>
                  <a:lnTo>
                    <a:pt x="9217" y="1708"/>
                  </a:lnTo>
                  <a:lnTo>
                    <a:pt x="7756" y="1009"/>
                  </a:lnTo>
                  <a:lnTo>
                    <a:pt x="6275" y="351"/>
                  </a:lnTo>
                  <a:lnTo>
                    <a:pt x="5843" y="207"/>
                  </a:lnTo>
                  <a:lnTo>
                    <a:pt x="5390" y="83"/>
                  </a:lnTo>
                  <a:lnTo>
                    <a:pt x="4958" y="21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4192375" y="578575"/>
              <a:ext cx="963825" cy="1089350"/>
            </a:xfrm>
            <a:custGeom>
              <a:avLst/>
              <a:gdLst/>
              <a:ahLst/>
              <a:cxnLst/>
              <a:rect l="l" t="t" r="r" b="b"/>
              <a:pathLst>
                <a:path w="38553" h="43574" fill="none" extrusionOk="0">
                  <a:moveTo>
                    <a:pt x="4506" y="1"/>
                  </a:moveTo>
                  <a:lnTo>
                    <a:pt x="4506" y="1"/>
                  </a:lnTo>
                  <a:lnTo>
                    <a:pt x="4177" y="21"/>
                  </a:lnTo>
                  <a:lnTo>
                    <a:pt x="3868" y="42"/>
                  </a:lnTo>
                  <a:lnTo>
                    <a:pt x="3539" y="104"/>
                  </a:lnTo>
                  <a:lnTo>
                    <a:pt x="3230" y="186"/>
                  </a:lnTo>
                  <a:lnTo>
                    <a:pt x="2922" y="289"/>
                  </a:lnTo>
                  <a:lnTo>
                    <a:pt x="2613" y="412"/>
                  </a:lnTo>
                  <a:lnTo>
                    <a:pt x="2325" y="577"/>
                  </a:lnTo>
                  <a:lnTo>
                    <a:pt x="2037" y="742"/>
                  </a:lnTo>
                  <a:lnTo>
                    <a:pt x="1770" y="927"/>
                  </a:lnTo>
                  <a:lnTo>
                    <a:pt x="1523" y="1132"/>
                  </a:lnTo>
                  <a:lnTo>
                    <a:pt x="1276" y="1359"/>
                  </a:lnTo>
                  <a:lnTo>
                    <a:pt x="1070" y="1606"/>
                  </a:lnTo>
                  <a:lnTo>
                    <a:pt x="844" y="1873"/>
                  </a:lnTo>
                  <a:lnTo>
                    <a:pt x="659" y="2140"/>
                  </a:lnTo>
                  <a:lnTo>
                    <a:pt x="494" y="2449"/>
                  </a:lnTo>
                  <a:lnTo>
                    <a:pt x="350" y="2758"/>
                  </a:lnTo>
                  <a:lnTo>
                    <a:pt x="350" y="2758"/>
                  </a:lnTo>
                  <a:lnTo>
                    <a:pt x="186" y="3190"/>
                  </a:lnTo>
                  <a:lnTo>
                    <a:pt x="83" y="3642"/>
                  </a:lnTo>
                  <a:lnTo>
                    <a:pt x="21" y="4074"/>
                  </a:lnTo>
                  <a:lnTo>
                    <a:pt x="0" y="4527"/>
                  </a:lnTo>
                  <a:lnTo>
                    <a:pt x="21" y="4959"/>
                  </a:lnTo>
                  <a:lnTo>
                    <a:pt x="83" y="5391"/>
                  </a:lnTo>
                  <a:lnTo>
                    <a:pt x="186" y="5802"/>
                  </a:lnTo>
                  <a:lnTo>
                    <a:pt x="330" y="6214"/>
                  </a:lnTo>
                  <a:lnTo>
                    <a:pt x="515" y="6605"/>
                  </a:lnTo>
                  <a:lnTo>
                    <a:pt x="721" y="6995"/>
                  </a:lnTo>
                  <a:lnTo>
                    <a:pt x="988" y="7345"/>
                  </a:lnTo>
                  <a:lnTo>
                    <a:pt x="1276" y="7674"/>
                  </a:lnTo>
                  <a:lnTo>
                    <a:pt x="1585" y="7962"/>
                  </a:lnTo>
                  <a:lnTo>
                    <a:pt x="1955" y="8250"/>
                  </a:lnTo>
                  <a:lnTo>
                    <a:pt x="2325" y="8477"/>
                  </a:lnTo>
                  <a:lnTo>
                    <a:pt x="2757" y="8682"/>
                  </a:lnTo>
                  <a:lnTo>
                    <a:pt x="2757" y="8682"/>
                  </a:lnTo>
                  <a:lnTo>
                    <a:pt x="3992" y="9238"/>
                  </a:lnTo>
                  <a:lnTo>
                    <a:pt x="5205" y="9814"/>
                  </a:lnTo>
                  <a:lnTo>
                    <a:pt x="6419" y="10431"/>
                  </a:lnTo>
                  <a:lnTo>
                    <a:pt x="7592" y="11069"/>
                  </a:lnTo>
                  <a:lnTo>
                    <a:pt x="8744" y="11768"/>
                  </a:lnTo>
                  <a:lnTo>
                    <a:pt x="9875" y="12468"/>
                  </a:lnTo>
                  <a:lnTo>
                    <a:pt x="11007" y="13229"/>
                  </a:lnTo>
                  <a:lnTo>
                    <a:pt x="12076" y="14011"/>
                  </a:lnTo>
                  <a:lnTo>
                    <a:pt x="13146" y="14813"/>
                  </a:lnTo>
                  <a:lnTo>
                    <a:pt x="14195" y="15656"/>
                  </a:lnTo>
                  <a:lnTo>
                    <a:pt x="15203" y="16521"/>
                  </a:lnTo>
                  <a:lnTo>
                    <a:pt x="16191" y="17405"/>
                  </a:lnTo>
                  <a:lnTo>
                    <a:pt x="17158" y="18331"/>
                  </a:lnTo>
                  <a:lnTo>
                    <a:pt x="18104" y="19277"/>
                  </a:lnTo>
                  <a:lnTo>
                    <a:pt x="19009" y="20265"/>
                  </a:lnTo>
                  <a:lnTo>
                    <a:pt x="19894" y="21252"/>
                  </a:lnTo>
                  <a:lnTo>
                    <a:pt x="20737" y="22281"/>
                  </a:lnTo>
                  <a:lnTo>
                    <a:pt x="21560" y="23330"/>
                  </a:lnTo>
                  <a:lnTo>
                    <a:pt x="22363" y="24400"/>
                  </a:lnTo>
                  <a:lnTo>
                    <a:pt x="23124" y="25511"/>
                  </a:lnTo>
                  <a:lnTo>
                    <a:pt x="23844" y="26622"/>
                  </a:lnTo>
                  <a:lnTo>
                    <a:pt x="24543" y="27753"/>
                  </a:lnTo>
                  <a:lnTo>
                    <a:pt x="25222" y="28926"/>
                  </a:lnTo>
                  <a:lnTo>
                    <a:pt x="25839" y="30098"/>
                  </a:lnTo>
                  <a:lnTo>
                    <a:pt x="26456" y="31291"/>
                  </a:lnTo>
                  <a:lnTo>
                    <a:pt x="27012" y="32505"/>
                  </a:lnTo>
                  <a:lnTo>
                    <a:pt x="27547" y="33740"/>
                  </a:lnTo>
                  <a:lnTo>
                    <a:pt x="28040" y="34994"/>
                  </a:lnTo>
                  <a:lnTo>
                    <a:pt x="28514" y="36270"/>
                  </a:lnTo>
                  <a:lnTo>
                    <a:pt x="28925" y="37545"/>
                  </a:lnTo>
                  <a:lnTo>
                    <a:pt x="29316" y="38842"/>
                  </a:lnTo>
                  <a:lnTo>
                    <a:pt x="29666" y="40158"/>
                  </a:lnTo>
                  <a:lnTo>
                    <a:pt x="29666" y="40158"/>
                  </a:lnTo>
                  <a:lnTo>
                    <a:pt x="29769" y="40528"/>
                  </a:lnTo>
                  <a:lnTo>
                    <a:pt x="29913" y="40899"/>
                  </a:lnTo>
                  <a:lnTo>
                    <a:pt x="30077" y="41228"/>
                  </a:lnTo>
                  <a:lnTo>
                    <a:pt x="30283" y="41557"/>
                  </a:lnTo>
                  <a:lnTo>
                    <a:pt x="30509" y="41866"/>
                  </a:lnTo>
                  <a:lnTo>
                    <a:pt x="30735" y="42133"/>
                  </a:lnTo>
                  <a:lnTo>
                    <a:pt x="31003" y="42401"/>
                  </a:lnTo>
                  <a:lnTo>
                    <a:pt x="31291" y="42627"/>
                  </a:lnTo>
                  <a:lnTo>
                    <a:pt x="31579" y="42853"/>
                  </a:lnTo>
                  <a:lnTo>
                    <a:pt x="31908" y="43038"/>
                  </a:lnTo>
                  <a:lnTo>
                    <a:pt x="32237" y="43203"/>
                  </a:lnTo>
                  <a:lnTo>
                    <a:pt x="32587" y="43326"/>
                  </a:lnTo>
                  <a:lnTo>
                    <a:pt x="32937" y="43429"/>
                  </a:lnTo>
                  <a:lnTo>
                    <a:pt x="33286" y="43511"/>
                  </a:lnTo>
                  <a:lnTo>
                    <a:pt x="33657" y="43553"/>
                  </a:lnTo>
                  <a:lnTo>
                    <a:pt x="34048" y="43573"/>
                  </a:lnTo>
                  <a:lnTo>
                    <a:pt x="34048" y="43573"/>
                  </a:lnTo>
                  <a:lnTo>
                    <a:pt x="34315" y="43573"/>
                  </a:lnTo>
                  <a:lnTo>
                    <a:pt x="34582" y="43532"/>
                  </a:lnTo>
                  <a:lnTo>
                    <a:pt x="34870" y="43491"/>
                  </a:lnTo>
                  <a:lnTo>
                    <a:pt x="35138" y="43429"/>
                  </a:lnTo>
                  <a:lnTo>
                    <a:pt x="35138" y="43429"/>
                  </a:lnTo>
                  <a:lnTo>
                    <a:pt x="35591" y="43306"/>
                  </a:lnTo>
                  <a:lnTo>
                    <a:pt x="36002" y="43121"/>
                  </a:lnTo>
                  <a:lnTo>
                    <a:pt x="36393" y="42915"/>
                  </a:lnTo>
                  <a:lnTo>
                    <a:pt x="36763" y="42668"/>
                  </a:lnTo>
                  <a:lnTo>
                    <a:pt x="37092" y="42380"/>
                  </a:lnTo>
                  <a:lnTo>
                    <a:pt x="37401" y="42071"/>
                  </a:lnTo>
                  <a:lnTo>
                    <a:pt x="37689" y="41742"/>
                  </a:lnTo>
                  <a:lnTo>
                    <a:pt x="37915" y="41372"/>
                  </a:lnTo>
                  <a:lnTo>
                    <a:pt x="38121" y="41002"/>
                  </a:lnTo>
                  <a:lnTo>
                    <a:pt x="38285" y="40590"/>
                  </a:lnTo>
                  <a:lnTo>
                    <a:pt x="38429" y="40179"/>
                  </a:lnTo>
                  <a:lnTo>
                    <a:pt x="38512" y="39747"/>
                  </a:lnTo>
                  <a:lnTo>
                    <a:pt x="38553" y="39315"/>
                  </a:lnTo>
                  <a:lnTo>
                    <a:pt x="38553" y="38862"/>
                  </a:lnTo>
                  <a:lnTo>
                    <a:pt x="38512" y="38409"/>
                  </a:lnTo>
                  <a:lnTo>
                    <a:pt x="38429" y="37957"/>
                  </a:lnTo>
                  <a:lnTo>
                    <a:pt x="38429" y="37957"/>
                  </a:lnTo>
                  <a:lnTo>
                    <a:pt x="38018" y="36393"/>
                  </a:lnTo>
                  <a:lnTo>
                    <a:pt x="37545" y="34850"/>
                  </a:lnTo>
                  <a:lnTo>
                    <a:pt x="37051" y="33308"/>
                  </a:lnTo>
                  <a:lnTo>
                    <a:pt x="36496" y="31806"/>
                  </a:lnTo>
                  <a:lnTo>
                    <a:pt x="35899" y="30304"/>
                  </a:lnTo>
                  <a:lnTo>
                    <a:pt x="35261" y="28823"/>
                  </a:lnTo>
                  <a:lnTo>
                    <a:pt x="34582" y="27383"/>
                  </a:lnTo>
                  <a:lnTo>
                    <a:pt x="33862" y="25943"/>
                  </a:lnTo>
                  <a:lnTo>
                    <a:pt x="33122" y="24544"/>
                  </a:lnTo>
                  <a:lnTo>
                    <a:pt x="32320" y="23145"/>
                  </a:lnTo>
                  <a:lnTo>
                    <a:pt x="31476" y="21787"/>
                  </a:lnTo>
                  <a:lnTo>
                    <a:pt x="30612" y="20450"/>
                  </a:lnTo>
                  <a:lnTo>
                    <a:pt x="29707" y="19154"/>
                  </a:lnTo>
                  <a:lnTo>
                    <a:pt x="28761" y="17858"/>
                  </a:lnTo>
                  <a:lnTo>
                    <a:pt x="27773" y="16603"/>
                  </a:lnTo>
                  <a:lnTo>
                    <a:pt x="26744" y="15389"/>
                  </a:lnTo>
                  <a:lnTo>
                    <a:pt x="25695" y="14196"/>
                  </a:lnTo>
                  <a:lnTo>
                    <a:pt x="24605" y="13023"/>
                  </a:lnTo>
                  <a:lnTo>
                    <a:pt x="23494" y="11892"/>
                  </a:lnTo>
                  <a:lnTo>
                    <a:pt x="22342" y="10781"/>
                  </a:lnTo>
                  <a:lnTo>
                    <a:pt x="21149" y="9711"/>
                  </a:lnTo>
                  <a:lnTo>
                    <a:pt x="19935" y="8682"/>
                  </a:lnTo>
                  <a:lnTo>
                    <a:pt x="18701" y="7674"/>
                  </a:lnTo>
                  <a:lnTo>
                    <a:pt x="17425" y="6707"/>
                  </a:lnTo>
                  <a:lnTo>
                    <a:pt x="16129" y="5782"/>
                  </a:lnTo>
                  <a:lnTo>
                    <a:pt x="14792" y="4897"/>
                  </a:lnTo>
                  <a:lnTo>
                    <a:pt x="13434" y="4033"/>
                  </a:lnTo>
                  <a:lnTo>
                    <a:pt x="12056" y="3231"/>
                  </a:lnTo>
                  <a:lnTo>
                    <a:pt x="10636" y="2449"/>
                  </a:lnTo>
                  <a:lnTo>
                    <a:pt x="9217" y="1708"/>
                  </a:lnTo>
                  <a:lnTo>
                    <a:pt x="7756" y="1009"/>
                  </a:lnTo>
                  <a:lnTo>
                    <a:pt x="6275" y="351"/>
                  </a:lnTo>
                  <a:lnTo>
                    <a:pt x="6275" y="351"/>
                  </a:lnTo>
                  <a:lnTo>
                    <a:pt x="5843" y="207"/>
                  </a:lnTo>
                  <a:lnTo>
                    <a:pt x="5390" y="83"/>
                  </a:lnTo>
                  <a:lnTo>
                    <a:pt x="4958" y="21"/>
                  </a:lnTo>
                  <a:lnTo>
                    <a:pt x="450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EE4E38-DC0E-43B7-B17D-204244BC8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7" y="2292053"/>
            <a:ext cx="2273035" cy="2273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5896D-7B30-463B-9444-64FD6545F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38" y="2294129"/>
            <a:ext cx="2268881" cy="2268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6" name="Google Shape;2986;p46"/>
          <p:cNvCxnSpPr>
            <a:cxnSpLocks/>
          </p:cNvCxnSpPr>
          <p:nvPr/>
        </p:nvCxnSpPr>
        <p:spPr>
          <a:xfrm rot="-5400000">
            <a:off x="1018050" y="2145780"/>
            <a:ext cx="1643100" cy="20520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9" name="Google Shape;2989;p46"/>
          <p:cNvCxnSpPr>
            <a:cxnSpLocks/>
          </p:cNvCxnSpPr>
          <p:nvPr/>
        </p:nvCxnSpPr>
        <p:spPr>
          <a:xfrm rot="-5400000">
            <a:off x="2908975" y="3198625"/>
            <a:ext cx="757500" cy="8319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2" name="Google Shape;2992;p46"/>
          <p:cNvCxnSpPr>
            <a:cxnSpLocks/>
          </p:cNvCxnSpPr>
          <p:nvPr/>
        </p:nvCxnSpPr>
        <p:spPr>
          <a:xfrm rot="-5400000">
            <a:off x="4559200" y="3596275"/>
            <a:ext cx="757500" cy="366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5" name="Google Shape;2995;p46"/>
          <p:cNvCxnSpPr>
            <a:cxnSpLocks/>
          </p:cNvCxnSpPr>
          <p:nvPr/>
        </p:nvCxnSpPr>
        <p:spPr>
          <a:xfrm rot="5400000" flipH="1">
            <a:off x="5777674" y="2793813"/>
            <a:ext cx="1643100" cy="7557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7" name="Google Shape;2997;p46"/>
          <p:cNvSpPr txBox="1">
            <a:spLocks noGrp="1"/>
          </p:cNvSpPr>
          <p:nvPr>
            <p:ph type="title"/>
          </p:nvPr>
        </p:nvSpPr>
        <p:spPr>
          <a:xfrm>
            <a:off x="465650" y="337904"/>
            <a:ext cx="8209838" cy="545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+mj-lt"/>
              </a:rPr>
              <a:t>AGENDA</a:t>
            </a:r>
          </a:p>
        </p:txBody>
      </p:sp>
      <p:grpSp>
        <p:nvGrpSpPr>
          <p:cNvPr id="2998" name="Google Shape;2998;p46"/>
          <p:cNvGrpSpPr/>
          <p:nvPr/>
        </p:nvGrpSpPr>
        <p:grpSpPr>
          <a:xfrm>
            <a:off x="2778204" y="1131081"/>
            <a:ext cx="3587591" cy="2489995"/>
            <a:chOff x="2778204" y="1131081"/>
            <a:chExt cx="3587591" cy="2489995"/>
          </a:xfrm>
        </p:grpSpPr>
        <p:sp>
          <p:nvSpPr>
            <p:cNvPr id="2999" name="Google Shape;2999;p46"/>
            <p:cNvSpPr/>
            <p:nvPr/>
          </p:nvSpPr>
          <p:spPr>
            <a:xfrm>
              <a:off x="3694280" y="1364089"/>
              <a:ext cx="68563" cy="154175"/>
            </a:xfrm>
            <a:custGeom>
              <a:avLst/>
              <a:gdLst/>
              <a:ahLst/>
              <a:cxnLst/>
              <a:rect l="l" t="t" r="r" b="b"/>
              <a:pathLst>
                <a:path w="5461" h="12280" extrusionOk="0">
                  <a:moveTo>
                    <a:pt x="3537" y="5970"/>
                  </a:moveTo>
                  <a:lnTo>
                    <a:pt x="3537" y="5970"/>
                  </a:lnTo>
                  <a:lnTo>
                    <a:pt x="3593" y="6140"/>
                  </a:lnTo>
                  <a:lnTo>
                    <a:pt x="3593" y="6310"/>
                  </a:lnTo>
                  <a:lnTo>
                    <a:pt x="3565" y="6508"/>
                  </a:lnTo>
                  <a:lnTo>
                    <a:pt x="3508" y="6677"/>
                  </a:lnTo>
                  <a:lnTo>
                    <a:pt x="3424" y="6819"/>
                  </a:lnTo>
                  <a:lnTo>
                    <a:pt x="3310" y="6960"/>
                  </a:lnTo>
                  <a:lnTo>
                    <a:pt x="3169" y="7074"/>
                  </a:lnTo>
                  <a:lnTo>
                    <a:pt x="3028" y="7158"/>
                  </a:lnTo>
                  <a:lnTo>
                    <a:pt x="3028" y="7158"/>
                  </a:lnTo>
                  <a:lnTo>
                    <a:pt x="2829" y="7243"/>
                  </a:lnTo>
                  <a:lnTo>
                    <a:pt x="2631" y="7243"/>
                  </a:lnTo>
                  <a:lnTo>
                    <a:pt x="2631" y="7243"/>
                  </a:lnTo>
                  <a:lnTo>
                    <a:pt x="2631" y="7356"/>
                  </a:lnTo>
                  <a:lnTo>
                    <a:pt x="2631" y="7356"/>
                  </a:lnTo>
                  <a:lnTo>
                    <a:pt x="2858" y="7385"/>
                  </a:lnTo>
                  <a:lnTo>
                    <a:pt x="3056" y="7441"/>
                  </a:lnTo>
                  <a:lnTo>
                    <a:pt x="3254" y="7555"/>
                  </a:lnTo>
                  <a:lnTo>
                    <a:pt x="3424" y="7724"/>
                  </a:lnTo>
                  <a:lnTo>
                    <a:pt x="3424" y="7724"/>
                  </a:lnTo>
                  <a:lnTo>
                    <a:pt x="3537" y="7894"/>
                  </a:lnTo>
                  <a:lnTo>
                    <a:pt x="3593" y="8092"/>
                  </a:lnTo>
                  <a:lnTo>
                    <a:pt x="3622" y="8290"/>
                  </a:lnTo>
                  <a:lnTo>
                    <a:pt x="3622" y="8488"/>
                  </a:lnTo>
                  <a:lnTo>
                    <a:pt x="3593" y="8686"/>
                  </a:lnTo>
                  <a:lnTo>
                    <a:pt x="3508" y="8856"/>
                  </a:lnTo>
                  <a:lnTo>
                    <a:pt x="3395" y="9026"/>
                  </a:lnTo>
                  <a:lnTo>
                    <a:pt x="3254" y="9195"/>
                  </a:lnTo>
                  <a:lnTo>
                    <a:pt x="3254" y="9195"/>
                  </a:lnTo>
                  <a:lnTo>
                    <a:pt x="3141" y="9252"/>
                  </a:lnTo>
                  <a:lnTo>
                    <a:pt x="3141" y="9252"/>
                  </a:lnTo>
                  <a:lnTo>
                    <a:pt x="3282" y="9365"/>
                  </a:lnTo>
                  <a:lnTo>
                    <a:pt x="3395" y="9507"/>
                  </a:lnTo>
                  <a:lnTo>
                    <a:pt x="3480" y="9648"/>
                  </a:lnTo>
                  <a:lnTo>
                    <a:pt x="3537" y="9818"/>
                  </a:lnTo>
                  <a:lnTo>
                    <a:pt x="3565" y="9988"/>
                  </a:lnTo>
                  <a:lnTo>
                    <a:pt x="3593" y="10157"/>
                  </a:lnTo>
                  <a:lnTo>
                    <a:pt x="3565" y="10327"/>
                  </a:lnTo>
                  <a:lnTo>
                    <a:pt x="3508" y="10497"/>
                  </a:lnTo>
                  <a:lnTo>
                    <a:pt x="3508" y="10497"/>
                  </a:lnTo>
                  <a:lnTo>
                    <a:pt x="3650" y="10638"/>
                  </a:lnTo>
                  <a:lnTo>
                    <a:pt x="3735" y="10780"/>
                  </a:lnTo>
                  <a:lnTo>
                    <a:pt x="3820" y="10921"/>
                  </a:lnTo>
                  <a:lnTo>
                    <a:pt x="3876" y="11091"/>
                  </a:lnTo>
                  <a:lnTo>
                    <a:pt x="3905" y="11289"/>
                  </a:lnTo>
                  <a:lnTo>
                    <a:pt x="3876" y="11459"/>
                  </a:lnTo>
                  <a:lnTo>
                    <a:pt x="3848" y="11629"/>
                  </a:lnTo>
                  <a:lnTo>
                    <a:pt x="3763" y="11798"/>
                  </a:lnTo>
                  <a:lnTo>
                    <a:pt x="3763" y="11798"/>
                  </a:lnTo>
                  <a:lnTo>
                    <a:pt x="3622" y="11968"/>
                  </a:lnTo>
                  <a:lnTo>
                    <a:pt x="3480" y="12081"/>
                  </a:lnTo>
                  <a:lnTo>
                    <a:pt x="3339" y="12166"/>
                  </a:lnTo>
                  <a:lnTo>
                    <a:pt x="3141" y="12251"/>
                  </a:lnTo>
                  <a:lnTo>
                    <a:pt x="2971" y="12279"/>
                  </a:lnTo>
                  <a:lnTo>
                    <a:pt x="2773" y="12251"/>
                  </a:lnTo>
                  <a:lnTo>
                    <a:pt x="2603" y="12223"/>
                  </a:lnTo>
                  <a:lnTo>
                    <a:pt x="2405" y="12138"/>
                  </a:lnTo>
                  <a:lnTo>
                    <a:pt x="2405" y="12138"/>
                  </a:lnTo>
                  <a:lnTo>
                    <a:pt x="2264" y="12025"/>
                  </a:lnTo>
                  <a:lnTo>
                    <a:pt x="2150" y="11912"/>
                  </a:lnTo>
                  <a:lnTo>
                    <a:pt x="2066" y="11770"/>
                  </a:lnTo>
                  <a:lnTo>
                    <a:pt x="2009" y="11629"/>
                  </a:lnTo>
                  <a:lnTo>
                    <a:pt x="1952" y="11459"/>
                  </a:lnTo>
                  <a:lnTo>
                    <a:pt x="1952" y="11317"/>
                  </a:lnTo>
                  <a:lnTo>
                    <a:pt x="1952" y="11148"/>
                  </a:lnTo>
                  <a:lnTo>
                    <a:pt x="1981" y="10978"/>
                  </a:lnTo>
                  <a:lnTo>
                    <a:pt x="1981" y="10978"/>
                  </a:lnTo>
                  <a:lnTo>
                    <a:pt x="1811" y="10836"/>
                  </a:lnTo>
                  <a:lnTo>
                    <a:pt x="1811" y="10836"/>
                  </a:lnTo>
                  <a:lnTo>
                    <a:pt x="1670" y="10836"/>
                  </a:lnTo>
                  <a:lnTo>
                    <a:pt x="1556" y="10808"/>
                  </a:lnTo>
                  <a:lnTo>
                    <a:pt x="1415" y="10752"/>
                  </a:lnTo>
                  <a:lnTo>
                    <a:pt x="1302" y="10695"/>
                  </a:lnTo>
                  <a:lnTo>
                    <a:pt x="1302" y="10695"/>
                  </a:lnTo>
                  <a:lnTo>
                    <a:pt x="1160" y="10610"/>
                  </a:lnTo>
                  <a:lnTo>
                    <a:pt x="1075" y="10469"/>
                  </a:lnTo>
                  <a:lnTo>
                    <a:pt x="962" y="10355"/>
                  </a:lnTo>
                  <a:lnTo>
                    <a:pt x="906" y="10214"/>
                  </a:lnTo>
                  <a:lnTo>
                    <a:pt x="877" y="10044"/>
                  </a:lnTo>
                  <a:lnTo>
                    <a:pt x="849" y="9903"/>
                  </a:lnTo>
                  <a:lnTo>
                    <a:pt x="877" y="9733"/>
                  </a:lnTo>
                  <a:lnTo>
                    <a:pt x="934" y="9592"/>
                  </a:lnTo>
                  <a:lnTo>
                    <a:pt x="934" y="9592"/>
                  </a:lnTo>
                  <a:lnTo>
                    <a:pt x="736" y="9535"/>
                  </a:lnTo>
                  <a:lnTo>
                    <a:pt x="538" y="9478"/>
                  </a:lnTo>
                  <a:lnTo>
                    <a:pt x="368" y="9337"/>
                  </a:lnTo>
                  <a:lnTo>
                    <a:pt x="198" y="9195"/>
                  </a:lnTo>
                  <a:lnTo>
                    <a:pt x="198" y="9195"/>
                  </a:lnTo>
                  <a:lnTo>
                    <a:pt x="85" y="9026"/>
                  </a:lnTo>
                  <a:lnTo>
                    <a:pt x="29" y="8828"/>
                  </a:lnTo>
                  <a:lnTo>
                    <a:pt x="0" y="8630"/>
                  </a:lnTo>
                  <a:lnTo>
                    <a:pt x="0" y="8432"/>
                  </a:lnTo>
                  <a:lnTo>
                    <a:pt x="29" y="8234"/>
                  </a:lnTo>
                  <a:lnTo>
                    <a:pt x="113" y="8064"/>
                  </a:lnTo>
                  <a:lnTo>
                    <a:pt x="227" y="7894"/>
                  </a:lnTo>
                  <a:lnTo>
                    <a:pt x="368" y="7753"/>
                  </a:lnTo>
                  <a:lnTo>
                    <a:pt x="368" y="7753"/>
                  </a:lnTo>
                  <a:lnTo>
                    <a:pt x="481" y="7668"/>
                  </a:lnTo>
                  <a:lnTo>
                    <a:pt x="623" y="7611"/>
                  </a:lnTo>
                  <a:lnTo>
                    <a:pt x="623" y="7611"/>
                  </a:lnTo>
                  <a:lnTo>
                    <a:pt x="425" y="7498"/>
                  </a:lnTo>
                  <a:lnTo>
                    <a:pt x="255" y="7328"/>
                  </a:lnTo>
                  <a:lnTo>
                    <a:pt x="255" y="7328"/>
                  </a:lnTo>
                  <a:lnTo>
                    <a:pt x="142" y="7158"/>
                  </a:lnTo>
                  <a:lnTo>
                    <a:pt x="85" y="6989"/>
                  </a:lnTo>
                  <a:lnTo>
                    <a:pt x="57" y="6819"/>
                  </a:lnTo>
                  <a:lnTo>
                    <a:pt x="57" y="6649"/>
                  </a:lnTo>
                  <a:lnTo>
                    <a:pt x="85" y="6479"/>
                  </a:lnTo>
                  <a:lnTo>
                    <a:pt x="170" y="6310"/>
                  </a:lnTo>
                  <a:lnTo>
                    <a:pt x="255" y="6168"/>
                  </a:lnTo>
                  <a:lnTo>
                    <a:pt x="396" y="6027"/>
                  </a:lnTo>
                  <a:lnTo>
                    <a:pt x="396" y="6027"/>
                  </a:lnTo>
                  <a:lnTo>
                    <a:pt x="538" y="5942"/>
                  </a:lnTo>
                  <a:lnTo>
                    <a:pt x="708" y="5857"/>
                  </a:lnTo>
                  <a:lnTo>
                    <a:pt x="708" y="5857"/>
                  </a:lnTo>
                  <a:lnTo>
                    <a:pt x="679" y="5744"/>
                  </a:lnTo>
                  <a:lnTo>
                    <a:pt x="679" y="5631"/>
                  </a:lnTo>
                  <a:lnTo>
                    <a:pt x="708" y="5404"/>
                  </a:lnTo>
                  <a:lnTo>
                    <a:pt x="736" y="5291"/>
                  </a:lnTo>
                  <a:lnTo>
                    <a:pt x="821" y="5206"/>
                  </a:lnTo>
                  <a:lnTo>
                    <a:pt x="877" y="5093"/>
                  </a:lnTo>
                  <a:lnTo>
                    <a:pt x="990" y="5008"/>
                  </a:lnTo>
                  <a:lnTo>
                    <a:pt x="990" y="5008"/>
                  </a:lnTo>
                  <a:lnTo>
                    <a:pt x="1132" y="4923"/>
                  </a:lnTo>
                  <a:lnTo>
                    <a:pt x="1273" y="4867"/>
                  </a:lnTo>
                  <a:lnTo>
                    <a:pt x="1443" y="4839"/>
                  </a:lnTo>
                  <a:lnTo>
                    <a:pt x="1613" y="4839"/>
                  </a:lnTo>
                  <a:lnTo>
                    <a:pt x="1613" y="4839"/>
                  </a:lnTo>
                  <a:lnTo>
                    <a:pt x="1585" y="4697"/>
                  </a:lnTo>
                  <a:lnTo>
                    <a:pt x="1556" y="4527"/>
                  </a:lnTo>
                  <a:lnTo>
                    <a:pt x="1556" y="4386"/>
                  </a:lnTo>
                  <a:lnTo>
                    <a:pt x="1585" y="4244"/>
                  </a:lnTo>
                  <a:lnTo>
                    <a:pt x="1641" y="4075"/>
                  </a:lnTo>
                  <a:lnTo>
                    <a:pt x="1726" y="3961"/>
                  </a:lnTo>
                  <a:lnTo>
                    <a:pt x="1839" y="3848"/>
                  </a:lnTo>
                  <a:lnTo>
                    <a:pt x="1952" y="3735"/>
                  </a:lnTo>
                  <a:lnTo>
                    <a:pt x="1952" y="3735"/>
                  </a:lnTo>
                  <a:lnTo>
                    <a:pt x="1811" y="3594"/>
                  </a:lnTo>
                  <a:lnTo>
                    <a:pt x="1698" y="3424"/>
                  </a:lnTo>
                  <a:lnTo>
                    <a:pt x="1613" y="3226"/>
                  </a:lnTo>
                  <a:lnTo>
                    <a:pt x="1585" y="3028"/>
                  </a:lnTo>
                  <a:lnTo>
                    <a:pt x="1585" y="3028"/>
                  </a:lnTo>
                  <a:lnTo>
                    <a:pt x="1585" y="2801"/>
                  </a:lnTo>
                  <a:lnTo>
                    <a:pt x="1641" y="2603"/>
                  </a:lnTo>
                  <a:lnTo>
                    <a:pt x="1726" y="2434"/>
                  </a:lnTo>
                  <a:lnTo>
                    <a:pt x="1839" y="2264"/>
                  </a:lnTo>
                  <a:lnTo>
                    <a:pt x="1981" y="2122"/>
                  </a:lnTo>
                  <a:lnTo>
                    <a:pt x="2150" y="2009"/>
                  </a:lnTo>
                  <a:lnTo>
                    <a:pt x="2349" y="1953"/>
                  </a:lnTo>
                  <a:lnTo>
                    <a:pt x="2547" y="1924"/>
                  </a:lnTo>
                  <a:lnTo>
                    <a:pt x="2547" y="1924"/>
                  </a:lnTo>
                  <a:lnTo>
                    <a:pt x="2688" y="1924"/>
                  </a:lnTo>
                  <a:lnTo>
                    <a:pt x="2829" y="1924"/>
                  </a:lnTo>
                  <a:lnTo>
                    <a:pt x="2829" y="1924"/>
                  </a:lnTo>
                  <a:lnTo>
                    <a:pt x="2716" y="1726"/>
                  </a:lnTo>
                  <a:lnTo>
                    <a:pt x="2660" y="1500"/>
                  </a:lnTo>
                  <a:lnTo>
                    <a:pt x="2660" y="1500"/>
                  </a:lnTo>
                  <a:lnTo>
                    <a:pt x="2688" y="1302"/>
                  </a:lnTo>
                  <a:lnTo>
                    <a:pt x="2716" y="1132"/>
                  </a:lnTo>
                  <a:lnTo>
                    <a:pt x="2801" y="962"/>
                  </a:lnTo>
                  <a:lnTo>
                    <a:pt x="2886" y="821"/>
                  </a:lnTo>
                  <a:lnTo>
                    <a:pt x="3028" y="708"/>
                  </a:lnTo>
                  <a:lnTo>
                    <a:pt x="3169" y="623"/>
                  </a:lnTo>
                  <a:lnTo>
                    <a:pt x="3339" y="538"/>
                  </a:lnTo>
                  <a:lnTo>
                    <a:pt x="3537" y="510"/>
                  </a:lnTo>
                  <a:lnTo>
                    <a:pt x="3537" y="510"/>
                  </a:lnTo>
                  <a:lnTo>
                    <a:pt x="3707" y="510"/>
                  </a:lnTo>
                  <a:lnTo>
                    <a:pt x="3876" y="566"/>
                  </a:lnTo>
                  <a:lnTo>
                    <a:pt x="3876" y="566"/>
                  </a:lnTo>
                  <a:lnTo>
                    <a:pt x="3905" y="453"/>
                  </a:lnTo>
                  <a:lnTo>
                    <a:pt x="3989" y="340"/>
                  </a:lnTo>
                  <a:lnTo>
                    <a:pt x="4131" y="170"/>
                  </a:lnTo>
                  <a:lnTo>
                    <a:pt x="4244" y="114"/>
                  </a:lnTo>
                  <a:lnTo>
                    <a:pt x="4357" y="57"/>
                  </a:lnTo>
                  <a:lnTo>
                    <a:pt x="4470" y="29"/>
                  </a:lnTo>
                  <a:lnTo>
                    <a:pt x="4584" y="1"/>
                  </a:lnTo>
                  <a:lnTo>
                    <a:pt x="4584" y="1"/>
                  </a:lnTo>
                  <a:lnTo>
                    <a:pt x="4753" y="1"/>
                  </a:lnTo>
                  <a:lnTo>
                    <a:pt x="4895" y="57"/>
                  </a:lnTo>
                  <a:lnTo>
                    <a:pt x="5065" y="114"/>
                  </a:lnTo>
                  <a:lnTo>
                    <a:pt x="5178" y="199"/>
                  </a:lnTo>
                  <a:lnTo>
                    <a:pt x="5291" y="312"/>
                  </a:lnTo>
                  <a:lnTo>
                    <a:pt x="5376" y="453"/>
                  </a:lnTo>
                  <a:lnTo>
                    <a:pt x="5432" y="595"/>
                  </a:lnTo>
                  <a:lnTo>
                    <a:pt x="5461" y="764"/>
                  </a:lnTo>
                  <a:lnTo>
                    <a:pt x="5461" y="764"/>
                  </a:lnTo>
                  <a:lnTo>
                    <a:pt x="5461" y="934"/>
                  </a:lnTo>
                  <a:lnTo>
                    <a:pt x="5404" y="1076"/>
                  </a:lnTo>
                  <a:lnTo>
                    <a:pt x="5347" y="1217"/>
                  </a:lnTo>
                  <a:lnTo>
                    <a:pt x="5263" y="1330"/>
                  </a:lnTo>
                  <a:lnTo>
                    <a:pt x="5149" y="1443"/>
                  </a:lnTo>
                  <a:lnTo>
                    <a:pt x="5036" y="1528"/>
                  </a:lnTo>
                  <a:lnTo>
                    <a:pt x="4895" y="1585"/>
                  </a:lnTo>
                  <a:lnTo>
                    <a:pt x="4725" y="1642"/>
                  </a:lnTo>
                  <a:lnTo>
                    <a:pt x="4725" y="1642"/>
                  </a:lnTo>
                  <a:lnTo>
                    <a:pt x="4838" y="1868"/>
                  </a:lnTo>
                  <a:lnTo>
                    <a:pt x="4895" y="2122"/>
                  </a:lnTo>
                  <a:lnTo>
                    <a:pt x="4895" y="2122"/>
                  </a:lnTo>
                  <a:lnTo>
                    <a:pt x="4895" y="2321"/>
                  </a:lnTo>
                  <a:lnTo>
                    <a:pt x="4838" y="2519"/>
                  </a:lnTo>
                  <a:lnTo>
                    <a:pt x="4753" y="2717"/>
                  </a:lnTo>
                  <a:lnTo>
                    <a:pt x="4640" y="2858"/>
                  </a:lnTo>
                  <a:lnTo>
                    <a:pt x="4640" y="2858"/>
                  </a:lnTo>
                  <a:lnTo>
                    <a:pt x="4782" y="3028"/>
                  </a:lnTo>
                  <a:lnTo>
                    <a:pt x="4923" y="3198"/>
                  </a:lnTo>
                  <a:lnTo>
                    <a:pt x="5008" y="3396"/>
                  </a:lnTo>
                  <a:lnTo>
                    <a:pt x="5036" y="3622"/>
                  </a:lnTo>
                  <a:lnTo>
                    <a:pt x="5036" y="3622"/>
                  </a:lnTo>
                  <a:lnTo>
                    <a:pt x="5036" y="3848"/>
                  </a:lnTo>
                  <a:lnTo>
                    <a:pt x="5008" y="4046"/>
                  </a:lnTo>
                  <a:lnTo>
                    <a:pt x="4923" y="4216"/>
                  </a:lnTo>
                  <a:lnTo>
                    <a:pt x="4782" y="4386"/>
                  </a:lnTo>
                  <a:lnTo>
                    <a:pt x="4640" y="4499"/>
                  </a:lnTo>
                  <a:lnTo>
                    <a:pt x="4470" y="4612"/>
                  </a:lnTo>
                  <a:lnTo>
                    <a:pt x="4301" y="4697"/>
                  </a:lnTo>
                  <a:lnTo>
                    <a:pt x="4074" y="4725"/>
                  </a:lnTo>
                  <a:lnTo>
                    <a:pt x="4074" y="4725"/>
                  </a:lnTo>
                  <a:lnTo>
                    <a:pt x="3933" y="4725"/>
                  </a:lnTo>
                  <a:lnTo>
                    <a:pt x="3933" y="4725"/>
                  </a:lnTo>
                  <a:lnTo>
                    <a:pt x="3989" y="4895"/>
                  </a:lnTo>
                  <a:lnTo>
                    <a:pt x="4018" y="5065"/>
                  </a:lnTo>
                  <a:lnTo>
                    <a:pt x="3989" y="5263"/>
                  </a:lnTo>
                  <a:lnTo>
                    <a:pt x="3961" y="5433"/>
                  </a:lnTo>
                  <a:lnTo>
                    <a:pt x="3905" y="5574"/>
                  </a:lnTo>
                  <a:lnTo>
                    <a:pt x="3791" y="5716"/>
                  </a:lnTo>
                  <a:lnTo>
                    <a:pt x="3678" y="5857"/>
                  </a:lnTo>
                  <a:lnTo>
                    <a:pt x="3537" y="5970"/>
                  </a:lnTo>
                  <a:lnTo>
                    <a:pt x="3537" y="59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6"/>
            <p:cNvSpPr/>
            <p:nvPr/>
          </p:nvSpPr>
          <p:spPr>
            <a:xfrm>
              <a:off x="3802266" y="1358050"/>
              <a:ext cx="68563" cy="153824"/>
            </a:xfrm>
            <a:custGeom>
              <a:avLst/>
              <a:gdLst/>
              <a:ahLst/>
              <a:cxnLst/>
              <a:rect l="l" t="t" r="r" b="b"/>
              <a:pathLst>
                <a:path w="5461" h="12252" extrusionOk="0">
                  <a:moveTo>
                    <a:pt x="3537" y="5942"/>
                  </a:moveTo>
                  <a:lnTo>
                    <a:pt x="3537" y="5942"/>
                  </a:lnTo>
                  <a:lnTo>
                    <a:pt x="3593" y="6140"/>
                  </a:lnTo>
                  <a:lnTo>
                    <a:pt x="3593" y="6310"/>
                  </a:lnTo>
                  <a:lnTo>
                    <a:pt x="3565" y="6479"/>
                  </a:lnTo>
                  <a:lnTo>
                    <a:pt x="3508" y="6649"/>
                  </a:lnTo>
                  <a:lnTo>
                    <a:pt x="3423" y="6791"/>
                  </a:lnTo>
                  <a:lnTo>
                    <a:pt x="3310" y="6932"/>
                  </a:lnTo>
                  <a:lnTo>
                    <a:pt x="3197" y="7074"/>
                  </a:lnTo>
                  <a:lnTo>
                    <a:pt x="3027" y="7158"/>
                  </a:lnTo>
                  <a:lnTo>
                    <a:pt x="3027" y="7158"/>
                  </a:lnTo>
                  <a:lnTo>
                    <a:pt x="2829" y="7215"/>
                  </a:lnTo>
                  <a:lnTo>
                    <a:pt x="2660" y="7243"/>
                  </a:lnTo>
                  <a:lnTo>
                    <a:pt x="2660" y="7243"/>
                  </a:lnTo>
                  <a:lnTo>
                    <a:pt x="2631" y="7328"/>
                  </a:lnTo>
                  <a:lnTo>
                    <a:pt x="2631" y="7328"/>
                  </a:lnTo>
                  <a:lnTo>
                    <a:pt x="2858" y="7357"/>
                  </a:lnTo>
                  <a:lnTo>
                    <a:pt x="3056" y="7441"/>
                  </a:lnTo>
                  <a:lnTo>
                    <a:pt x="3254" y="7555"/>
                  </a:lnTo>
                  <a:lnTo>
                    <a:pt x="3423" y="7724"/>
                  </a:lnTo>
                  <a:lnTo>
                    <a:pt x="3423" y="7724"/>
                  </a:lnTo>
                  <a:lnTo>
                    <a:pt x="3537" y="7894"/>
                  </a:lnTo>
                  <a:lnTo>
                    <a:pt x="3593" y="8092"/>
                  </a:lnTo>
                  <a:lnTo>
                    <a:pt x="3650" y="8290"/>
                  </a:lnTo>
                  <a:lnTo>
                    <a:pt x="3621" y="8488"/>
                  </a:lnTo>
                  <a:lnTo>
                    <a:pt x="3593" y="8658"/>
                  </a:lnTo>
                  <a:lnTo>
                    <a:pt x="3508" y="8856"/>
                  </a:lnTo>
                  <a:lnTo>
                    <a:pt x="3395" y="9026"/>
                  </a:lnTo>
                  <a:lnTo>
                    <a:pt x="3254" y="9167"/>
                  </a:lnTo>
                  <a:lnTo>
                    <a:pt x="3254" y="9167"/>
                  </a:lnTo>
                  <a:lnTo>
                    <a:pt x="3140" y="9252"/>
                  </a:lnTo>
                  <a:lnTo>
                    <a:pt x="3140" y="9252"/>
                  </a:lnTo>
                  <a:lnTo>
                    <a:pt x="3282" y="9365"/>
                  </a:lnTo>
                  <a:lnTo>
                    <a:pt x="3395" y="9507"/>
                  </a:lnTo>
                  <a:lnTo>
                    <a:pt x="3480" y="9648"/>
                  </a:lnTo>
                  <a:lnTo>
                    <a:pt x="3537" y="9818"/>
                  </a:lnTo>
                  <a:lnTo>
                    <a:pt x="3565" y="9988"/>
                  </a:lnTo>
                  <a:lnTo>
                    <a:pt x="3593" y="10157"/>
                  </a:lnTo>
                  <a:lnTo>
                    <a:pt x="3565" y="10327"/>
                  </a:lnTo>
                  <a:lnTo>
                    <a:pt x="3508" y="10497"/>
                  </a:lnTo>
                  <a:lnTo>
                    <a:pt x="3508" y="10497"/>
                  </a:lnTo>
                  <a:lnTo>
                    <a:pt x="3650" y="10610"/>
                  </a:lnTo>
                  <a:lnTo>
                    <a:pt x="3763" y="10752"/>
                  </a:lnTo>
                  <a:lnTo>
                    <a:pt x="3819" y="10921"/>
                  </a:lnTo>
                  <a:lnTo>
                    <a:pt x="3876" y="11091"/>
                  </a:lnTo>
                  <a:lnTo>
                    <a:pt x="3904" y="11261"/>
                  </a:lnTo>
                  <a:lnTo>
                    <a:pt x="3876" y="11431"/>
                  </a:lnTo>
                  <a:lnTo>
                    <a:pt x="3848" y="11629"/>
                  </a:lnTo>
                  <a:lnTo>
                    <a:pt x="3763" y="11770"/>
                  </a:lnTo>
                  <a:lnTo>
                    <a:pt x="3763" y="11770"/>
                  </a:lnTo>
                  <a:lnTo>
                    <a:pt x="3650" y="11940"/>
                  </a:lnTo>
                  <a:lnTo>
                    <a:pt x="3508" y="12081"/>
                  </a:lnTo>
                  <a:lnTo>
                    <a:pt x="3339" y="12166"/>
                  </a:lnTo>
                  <a:lnTo>
                    <a:pt x="3169" y="12223"/>
                  </a:lnTo>
                  <a:lnTo>
                    <a:pt x="2971" y="12251"/>
                  </a:lnTo>
                  <a:lnTo>
                    <a:pt x="2773" y="12251"/>
                  </a:lnTo>
                  <a:lnTo>
                    <a:pt x="2603" y="12194"/>
                  </a:lnTo>
                  <a:lnTo>
                    <a:pt x="2405" y="12110"/>
                  </a:lnTo>
                  <a:lnTo>
                    <a:pt x="2405" y="12110"/>
                  </a:lnTo>
                  <a:lnTo>
                    <a:pt x="2263" y="12025"/>
                  </a:lnTo>
                  <a:lnTo>
                    <a:pt x="2150" y="11883"/>
                  </a:lnTo>
                  <a:lnTo>
                    <a:pt x="2065" y="11742"/>
                  </a:lnTo>
                  <a:lnTo>
                    <a:pt x="2009" y="11600"/>
                  </a:lnTo>
                  <a:lnTo>
                    <a:pt x="1952" y="11459"/>
                  </a:lnTo>
                  <a:lnTo>
                    <a:pt x="1952" y="11289"/>
                  </a:lnTo>
                  <a:lnTo>
                    <a:pt x="1952" y="11119"/>
                  </a:lnTo>
                  <a:lnTo>
                    <a:pt x="1981" y="10978"/>
                  </a:lnTo>
                  <a:lnTo>
                    <a:pt x="1981" y="10978"/>
                  </a:lnTo>
                  <a:lnTo>
                    <a:pt x="1811" y="10808"/>
                  </a:lnTo>
                  <a:lnTo>
                    <a:pt x="1811" y="10808"/>
                  </a:lnTo>
                  <a:lnTo>
                    <a:pt x="1669" y="10808"/>
                  </a:lnTo>
                  <a:lnTo>
                    <a:pt x="1556" y="10780"/>
                  </a:lnTo>
                  <a:lnTo>
                    <a:pt x="1443" y="10752"/>
                  </a:lnTo>
                  <a:lnTo>
                    <a:pt x="1302" y="10695"/>
                  </a:lnTo>
                  <a:lnTo>
                    <a:pt x="1302" y="10695"/>
                  </a:lnTo>
                  <a:lnTo>
                    <a:pt x="1188" y="10582"/>
                  </a:lnTo>
                  <a:lnTo>
                    <a:pt x="1075" y="10469"/>
                  </a:lnTo>
                  <a:lnTo>
                    <a:pt x="990" y="10327"/>
                  </a:lnTo>
                  <a:lnTo>
                    <a:pt x="905" y="10186"/>
                  </a:lnTo>
                  <a:lnTo>
                    <a:pt x="877" y="10044"/>
                  </a:lnTo>
                  <a:lnTo>
                    <a:pt x="877" y="9875"/>
                  </a:lnTo>
                  <a:lnTo>
                    <a:pt x="877" y="9733"/>
                  </a:lnTo>
                  <a:lnTo>
                    <a:pt x="934" y="9563"/>
                  </a:lnTo>
                  <a:lnTo>
                    <a:pt x="934" y="9563"/>
                  </a:lnTo>
                  <a:lnTo>
                    <a:pt x="736" y="9535"/>
                  </a:lnTo>
                  <a:lnTo>
                    <a:pt x="538" y="9450"/>
                  </a:lnTo>
                  <a:lnTo>
                    <a:pt x="368" y="9337"/>
                  </a:lnTo>
                  <a:lnTo>
                    <a:pt x="226" y="9167"/>
                  </a:lnTo>
                  <a:lnTo>
                    <a:pt x="226" y="9167"/>
                  </a:lnTo>
                  <a:lnTo>
                    <a:pt x="113" y="8997"/>
                  </a:lnTo>
                  <a:lnTo>
                    <a:pt x="28" y="8828"/>
                  </a:lnTo>
                  <a:lnTo>
                    <a:pt x="0" y="8630"/>
                  </a:lnTo>
                  <a:lnTo>
                    <a:pt x="0" y="8432"/>
                  </a:lnTo>
                  <a:lnTo>
                    <a:pt x="28" y="8234"/>
                  </a:lnTo>
                  <a:lnTo>
                    <a:pt x="113" y="8036"/>
                  </a:lnTo>
                  <a:lnTo>
                    <a:pt x="226" y="7866"/>
                  </a:lnTo>
                  <a:lnTo>
                    <a:pt x="368" y="7724"/>
                  </a:lnTo>
                  <a:lnTo>
                    <a:pt x="368" y="7724"/>
                  </a:lnTo>
                  <a:lnTo>
                    <a:pt x="509" y="7639"/>
                  </a:lnTo>
                  <a:lnTo>
                    <a:pt x="622" y="7583"/>
                  </a:lnTo>
                  <a:lnTo>
                    <a:pt x="622" y="7583"/>
                  </a:lnTo>
                  <a:lnTo>
                    <a:pt x="424" y="7470"/>
                  </a:lnTo>
                  <a:lnTo>
                    <a:pt x="255" y="7300"/>
                  </a:lnTo>
                  <a:lnTo>
                    <a:pt x="255" y="7300"/>
                  </a:lnTo>
                  <a:lnTo>
                    <a:pt x="142" y="7158"/>
                  </a:lnTo>
                  <a:lnTo>
                    <a:pt x="85" y="6989"/>
                  </a:lnTo>
                  <a:lnTo>
                    <a:pt x="57" y="6819"/>
                  </a:lnTo>
                  <a:lnTo>
                    <a:pt x="57" y="6621"/>
                  </a:lnTo>
                  <a:lnTo>
                    <a:pt x="85" y="6451"/>
                  </a:lnTo>
                  <a:lnTo>
                    <a:pt x="170" y="6281"/>
                  </a:lnTo>
                  <a:lnTo>
                    <a:pt x="255" y="6140"/>
                  </a:lnTo>
                  <a:lnTo>
                    <a:pt x="396" y="6027"/>
                  </a:lnTo>
                  <a:lnTo>
                    <a:pt x="396" y="6027"/>
                  </a:lnTo>
                  <a:lnTo>
                    <a:pt x="538" y="5914"/>
                  </a:lnTo>
                  <a:lnTo>
                    <a:pt x="707" y="5857"/>
                  </a:lnTo>
                  <a:lnTo>
                    <a:pt x="707" y="5857"/>
                  </a:lnTo>
                  <a:lnTo>
                    <a:pt x="679" y="5744"/>
                  </a:lnTo>
                  <a:lnTo>
                    <a:pt x="679" y="5631"/>
                  </a:lnTo>
                  <a:lnTo>
                    <a:pt x="707" y="5404"/>
                  </a:lnTo>
                  <a:lnTo>
                    <a:pt x="764" y="5291"/>
                  </a:lnTo>
                  <a:lnTo>
                    <a:pt x="821" y="5178"/>
                  </a:lnTo>
                  <a:lnTo>
                    <a:pt x="877" y="5093"/>
                  </a:lnTo>
                  <a:lnTo>
                    <a:pt x="990" y="5008"/>
                  </a:lnTo>
                  <a:lnTo>
                    <a:pt x="990" y="5008"/>
                  </a:lnTo>
                  <a:lnTo>
                    <a:pt x="1132" y="4895"/>
                  </a:lnTo>
                  <a:lnTo>
                    <a:pt x="1302" y="4839"/>
                  </a:lnTo>
                  <a:lnTo>
                    <a:pt x="1471" y="4810"/>
                  </a:lnTo>
                  <a:lnTo>
                    <a:pt x="1613" y="4839"/>
                  </a:lnTo>
                  <a:lnTo>
                    <a:pt x="1613" y="4839"/>
                  </a:lnTo>
                  <a:lnTo>
                    <a:pt x="1584" y="4669"/>
                  </a:lnTo>
                  <a:lnTo>
                    <a:pt x="1556" y="4527"/>
                  </a:lnTo>
                  <a:lnTo>
                    <a:pt x="1556" y="4358"/>
                  </a:lnTo>
                  <a:lnTo>
                    <a:pt x="1584" y="4216"/>
                  </a:lnTo>
                  <a:lnTo>
                    <a:pt x="1641" y="4075"/>
                  </a:lnTo>
                  <a:lnTo>
                    <a:pt x="1726" y="3933"/>
                  </a:lnTo>
                  <a:lnTo>
                    <a:pt x="1839" y="3820"/>
                  </a:lnTo>
                  <a:lnTo>
                    <a:pt x="1952" y="3707"/>
                  </a:lnTo>
                  <a:lnTo>
                    <a:pt x="1952" y="3707"/>
                  </a:lnTo>
                  <a:lnTo>
                    <a:pt x="1811" y="3565"/>
                  </a:lnTo>
                  <a:lnTo>
                    <a:pt x="1698" y="3396"/>
                  </a:lnTo>
                  <a:lnTo>
                    <a:pt x="1613" y="3198"/>
                  </a:lnTo>
                  <a:lnTo>
                    <a:pt x="1584" y="3000"/>
                  </a:lnTo>
                  <a:lnTo>
                    <a:pt x="1584" y="3000"/>
                  </a:lnTo>
                  <a:lnTo>
                    <a:pt x="1584" y="2802"/>
                  </a:lnTo>
                  <a:lnTo>
                    <a:pt x="1641" y="2603"/>
                  </a:lnTo>
                  <a:lnTo>
                    <a:pt x="1726" y="2405"/>
                  </a:lnTo>
                  <a:lnTo>
                    <a:pt x="1839" y="2236"/>
                  </a:lnTo>
                  <a:lnTo>
                    <a:pt x="1981" y="2123"/>
                  </a:lnTo>
                  <a:lnTo>
                    <a:pt x="2150" y="2009"/>
                  </a:lnTo>
                  <a:lnTo>
                    <a:pt x="2348" y="1924"/>
                  </a:lnTo>
                  <a:lnTo>
                    <a:pt x="2546" y="1896"/>
                  </a:lnTo>
                  <a:lnTo>
                    <a:pt x="2546" y="1896"/>
                  </a:lnTo>
                  <a:lnTo>
                    <a:pt x="2688" y="1896"/>
                  </a:lnTo>
                  <a:lnTo>
                    <a:pt x="2829" y="1924"/>
                  </a:lnTo>
                  <a:lnTo>
                    <a:pt x="2829" y="1924"/>
                  </a:lnTo>
                  <a:lnTo>
                    <a:pt x="2716" y="1698"/>
                  </a:lnTo>
                  <a:lnTo>
                    <a:pt x="2688" y="1472"/>
                  </a:lnTo>
                  <a:lnTo>
                    <a:pt x="2688" y="1472"/>
                  </a:lnTo>
                  <a:lnTo>
                    <a:pt x="2688" y="1302"/>
                  </a:lnTo>
                  <a:lnTo>
                    <a:pt x="2716" y="1104"/>
                  </a:lnTo>
                  <a:lnTo>
                    <a:pt x="2801" y="963"/>
                  </a:lnTo>
                  <a:lnTo>
                    <a:pt x="2914" y="821"/>
                  </a:lnTo>
                  <a:lnTo>
                    <a:pt x="3027" y="680"/>
                  </a:lnTo>
                  <a:lnTo>
                    <a:pt x="3197" y="595"/>
                  </a:lnTo>
                  <a:lnTo>
                    <a:pt x="3367" y="538"/>
                  </a:lnTo>
                  <a:lnTo>
                    <a:pt x="3537" y="510"/>
                  </a:lnTo>
                  <a:lnTo>
                    <a:pt x="3537" y="510"/>
                  </a:lnTo>
                  <a:lnTo>
                    <a:pt x="3706" y="510"/>
                  </a:lnTo>
                  <a:lnTo>
                    <a:pt x="3876" y="538"/>
                  </a:lnTo>
                  <a:lnTo>
                    <a:pt x="3876" y="538"/>
                  </a:lnTo>
                  <a:lnTo>
                    <a:pt x="3933" y="425"/>
                  </a:lnTo>
                  <a:lnTo>
                    <a:pt x="3989" y="340"/>
                  </a:lnTo>
                  <a:lnTo>
                    <a:pt x="4159" y="170"/>
                  </a:lnTo>
                  <a:lnTo>
                    <a:pt x="4244" y="85"/>
                  </a:lnTo>
                  <a:lnTo>
                    <a:pt x="4357" y="57"/>
                  </a:lnTo>
                  <a:lnTo>
                    <a:pt x="4470" y="1"/>
                  </a:lnTo>
                  <a:lnTo>
                    <a:pt x="4583" y="1"/>
                  </a:lnTo>
                  <a:lnTo>
                    <a:pt x="4583" y="1"/>
                  </a:lnTo>
                  <a:lnTo>
                    <a:pt x="4753" y="1"/>
                  </a:lnTo>
                  <a:lnTo>
                    <a:pt x="4923" y="29"/>
                  </a:lnTo>
                  <a:lnTo>
                    <a:pt x="5064" y="114"/>
                  </a:lnTo>
                  <a:lnTo>
                    <a:pt x="5178" y="199"/>
                  </a:lnTo>
                  <a:lnTo>
                    <a:pt x="5291" y="312"/>
                  </a:lnTo>
                  <a:lnTo>
                    <a:pt x="5376" y="425"/>
                  </a:lnTo>
                  <a:lnTo>
                    <a:pt x="5432" y="595"/>
                  </a:lnTo>
                  <a:lnTo>
                    <a:pt x="5460" y="764"/>
                  </a:lnTo>
                  <a:lnTo>
                    <a:pt x="5460" y="764"/>
                  </a:lnTo>
                  <a:lnTo>
                    <a:pt x="5460" y="906"/>
                  </a:lnTo>
                  <a:lnTo>
                    <a:pt x="5432" y="1076"/>
                  </a:lnTo>
                  <a:lnTo>
                    <a:pt x="5347" y="1189"/>
                  </a:lnTo>
                  <a:lnTo>
                    <a:pt x="5262" y="1330"/>
                  </a:lnTo>
                  <a:lnTo>
                    <a:pt x="5178" y="1443"/>
                  </a:lnTo>
                  <a:lnTo>
                    <a:pt x="5036" y="1528"/>
                  </a:lnTo>
                  <a:lnTo>
                    <a:pt x="4895" y="1585"/>
                  </a:lnTo>
                  <a:lnTo>
                    <a:pt x="4753" y="1613"/>
                  </a:lnTo>
                  <a:lnTo>
                    <a:pt x="4753" y="1613"/>
                  </a:lnTo>
                  <a:lnTo>
                    <a:pt x="4838" y="1840"/>
                  </a:lnTo>
                  <a:lnTo>
                    <a:pt x="4895" y="2094"/>
                  </a:lnTo>
                  <a:lnTo>
                    <a:pt x="4895" y="2094"/>
                  </a:lnTo>
                  <a:lnTo>
                    <a:pt x="4895" y="2321"/>
                  </a:lnTo>
                  <a:lnTo>
                    <a:pt x="4838" y="2519"/>
                  </a:lnTo>
                  <a:lnTo>
                    <a:pt x="4753" y="2688"/>
                  </a:lnTo>
                  <a:lnTo>
                    <a:pt x="4640" y="2858"/>
                  </a:lnTo>
                  <a:lnTo>
                    <a:pt x="4640" y="2858"/>
                  </a:lnTo>
                  <a:lnTo>
                    <a:pt x="4810" y="3000"/>
                  </a:lnTo>
                  <a:lnTo>
                    <a:pt x="4923" y="3169"/>
                  </a:lnTo>
                  <a:lnTo>
                    <a:pt x="5008" y="3396"/>
                  </a:lnTo>
                  <a:lnTo>
                    <a:pt x="5064" y="3622"/>
                  </a:lnTo>
                  <a:lnTo>
                    <a:pt x="5064" y="3622"/>
                  </a:lnTo>
                  <a:lnTo>
                    <a:pt x="5036" y="3820"/>
                  </a:lnTo>
                  <a:lnTo>
                    <a:pt x="5008" y="4018"/>
                  </a:lnTo>
                  <a:lnTo>
                    <a:pt x="4923" y="4188"/>
                  </a:lnTo>
                  <a:lnTo>
                    <a:pt x="4810" y="4358"/>
                  </a:lnTo>
                  <a:lnTo>
                    <a:pt x="4668" y="4499"/>
                  </a:lnTo>
                  <a:lnTo>
                    <a:pt x="4499" y="4612"/>
                  </a:lnTo>
                  <a:lnTo>
                    <a:pt x="4300" y="4669"/>
                  </a:lnTo>
                  <a:lnTo>
                    <a:pt x="4102" y="4725"/>
                  </a:lnTo>
                  <a:lnTo>
                    <a:pt x="4102" y="4725"/>
                  </a:lnTo>
                  <a:lnTo>
                    <a:pt x="3961" y="4725"/>
                  </a:lnTo>
                  <a:lnTo>
                    <a:pt x="3961" y="4725"/>
                  </a:lnTo>
                  <a:lnTo>
                    <a:pt x="3989" y="4895"/>
                  </a:lnTo>
                  <a:lnTo>
                    <a:pt x="4018" y="5065"/>
                  </a:lnTo>
                  <a:lnTo>
                    <a:pt x="4018" y="5235"/>
                  </a:lnTo>
                  <a:lnTo>
                    <a:pt x="3961" y="5404"/>
                  </a:lnTo>
                  <a:lnTo>
                    <a:pt x="3904" y="5574"/>
                  </a:lnTo>
                  <a:lnTo>
                    <a:pt x="3819" y="5716"/>
                  </a:lnTo>
                  <a:lnTo>
                    <a:pt x="3678" y="5829"/>
                  </a:lnTo>
                  <a:lnTo>
                    <a:pt x="3537" y="5942"/>
                  </a:lnTo>
                  <a:lnTo>
                    <a:pt x="3537" y="594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6"/>
            <p:cNvSpPr/>
            <p:nvPr/>
          </p:nvSpPr>
          <p:spPr>
            <a:xfrm>
              <a:off x="3898525" y="1354848"/>
              <a:ext cx="68563" cy="154175"/>
            </a:xfrm>
            <a:custGeom>
              <a:avLst/>
              <a:gdLst/>
              <a:ahLst/>
              <a:cxnLst/>
              <a:rect l="l" t="t" r="r" b="b"/>
              <a:pathLst>
                <a:path w="5461" h="12280" extrusionOk="0">
                  <a:moveTo>
                    <a:pt x="3565" y="5971"/>
                  </a:moveTo>
                  <a:lnTo>
                    <a:pt x="3565" y="5971"/>
                  </a:lnTo>
                  <a:lnTo>
                    <a:pt x="3593" y="6140"/>
                  </a:lnTo>
                  <a:lnTo>
                    <a:pt x="3593" y="6310"/>
                  </a:lnTo>
                  <a:lnTo>
                    <a:pt x="3593" y="6508"/>
                  </a:lnTo>
                  <a:lnTo>
                    <a:pt x="3537" y="6650"/>
                  </a:lnTo>
                  <a:lnTo>
                    <a:pt x="3452" y="6819"/>
                  </a:lnTo>
                  <a:lnTo>
                    <a:pt x="3339" y="6961"/>
                  </a:lnTo>
                  <a:lnTo>
                    <a:pt x="3197" y="7074"/>
                  </a:lnTo>
                  <a:lnTo>
                    <a:pt x="3027" y="7159"/>
                  </a:lnTo>
                  <a:lnTo>
                    <a:pt x="3027" y="7159"/>
                  </a:lnTo>
                  <a:lnTo>
                    <a:pt x="2858" y="7215"/>
                  </a:lnTo>
                  <a:lnTo>
                    <a:pt x="2660" y="7244"/>
                  </a:lnTo>
                  <a:lnTo>
                    <a:pt x="2660" y="7244"/>
                  </a:lnTo>
                  <a:lnTo>
                    <a:pt x="2660" y="7329"/>
                  </a:lnTo>
                  <a:lnTo>
                    <a:pt x="2660" y="7329"/>
                  </a:lnTo>
                  <a:lnTo>
                    <a:pt x="2858" y="7357"/>
                  </a:lnTo>
                  <a:lnTo>
                    <a:pt x="3084" y="7442"/>
                  </a:lnTo>
                  <a:lnTo>
                    <a:pt x="3254" y="7555"/>
                  </a:lnTo>
                  <a:lnTo>
                    <a:pt x="3424" y="7725"/>
                  </a:lnTo>
                  <a:lnTo>
                    <a:pt x="3424" y="7725"/>
                  </a:lnTo>
                  <a:lnTo>
                    <a:pt x="3537" y="7894"/>
                  </a:lnTo>
                  <a:lnTo>
                    <a:pt x="3622" y="8092"/>
                  </a:lnTo>
                  <a:lnTo>
                    <a:pt x="3650" y="8291"/>
                  </a:lnTo>
                  <a:lnTo>
                    <a:pt x="3650" y="8489"/>
                  </a:lnTo>
                  <a:lnTo>
                    <a:pt x="3593" y="8687"/>
                  </a:lnTo>
                  <a:lnTo>
                    <a:pt x="3537" y="8856"/>
                  </a:lnTo>
                  <a:lnTo>
                    <a:pt x="3395" y="9026"/>
                  </a:lnTo>
                  <a:lnTo>
                    <a:pt x="3254" y="9168"/>
                  </a:lnTo>
                  <a:lnTo>
                    <a:pt x="3254" y="9168"/>
                  </a:lnTo>
                  <a:lnTo>
                    <a:pt x="3141" y="9252"/>
                  </a:lnTo>
                  <a:lnTo>
                    <a:pt x="3141" y="9252"/>
                  </a:lnTo>
                  <a:lnTo>
                    <a:pt x="3282" y="9366"/>
                  </a:lnTo>
                  <a:lnTo>
                    <a:pt x="3395" y="9507"/>
                  </a:lnTo>
                  <a:lnTo>
                    <a:pt x="3480" y="9649"/>
                  </a:lnTo>
                  <a:lnTo>
                    <a:pt x="3537" y="9818"/>
                  </a:lnTo>
                  <a:lnTo>
                    <a:pt x="3593" y="9988"/>
                  </a:lnTo>
                  <a:lnTo>
                    <a:pt x="3593" y="10158"/>
                  </a:lnTo>
                  <a:lnTo>
                    <a:pt x="3565" y="10328"/>
                  </a:lnTo>
                  <a:lnTo>
                    <a:pt x="3508" y="10497"/>
                  </a:lnTo>
                  <a:lnTo>
                    <a:pt x="3508" y="10497"/>
                  </a:lnTo>
                  <a:lnTo>
                    <a:pt x="3650" y="10639"/>
                  </a:lnTo>
                  <a:lnTo>
                    <a:pt x="3763" y="10780"/>
                  </a:lnTo>
                  <a:lnTo>
                    <a:pt x="3848" y="10922"/>
                  </a:lnTo>
                  <a:lnTo>
                    <a:pt x="3876" y="11091"/>
                  </a:lnTo>
                  <a:lnTo>
                    <a:pt x="3905" y="11289"/>
                  </a:lnTo>
                  <a:lnTo>
                    <a:pt x="3905" y="11459"/>
                  </a:lnTo>
                  <a:lnTo>
                    <a:pt x="3848" y="11629"/>
                  </a:lnTo>
                  <a:lnTo>
                    <a:pt x="3763" y="11799"/>
                  </a:lnTo>
                  <a:lnTo>
                    <a:pt x="3763" y="11799"/>
                  </a:lnTo>
                  <a:lnTo>
                    <a:pt x="3650" y="11940"/>
                  </a:lnTo>
                  <a:lnTo>
                    <a:pt x="3508" y="12082"/>
                  </a:lnTo>
                  <a:lnTo>
                    <a:pt x="3339" y="12167"/>
                  </a:lnTo>
                  <a:lnTo>
                    <a:pt x="3169" y="12251"/>
                  </a:lnTo>
                  <a:lnTo>
                    <a:pt x="2971" y="12280"/>
                  </a:lnTo>
                  <a:lnTo>
                    <a:pt x="2801" y="12251"/>
                  </a:lnTo>
                  <a:lnTo>
                    <a:pt x="2603" y="12223"/>
                  </a:lnTo>
                  <a:lnTo>
                    <a:pt x="2433" y="12138"/>
                  </a:lnTo>
                  <a:lnTo>
                    <a:pt x="2433" y="12138"/>
                  </a:lnTo>
                  <a:lnTo>
                    <a:pt x="2292" y="12025"/>
                  </a:lnTo>
                  <a:lnTo>
                    <a:pt x="2179" y="11912"/>
                  </a:lnTo>
                  <a:lnTo>
                    <a:pt x="2066" y="11770"/>
                  </a:lnTo>
                  <a:lnTo>
                    <a:pt x="2009" y="11629"/>
                  </a:lnTo>
                  <a:lnTo>
                    <a:pt x="1981" y="11459"/>
                  </a:lnTo>
                  <a:lnTo>
                    <a:pt x="1952" y="11318"/>
                  </a:lnTo>
                  <a:lnTo>
                    <a:pt x="1952" y="11148"/>
                  </a:lnTo>
                  <a:lnTo>
                    <a:pt x="2009" y="10978"/>
                  </a:lnTo>
                  <a:lnTo>
                    <a:pt x="2009" y="10978"/>
                  </a:lnTo>
                  <a:lnTo>
                    <a:pt x="1811" y="10837"/>
                  </a:lnTo>
                  <a:lnTo>
                    <a:pt x="1811" y="10837"/>
                  </a:lnTo>
                  <a:lnTo>
                    <a:pt x="1698" y="10837"/>
                  </a:lnTo>
                  <a:lnTo>
                    <a:pt x="1556" y="10809"/>
                  </a:lnTo>
                  <a:lnTo>
                    <a:pt x="1443" y="10752"/>
                  </a:lnTo>
                  <a:lnTo>
                    <a:pt x="1330" y="10695"/>
                  </a:lnTo>
                  <a:lnTo>
                    <a:pt x="1330" y="10695"/>
                  </a:lnTo>
                  <a:lnTo>
                    <a:pt x="1188" y="10610"/>
                  </a:lnTo>
                  <a:lnTo>
                    <a:pt x="1075" y="10469"/>
                  </a:lnTo>
                  <a:lnTo>
                    <a:pt x="990" y="10356"/>
                  </a:lnTo>
                  <a:lnTo>
                    <a:pt x="934" y="10214"/>
                  </a:lnTo>
                  <a:lnTo>
                    <a:pt x="877" y="10045"/>
                  </a:lnTo>
                  <a:lnTo>
                    <a:pt x="877" y="9903"/>
                  </a:lnTo>
                  <a:lnTo>
                    <a:pt x="877" y="9733"/>
                  </a:lnTo>
                  <a:lnTo>
                    <a:pt x="934" y="9592"/>
                  </a:lnTo>
                  <a:lnTo>
                    <a:pt x="934" y="9592"/>
                  </a:lnTo>
                  <a:lnTo>
                    <a:pt x="736" y="9535"/>
                  </a:lnTo>
                  <a:lnTo>
                    <a:pt x="538" y="9451"/>
                  </a:lnTo>
                  <a:lnTo>
                    <a:pt x="368" y="9337"/>
                  </a:lnTo>
                  <a:lnTo>
                    <a:pt x="227" y="9196"/>
                  </a:lnTo>
                  <a:lnTo>
                    <a:pt x="227" y="9196"/>
                  </a:lnTo>
                  <a:lnTo>
                    <a:pt x="113" y="9026"/>
                  </a:lnTo>
                  <a:lnTo>
                    <a:pt x="29" y="8828"/>
                  </a:lnTo>
                  <a:lnTo>
                    <a:pt x="0" y="8630"/>
                  </a:lnTo>
                  <a:lnTo>
                    <a:pt x="0" y="8432"/>
                  </a:lnTo>
                  <a:lnTo>
                    <a:pt x="57" y="8234"/>
                  </a:lnTo>
                  <a:lnTo>
                    <a:pt x="113" y="8064"/>
                  </a:lnTo>
                  <a:lnTo>
                    <a:pt x="227" y="7894"/>
                  </a:lnTo>
                  <a:lnTo>
                    <a:pt x="396" y="7753"/>
                  </a:lnTo>
                  <a:lnTo>
                    <a:pt x="396" y="7753"/>
                  </a:lnTo>
                  <a:lnTo>
                    <a:pt x="509" y="7668"/>
                  </a:lnTo>
                  <a:lnTo>
                    <a:pt x="623" y="7612"/>
                  </a:lnTo>
                  <a:lnTo>
                    <a:pt x="623" y="7612"/>
                  </a:lnTo>
                  <a:lnTo>
                    <a:pt x="425" y="7498"/>
                  </a:lnTo>
                  <a:lnTo>
                    <a:pt x="255" y="7329"/>
                  </a:lnTo>
                  <a:lnTo>
                    <a:pt x="255" y="7329"/>
                  </a:lnTo>
                  <a:lnTo>
                    <a:pt x="170" y="7159"/>
                  </a:lnTo>
                  <a:lnTo>
                    <a:pt x="85" y="6989"/>
                  </a:lnTo>
                  <a:lnTo>
                    <a:pt x="57" y="6819"/>
                  </a:lnTo>
                  <a:lnTo>
                    <a:pt x="57" y="6650"/>
                  </a:lnTo>
                  <a:lnTo>
                    <a:pt x="113" y="6480"/>
                  </a:lnTo>
                  <a:lnTo>
                    <a:pt x="170" y="6310"/>
                  </a:lnTo>
                  <a:lnTo>
                    <a:pt x="283" y="6169"/>
                  </a:lnTo>
                  <a:lnTo>
                    <a:pt x="396" y="6027"/>
                  </a:lnTo>
                  <a:lnTo>
                    <a:pt x="396" y="6027"/>
                  </a:lnTo>
                  <a:lnTo>
                    <a:pt x="566" y="5942"/>
                  </a:lnTo>
                  <a:lnTo>
                    <a:pt x="708" y="5857"/>
                  </a:lnTo>
                  <a:lnTo>
                    <a:pt x="708" y="5857"/>
                  </a:lnTo>
                  <a:lnTo>
                    <a:pt x="679" y="5744"/>
                  </a:lnTo>
                  <a:lnTo>
                    <a:pt x="679" y="5631"/>
                  </a:lnTo>
                  <a:lnTo>
                    <a:pt x="708" y="5405"/>
                  </a:lnTo>
                  <a:lnTo>
                    <a:pt x="764" y="5292"/>
                  </a:lnTo>
                  <a:lnTo>
                    <a:pt x="821" y="5178"/>
                  </a:lnTo>
                  <a:lnTo>
                    <a:pt x="906" y="5094"/>
                  </a:lnTo>
                  <a:lnTo>
                    <a:pt x="990" y="5009"/>
                  </a:lnTo>
                  <a:lnTo>
                    <a:pt x="990" y="5009"/>
                  </a:lnTo>
                  <a:lnTo>
                    <a:pt x="1132" y="4924"/>
                  </a:lnTo>
                  <a:lnTo>
                    <a:pt x="1302" y="4867"/>
                  </a:lnTo>
                  <a:lnTo>
                    <a:pt x="1471" y="4839"/>
                  </a:lnTo>
                  <a:lnTo>
                    <a:pt x="1641" y="4839"/>
                  </a:lnTo>
                  <a:lnTo>
                    <a:pt x="1641" y="4839"/>
                  </a:lnTo>
                  <a:lnTo>
                    <a:pt x="1585" y="4697"/>
                  </a:lnTo>
                  <a:lnTo>
                    <a:pt x="1556" y="4528"/>
                  </a:lnTo>
                  <a:lnTo>
                    <a:pt x="1556" y="4386"/>
                  </a:lnTo>
                  <a:lnTo>
                    <a:pt x="1613" y="4216"/>
                  </a:lnTo>
                  <a:lnTo>
                    <a:pt x="1669" y="4075"/>
                  </a:lnTo>
                  <a:lnTo>
                    <a:pt x="1726" y="3962"/>
                  </a:lnTo>
                  <a:lnTo>
                    <a:pt x="1839" y="3820"/>
                  </a:lnTo>
                  <a:lnTo>
                    <a:pt x="1952" y="3736"/>
                  </a:lnTo>
                  <a:lnTo>
                    <a:pt x="1952" y="3736"/>
                  </a:lnTo>
                  <a:lnTo>
                    <a:pt x="1811" y="3594"/>
                  </a:lnTo>
                  <a:lnTo>
                    <a:pt x="1698" y="3424"/>
                  </a:lnTo>
                  <a:lnTo>
                    <a:pt x="1641" y="3226"/>
                  </a:lnTo>
                  <a:lnTo>
                    <a:pt x="1585" y="3000"/>
                  </a:lnTo>
                  <a:lnTo>
                    <a:pt x="1585" y="3000"/>
                  </a:lnTo>
                  <a:lnTo>
                    <a:pt x="1613" y="2802"/>
                  </a:lnTo>
                  <a:lnTo>
                    <a:pt x="1641" y="2604"/>
                  </a:lnTo>
                  <a:lnTo>
                    <a:pt x="1726" y="2434"/>
                  </a:lnTo>
                  <a:lnTo>
                    <a:pt x="1839" y="2264"/>
                  </a:lnTo>
                  <a:lnTo>
                    <a:pt x="1981" y="2123"/>
                  </a:lnTo>
                  <a:lnTo>
                    <a:pt x="2150" y="2010"/>
                  </a:lnTo>
                  <a:lnTo>
                    <a:pt x="2348" y="1953"/>
                  </a:lnTo>
                  <a:lnTo>
                    <a:pt x="2547" y="1925"/>
                  </a:lnTo>
                  <a:lnTo>
                    <a:pt x="2547" y="1925"/>
                  </a:lnTo>
                  <a:lnTo>
                    <a:pt x="2688" y="1925"/>
                  </a:lnTo>
                  <a:lnTo>
                    <a:pt x="2829" y="1925"/>
                  </a:lnTo>
                  <a:lnTo>
                    <a:pt x="2829" y="1925"/>
                  </a:lnTo>
                  <a:lnTo>
                    <a:pt x="2716" y="1727"/>
                  </a:lnTo>
                  <a:lnTo>
                    <a:pt x="2688" y="1500"/>
                  </a:lnTo>
                  <a:lnTo>
                    <a:pt x="2688" y="1500"/>
                  </a:lnTo>
                  <a:lnTo>
                    <a:pt x="2688" y="1302"/>
                  </a:lnTo>
                  <a:lnTo>
                    <a:pt x="2745" y="1133"/>
                  </a:lnTo>
                  <a:lnTo>
                    <a:pt x="2801" y="963"/>
                  </a:lnTo>
                  <a:lnTo>
                    <a:pt x="2914" y="821"/>
                  </a:lnTo>
                  <a:lnTo>
                    <a:pt x="3027" y="708"/>
                  </a:lnTo>
                  <a:lnTo>
                    <a:pt x="3197" y="595"/>
                  </a:lnTo>
                  <a:lnTo>
                    <a:pt x="3367" y="539"/>
                  </a:lnTo>
                  <a:lnTo>
                    <a:pt x="3537" y="510"/>
                  </a:lnTo>
                  <a:lnTo>
                    <a:pt x="3537" y="510"/>
                  </a:lnTo>
                  <a:lnTo>
                    <a:pt x="3706" y="510"/>
                  </a:lnTo>
                  <a:lnTo>
                    <a:pt x="3876" y="539"/>
                  </a:lnTo>
                  <a:lnTo>
                    <a:pt x="3876" y="539"/>
                  </a:lnTo>
                  <a:lnTo>
                    <a:pt x="3933" y="454"/>
                  </a:lnTo>
                  <a:lnTo>
                    <a:pt x="3989" y="340"/>
                  </a:lnTo>
                  <a:lnTo>
                    <a:pt x="4159" y="171"/>
                  </a:lnTo>
                  <a:lnTo>
                    <a:pt x="4244" y="114"/>
                  </a:lnTo>
                  <a:lnTo>
                    <a:pt x="4357" y="58"/>
                  </a:lnTo>
                  <a:lnTo>
                    <a:pt x="4470" y="29"/>
                  </a:lnTo>
                  <a:lnTo>
                    <a:pt x="4612" y="1"/>
                  </a:lnTo>
                  <a:lnTo>
                    <a:pt x="4612" y="1"/>
                  </a:lnTo>
                  <a:lnTo>
                    <a:pt x="4753" y="1"/>
                  </a:lnTo>
                  <a:lnTo>
                    <a:pt x="4923" y="58"/>
                  </a:lnTo>
                  <a:lnTo>
                    <a:pt x="5065" y="114"/>
                  </a:lnTo>
                  <a:lnTo>
                    <a:pt x="5178" y="199"/>
                  </a:lnTo>
                  <a:lnTo>
                    <a:pt x="5291" y="312"/>
                  </a:lnTo>
                  <a:lnTo>
                    <a:pt x="5376" y="454"/>
                  </a:lnTo>
                  <a:lnTo>
                    <a:pt x="5432" y="595"/>
                  </a:lnTo>
                  <a:lnTo>
                    <a:pt x="5461" y="765"/>
                  </a:lnTo>
                  <a:lnTo>
                    <a:pt x="5461" y="765"/>
                  </a:lnTo>
                  <a:lnTo>
                    <a:pt x="5461" y="935"/>
                  </a:lnTo>
                  <a:lnTo>
                    <a:pt x="5432" y="1076"/>
                  </a:lnTo>
                  <a:lnTo>
                    <a:pt x="5376" y="1218"/>
                  </a:lnTo>
                  <a:lnTo>
                    <a:pt x="5291" y="1331"/>
                  </a:lnTo>
                  <a:lnTo>
                    <a:pt x="5178" y="1444"/>
                  </a:lnTo>
                  <a:lnTo>
                    <a:pt x="5036" y="1529"/>
                  </a:lnTo>
                  <a:lnTo>
                    <a:pt x="4895" y="1585"/>
                  </a:lnTo>
                  <a:lnTo>
                    <a:pt x="4753" y="1614"/>
                  </a:lnTo>
                  <a:lnTo>
                    <a:pt x="4753" y="1614"/>
                  </a:lnTo>
                  <a:lnTo>
                    <a:pt x="4866" y="1840"/>
                  </a:lnTo>
                  <a:lnTo>
                    <a:pt x="4895" y="2095"/>
                  </a:lnTo>
                  <a:lnTo>
                    <a:pt x="4895" y="2095"/>
                  </a:lnTo>
                  <a:lnTo>
                    <a:pt x="4895" y="2321"/>
                  </a:lnTo>
                  <a:lnTo>
                    <a:pt x="4838" y="2519"/>
                  </a:lnTo>
                  <a:lnTo>
                    <a:pt x="4753" y="2717"/>
                  </a:lnTo>
                  <a:lnTo>
                    <a:pt x="4640" y="2858"/>
                  </a:lnTo>
                  <a:lnTo>
                    <a:pt x="4640" y="2858"/>
                  </a:lnTo>
                  <a:lnTo>
                    <a:pt x="4810" y="3000"/>
                  </a:lnTo>
                  <a:lnTo>
                    <a:pt x="4923" y="3198"/>
                  </a:lnTo>
                  <a:lnTo>
                    <a:pt x="5008" y="3396"/>
                  </a:lnTo>
                  <a:lnTo>
                    <a:pt x="5065" y="3622"/>
                  </a:lnTo>
                  <a:lnTo>
                    <a:pt x="5065" y="3622"/>
                  </a:lnTo>
                  <a:lnTo>
                    <a:pt x="5065" y="3849"/>
                  </a:lnTo>
                  <a:lnTo>
                    <a:pt x="5008" y="4047"/>
                  </a:lnTo>
                  <a:lnTo>
                    <a:pt x="4923" y="4216"/>
                  </a:lnTo>
                  <a:lnTo>
                    <a:pt x="4810" y="4386"/>
                  </a:lnTo>
                  <a:lnTo>
                    <a:pt x="4668" y="4499"/>
                  </a:lnTo>
                  <a:lnTo>
                    <a:pt x="4499" y="4613"/>
                  </a:lnTo>
                  <a:lnTo>
                    <a:pt x="4301" y="4697"/>
                  </a:lnTo>
                  <a:lnTo>
                    <a:pt x="4103" y="4726"/>
                  </a:lnTo>
                  <a:lnTo>
                    <a:pt x="4103" y="4726"/>
                  </a:lnTo>
                  <a:lnTo>
                    <a:pt x="3961" y="4726"/>
                  </a:lnTo>
                  <a:lnTo>
                    <a:pt x="3961" y="4726"/>
                  </a:lnTo>
                  <a:lnTo>
                    <a:pt x="4018" y="4895"/>
                  </a:lnTo>
                  <a:lnTo>
                    <a:pt x="4018" y="5065"/>
                  </a:lnTo>
                  <a:lnTo>
                    <a:pt x="4018" y="5235"/>
                  </a:lnTo>
                  <a:lnTo>
                    <a:pt x="3961" y="5405"/>
                  </a:lnTo>
                  <a:lnTo>
                    <a:pt x="3905" y="5575"/>
                  </a:lnTo>
                  <a:lnTo>
                    <a:pt x="3820" y="5716"/>
                  </a:lnTo>
                  <a:lnTo>
                    <a:pt x="3706" y="5857"/>
                  </a:lnTo>
                  <a:lnTo>
                    <a:pt x="3565" y="5971"/>
                  </a:lnTo>
                  <a:lnTo>
                    <a:pt x="3565" y="597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6"/>
            <p:cNvSpPr/>
            <p:nvPr/>
          </p:nvSpPr>
          <p:spPr>
            <a:xfrm>
              <a:off x="5198218" y="1506525"/>
              <a:ext cx="205689" cy="301584"/>
            </a:xfrm>
            <a:custGeom>
              <a:avLst/>
              <a:gdLst/>
              <a:ahLst/>
              <a:cxnLst/>
              <a:rect l="l" t="t" r="r" b="b"/>
              <a:pathLst>
                <a:path w="16383" h="24021" extrusionOk="0">
                  <a:moveTo>
                    <a:pt x="14062" y="6451"/>
                  </a:moveTo>
                  <a:lnTo>
                    <a:pt x="14062" y="6451"/>
                  </a:lnTo>
                  <a:lnTo>
                    <a:pt x="13751" y="5801"/>
                  </a:lnTo>
                  <a:lnTo>
                    <a:pt x="13383" y="5206"/>
                  </a:lnTo>
                  <a:lnTo>
                    <a:pt x="13044" y="4612"/>
                  </a:lnTo>
                  <a:lnTo>
                    <a:pt x="12676" y="4046"/>
                  </a:lnTo>
                  <a:lnTo>
                    <a:pt x="12280" y="3509"/>
                  </a:lnTo>
                  <a:lnTo>
                    <a:pt x="11884" y="3000"/>
                  </a:lnTo>
                  <a:lnTo>
                    <a:pt x="11488" y="2519"/>
                  </a:lnTo>
                  <a:lnTo>
                    <a:pt x="11091" y="2066"/>
                  </a:lnTo>
                  <a:lnTo>
                    <a:pt x="10667" y="1670"/>
                  </a:lnTo>
                  <a:lnTo>
                    <a:pt x="10271" y="1274"/>
                  </a:lnTo>
                  <a:lnTo>
                    <a:pt x="9847" y="963"/>
                  </a:lnTo>
                  <a:lnTo>
                    <a:pt x="9422" y="680"/>
                  </a:lnTo>
                  <a:lnTo>
                    <a:pt x="8998" y="425"/>
                  </a:lnTo>
                  <a:lnTo>
                    <a:pt x="8573" y="227"/>
                  </a:lnTo>
                  <a:lnTo>
                    <a:pt x="8177" y="86"/>
                  </a:lnTo>
                  <a:lnTo>
                    <a:pt x="7753" y="1"/>
                  </a:lnTo>
                  <a:lnTo>
                    <a:pt x="7753" y="1"/>
                  </a:lnTo>
                  <a:lnTo>
                    <a:pt x="7300" y="114"/>
                  </a:lnTo>
                  <a:lnTo>
                    <a:pt x="6848" y="312"/>
                  </a:lnTo>
                  <a:lnTo>
                    <a:pt x="6395" y="538"/>
                  </a:lnTo>
                  <a:lnTo>
                    <a:pt x="5971" y="849"/>
                  </a:lnTo>
                  <a:lnTo>
                    <a:pt x="5518" y="1161"/>
                  </a:lnTo>
                  <a:lnTo>
                    <a:pt x="5094" y="1528"/>
                  </a:lnTo>
                  <a:lnTo>
                    <a:pt x="4697" y="1953"/>
                  </a:lnTo>
                  <a:lnTo>
                    <a:pt x="4301" y="2405"/>
                  </a:lnTo>
                  <a:lnTo>
                    <a:pt x="3905" y="2886"/>
                  </a:lnTo>
                  <a:lnTo>
                    <a:pt x="3537" y="3424"/>
                  </a:lnTo>
                  <a:lnTo>
                    <a:pt x="3170" y="3962"/>
                  </a:lnTo>
                  <a:lnTo>
                    <a:pt x="2802" y="4556"/>
                  </a:lnTo>
                  <a:lnTo>
                    <a:pt x="2491" y="5150"/>
                  </a:lnTo>
                  <a:lnTo>
                    <a:pt x="2151" y="5772"/>
                  </a:lnTo>
                  <a:lnTo>
                    <a:pt x="1868" y="6423"/>
                  </a:lnTo>
                  <a:lnTo>
                    <a:pt x="1585" y="7102"/>
                  </a:lnTo>
                  <a:lnTo>
                    <a:pt x="1331" y="7781"/>
                  </a:lnTo>
                  <a:lnTo>
                    <a:pt x="1076" y="8488"/>
                  </a:lnTo>
                  <a:lnTo>
                    <a:pt x="878" y="9196"/>
                  </a:lnTo>
                  <a:lnTo>
                    <a:pt x="680" y="9931"/>
                  </a:lnTo>
                  <a:lnTo>
                    <a:pt x="482" y="10638"/>
                  </a:lnTo>
                  <a:lnTo>
                    <a:pt x="340" y="11374"/>
                  </a:lnTo>
                  <a:lnTo>
                    <a:pt x="227" y="12110"/>
                  </a:lnTo>
                  <a:lnTo>
                    <a:pt x="114" y="12845"/>
                  </a:lnTo>
                  <a:lnTo>
                    <a:pt x="58" y="13581"/>
                  </a:lnTo>
                  <a:lnTo>
                    <a:pt x="1" y="14288"/>
                  </a:lnTo>
                  <a:lnTo>
                    <a:pt x="1" y="15024"/>
                  </a:lnTo>
                  <a:lnTo>
                    <a:pt x="1" y="15731"/>
                  </a:lnTo>
                  <a:lnTo>
                    <a:pt x="58" y="16410"/>
                  </a:lnTo>
                  <a:lnTo>
                    <a:pt x="142" y="17089"/>
                  </a:lnTo>
                  <a:lnTo>
                    <a:pt x="256" y="17740"/>
                  </a:lnTo>
                  <a:lnTo>
                    <a:pt x="397" y="18390"/>
                  </a:lnTo>
                  <a:lnTo>
                    <a:pt x="397" y="18390"/>
                  </a:lnTo>
                  <a:lnTo>
                    <a:pt x="595" y="19069"/>
                  </a:lnTo>
                  <a:lnTo>
                    <a:pt x="821" y="19692"/>
                  </a:lnTo>
                  <a:lnTo>
                    <a:pt x="1104" y="20314"/>
                  </a:lnTo>
                  <a:lnTo>
                    <a:pt x="1444" y="20880"/>
                  </a:lnTo>
                  <a:lnTo>
                    <a:pt x="1812" y="21418"/>
                  </a:lnTo>
                  <a:lnTo>
                    <a:pt x="2236" y="21899"/>
                  </a:lnTo>
                  <a:lnTo>
                    <a:pt x="2689" y="22351"/>
                  </a:lnTo>
                  <a:lnTo>
                    <a:pt x="2943" y="22578"/>
                  </a:lnTo>
                  <a:lnTo>
                    <a:pt x="3198" y="22776"/>
                  </a:lnTo>
                  <a:lnTo>
                    <a:pt x="3481" y="22945"/>
                  </a:lnTo>
                  <a:lnTo>
                    <a:pt x="3764" y="23115"/>
                  </a:lnTo>
                  <a:lnTo>
                    <a:pt x="4075" y="23257"/>
                  </a:lnTo>
                  <a:lnTo>
                    <a:pt x="4386" y="23426"/>
                  </a:lnTo>
                  <a:lnTo>
                    <a:pt x="4726" y="23540"/>
                  </a:lnTo>
                  <a:lnTo>
                    <a:pt x="5065" y="23653"/>
                  </a:lnTo>
                  <a:lnTo>
                    <a:pt x="5405" y="23766"/>
                  </a:lnTo>
                  <a:lnTo>
                    <a:pt x="5773" y="23851"/>
                  </a:lnTo>
                  <a:lnTo>
                    <a:pt x="6169" y="23907"/>
                  </a:lnTo>
                  <a:lnTo>
                    <a:pt x="6565" y="23964"/>
                  </a:lnTo>
                  <a:lnTo>
                    <a:pt x="6961" y="23992"/>
                  </a:lnTo>
                  <a:lnTo>
                    <a:pt x="7385" y="24021"/>
                  </a:lnTo>
                  <a:lnTo>
                    <a:pt x="7810" y="24021"/>
                  </a:lnTo>
                  <a:lnTo>
                    <a:pt x="8262" y="23992"/>
                  </a:lnTo>
                  <a:lnTo>
                    <a:pt x="9224" y="23907"/>
                  </a:lnTo>
                  <a:lnTo>
                    <a:pt x="9224" y="23907"/>
                  </a:lnTo>
                  <a:lnTo>
                    <a:pt x="10016" y="23794"/>
                  </a:lnTo>
                  <a:lnTo>
                    <a:pt x="10780" y="23624"/>
                  </a:lnTo>
                  <a:lnTo>
                    <a:pt x="11488" y="23398"/>
                  </a:lnTo>
                  <a:lnTo>
                    <a:pt x="12138" y="23115"/>
                  </a:lnTo>
                  <a:lnTo>
                    <a:pt x="12732" y="22804"/>
                  </a:lnTo>
                  <a:lnTo>
                    <a:pt x="13270" y="22465"/>
                  </a:lnTo>
                  <a:lnTo>
                    <a:pt x="13751" y="22097"/>
                  </a:lnTo>
                  <a:lnTo>
                    <a:pt x="14204" y="21672"/>
                  </a:lnTo>
                  <a:lnTo>
                    <a:pt x="14628" y="21220"/>
                  </a:lnTo>
                  <a:lnTo>
                    <a:pt x="14967" y="20739"/>
                  </a:lnTo>
                  <a:lnTo>
                    <a:pt x="15279" y="20201"/>
                  </a:lnTo>
                  <a:lnTo>
                    <a:pt x="15562" y="19664"/>
                  </a:lnTo>
                  <a:lnTo>
                    <a:pt x="15788" y="19098"/>
                  </a:lnTo>
                  <a:lnTo>
                    <a:pt x="15986" y="18532"/>
                  </a:lnTo>
                  <a:lnTo>
                    <a:pt x="16127" y="17910"/>
                  </a:lnTo>
                  <a:lnTo>
                    <a:pt x="16241" y="17287"/>
                  </a:lnTo>
                  <a:lnTo>
                    <a:pt x="16325" y="16636"/>
                  </a:lnTo>
                  <a:lnTo>
                    <a:pt x="16382" y="15986"/>
                  </a:lnTo>
                  <a:lnTo>
                    <a:pt x="16382" y="15307"/>
                  </a:lnTo>
                  <a:lnTo>
                    <a:pt x="16354" y="14628"/>
                  </a:lnTo>
                  <a:lnTo>
                    <a:pt x="16325" y="13949"/>
                  </a:lnTo>
                  <a:lnTo>
                    <a:pt x="16241" y="13241"/>
                  </a:lnTo>
                  <a:lnTo>
                    <a:pt x="16127" y="12562"/>
                  </a:lnTo>
                  <a:lnTo>
                    <a:pt x="15986" y="11855"/>
                  </a:lnTo>
                  <a:lnTo>
                    <a:pt x="15816" y="11148"/>
                  </a:lnTo>
                  <a:lnTo>
                    <a:pt x="15646" y="10469"/>
                  </a:lnTo>
                  <a:lnTo>
                    <a:pt x="15420" y="9761"/>
                  </a:lnTo>
                  <a:lnTo>
                    <a:pt x="15194" y="9082"/>
                  </a:lnTo>
                  <a:lnTo>
                    <a:pt x="14939" y="8403"/>
                  </a:lnTo>
                  <a:lnTo>
                    <a:pt x="14656" y="7724"/>
                  </a:lnTo>
                  <a:lnTo>
                    <a:pt x="14373" y="7074"/>
                  </a:lnTo>
                  <a:lnTo>
                    <a:pt x="14062" y="6451"/>
                  </a:lnTo>
                  <a:lnTo>
                    <a:pt x="14062" y="64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6"/>
            <p:cNvSpPr/>
            <p:nvPr/>
          </p:nvSpPr>
          <p:spPr>
            <a:xfrm>
              <a:off x="5246530" y="1576143"/>
              <a:ext cx="108714" cy="305501"/>
            </a:xfrm>
            <a:custGeom>
              <a:avLst/>
              <a:gdLst/>
              <a:ahLst/>
              <a:cxnLst/>
              <a:rect l="l" t="t" r="r" b="b"/>
              <a:pathLst>
                <a:path w="8659" h="24333" extrusionOk="0">
                  <a:moveTo>
                    <a:pt x="1" y="7753"/>
                  </a:moveTo>
                  <a:lnTo>
                    <a:pt x="1726" y="9366"/>
                  </a:lnTo>
                  <a:lnTo>
                    <a:pt x="1811" y="7357"/>
                  </a:lnTo>
                  <a:lnTo>
                    <a:pt x="1925" y="9564"/>
                  </a:lnTo>
                  <a:lnTo>
                    <a:pt x="3735" y="11289"/>
                  </a:lnTo>
                  <a:lnTo>
                    <a:pt x="3735" y="9790"/>
                  </a:lnTo>
                  <a:lnTo>
                    <a:pt x="3820" y="1"/>
                  </a:lnTo>
                  <a:lnTo>
                    <a:pt x="4358" y="7498"/>
                  </a:lnTo>
                  <a:lnTo>
                    <a:pt x="5659" y="5490"/>
                  </a:lnTo>
                  <a:lnTo>
                    <a:pt x="4386" y="7894"/>
                  </a:lnTo>
                  <a:lnTo>
                    <a:pt x="4499" y="9762"/>
                  </a:lnTo>
                  <a:lnTo>
                    <a:pt x="4697" y="12987"/>
                  </a:lnTo>
                  <a:lnTo>
                    <a:pt x="6678" y="10893"/>
                  </a:lnTo>
                  <a:lnTo>
                    <a:pt x="6762" y="8658"/>
                  </a:lnTo>
                  <a:lnTo>
                    <a:pt x="6876" y="10667"/>
                  </a:lnTo>
                  <a:lnTo>
                    <a:pt x="8205" y="9281"/>
                  </a:lnTo>
                  <a:lnTo>
                    <a:pt x="6508" y="11374"/>
                  </a:lnTo>
                  <a:lnTo>
                    <a:pt x="8658" y="10469"/>
                  </a:lnTo>
                  <a:lnTo>
                    <a:pt x="6282" y="11629"/>
                  </a:lnTo>
                  <a:lnTo>
                    <a:pt x="4725" y="13581"/>
                  </a:lnTo>
                  <a:lnTo>
                    <a:pt x="5291" y="24049"/>
                  </a:lnTo>
                  <a:lnTo>
                    <a:pt x="5291" y="24049"/>
                  </a:lnTo>
                  <a:lnTo>
                    <a:pt x="5291" y="24106"/>
                  </a:lnTo>
                  <a:lnTo>
                    <a:pt x="5291" y="24106"/>
                  </a:lnTo>
                  <a:lnTo>
                    <a:pt x="5263" y="24134"/>
                  </a:lnTo>
                  <a:lnTo>
                    <a:pt x="5263" y="24134"/>
                  </a:lnTo>
                  <a:lnTo>
                    <a:pt x="5235" y="24162"/>
                  </a:lnTo>
                  <a:lnTo>
                    <a:pt x="5235" y="24162"/>
                  </a:lnTo>
                  <a:lnTo>
                    <a:pt x="5206" y="24191"/>
                  </a:lnTo>
                  <a:lnTo>
                    <a:pt x="5206" y="24191"/>
                  </a:lnTo>
                  <a:lnTo>
                    <a:pt x="5178" y="24219"/>
                  </a:lnTo>
                  <a:lnTo>
                    <a:pt x="5178" y="24219"/>
                  </a:lnTo>
                  <a:lnTo>
                    <a:pt x="5122" y="24247"/>
                  </a:lnTo>
                  <a:lnTo>
                    <a:pt x="5122" y="24247"/>
                  </a:lnTo>
                  <a:lnTo>
                    <a:pt x="5065" y="24275"/>
                  </a:lnTo>
                  <a:lnTo>
                    <a:pt x="5065" y="24275"/>
                  </a:lnTo>
                  <a:lnTo>
                    <a:pt x="5008" y="24275"/>
                  </a:lnTo>
                  <a:lnTo>
                    <a:pt x="5008" y="24275"/>
                  </a:lnTo>
                  <a:lnTo>
                    <a:pt x="4952" y="24304"/>
                  </a:lnTo>
                  <a:lnTo>
                    <a:pt x="4952" y="24304"/>
                  </a:lnTo>
                  <a:lnTo>
                    <a:pt x="4895" y="24304"/>
                  </a:lnTo>
                  <a:lnTo>
                    <a:pt x="4895" y="24304"/>
                  </a:lnTo>
                  <a:lnTo>
                    <a:pt x="4810" y="24332"/>
                  </a:lnTo>
                  <a:lnTo>
                    <a:pt x="4810" y="24332"/>
                  </a:lnTo>
                  <a:lnTo>
                    <a:pt x="4754" y="24332"/>
                  </a:lnTo>
                  <a:lnTo>
                    <a:pt x="4754" y="24332"/>
                  </a:lnTo>
                  <a:lnTo>
                    <a:pt x="4669" y="24332"/>
                  </a:lnTo>
                  <a:lnTo>
                    <a:pt x="4669" y="24332"/>
                  </a:lnTo>
                  <a:lnTo>
                    <a:pt x="4556" y="24332"/>
                  </a:lnTo>
                  <a:lnTo>
                    <a:pt x="4556" y="24332"/>
                  </a:lnTo>
                  <a:lnTo>
                    <a:pt x="4301" y="24332"/>
                  </a:lnTo>
                  <a:lnTo>
                    <a:pt x="4075" y="24275"/>
                  </a:lnTo>
                  <a:lnTo>
                    <a:pt x="3990" y="24247"/>
                  </a:lnTo>
                  <a:lnTo>
                    <a:pt x="3905" y="24191"/>
                  </a:lnTo>
                  <a:lnTo>
                    <a:pt x="3877" y="24134"/>
                  </a:lnTo>
                  <a:lnTo>
                    <a:pt x="3848" y="24077"/>
                  </a:lnTo>
                  <a:lnTo>
                    <a:pt x="3848" y="24077"/>
                  </a:lnTo>
                  <a:lnTo>
                    <a:pt x="3792" y="17966"/>
                  </a:lnTo>
                  <a:lnTo>
                    <a:pt x="3735" y="11884"/>
                  </a:lnTo>
                  <a:lnTo>
                    <a:pt x="2745" y="10780"/>
                  </a:lnTo>
                  <a:lnTo>
                    <a:pt x="368" y="9988"/>
                  </a:lnTo>
                  <a:lnTo>
                    <a:pt x="2547" y="10582"/>
                  </a:lnTo>
                  <a:lnTo>
                    <a:pt x="1" y="7753"/>
                  </a:lnTo>
                  <a:close/>
                </a:path>
              </a:pathLst>
            </a:custGeom>
            <a:solidFill>
              <a:srgbClr val="D79B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6"/>
            <p:cNvSpPr/>
            <p:nvPr/>
          </p:nvSpPr>
          <p:spPr>
            <a:xfrm>
              <a:off x="4727217" y="1406010"/>
              <a:ext cx="426970" cy="352720"/>
            </a:xfrm>
            <a:custGeom>
              <a:avLst/>
              <a:gdLst/>
              <a:ahLst/>
              <a:cxnLst/>
              <a:rect l="l" t="t" r="r" b="b"/>
              <a:pathLst>
                <a:path w="34008" h="28094" extrusionOk="0">
                  <a:moveTo>
                    <a:pt x="29424" y="14089"/>
                  </a:moveTo>
                  <a:lnTo>
                    <a:pt x="29424" y="14089"/>
                  </a:lnTo>
                  <a:lnTo>
                    <a:pt x="29651" y="13722"/>
                  </a:lnTo>
                  <a:lnTo>
                    <a:pt x="29820" y="13326"/>
                  </a:lnTo>
                  <a:lnTo>
                    <a:pt x="29990" y="12929"/>
                  </a:lnTo>
                  <a:lnTo>
                    <a:pt x="30132" y="12505"/>
                  </a:lnTo>
                  <a:lnTo>
                    <a:pt x="30245" y="12081"/>
                  </a:lnTo>
                  <a:lnTo>
                    <a:pt x="30330" y="11656"/>
                  </a:lnTo>
                  <a:lnTo>
                    <a:pt x="30386" y="11204"/>
                  </a:lnTo>
                  <a:lnTo>
                    <a:pt x="30386" y="10751"/>
                  </a:lnTo>
                  <a:lnTo>
                    <a:pt x="30386" y="10751"/>
                  </a:lnTo>
                  <a:lnTo>
                    <a:pt x="30386" y="10411"/>
                  </a:lnTo>
                  <a:lnTo>
                    <a:pt x="30358" y="10072"/>
                  </a:lnTo>
                  <a:lnTo>
                    <a:pt x="30330" y="9761"/>
                  </a:lnTo>
                  <a:lnTo>
                    <a:pt x="30273" y="9421"/>
                  </a:lnTo>
                  <a:lnTo>
                    <a:pt x="30132" y="8799"/>
                  </a:lnTo>
                  <a:lnTo>
                    <a:pt x="29905" y="8176"/>
                  </a:lnTo>
                  <a:lnTo>
                    <a:pt x="29622" y="7611"/>
                  </a:lnTo>
                  <a:lnTo>
                    <a:pt x="29283" y="7045"/>
                  </a:lnTo>
                  <a:lnTo>
                    <a:pt x="28915" y="6535"/>
                  </a:lnTo>
                  <a:lnTo>
                    <a:pt x="28491" y="6055"/>
                  </a:lnTo>
                  <a:lnTo>
                    <a:pt x="28010" y="5602"/>
                  </a:lnTo>
                  <a:lnTo>
                    <a:pt x="27501" y="5206"/>
                  </a:lnTo>
                  <a:lnTo>
                    <a:pt x="26935" y="4838"/>
                  </a:lnTo>
                  <a:lnTo>
                    <a:pt x="26341" y="4527"/>
                  </a:lnTo>
                  <a:lnTo>
                    <a:pt x="25746" y="4272"/>
                  </a:lnTo>
                  <a:lnTo>
                    <a:pt x="25096" y="4074"/>
                  </a:lnTo>
                  <a:lnTo>
                    <a:pt x="24417" y="3933"/>
                  </a:lnTo>
                  <a:lnTo>
                    <a:pt x="23709" y="3848"/>
                  </a:lnTo>
                  <a:lnTo>
                    <a:pt x="23709" y="3848"/>
                  </a:lnTo>
                  <a:lnTo>
                    <a:pt x="23483" y="3423"/>
                  </a:lnTo>
                  <a:lnTo>
                    <a:pt x="23200" y="3027"/>
                  </a:lnTo>
                  <a:lnTo>
                    <a:pt x="22917" y="2659"/>
                  </a:lnTo>
                  <a:lnTo>
                    <a:pt x="22606" y="2292"/>
                  </a:lnTo>
                  <a:lnTo>
                    <a:pt x="22267" y="1952"/>
                  </a:lnTo>
                  <a:lnTo>
                    <a:pt x="21899" y="1641"/>
                  </a:lnTo>
                  <a:lnTo>
                    <a:pt x="21531" y="1358"/>
                  </a:lnTo>
                  <a:lnTo>
                    <a:pt x="21107" y="1103"/>
                  </a:lnTo>
                  <a:lnTo>
                    <a:pt x="20682" y="849"/>
                  </a:lnTo>
                  <a:lnTo>
                    <a:pt x="20258" y="651"/>
                  </a:lnTo>
                  <a:lnTo>
                    <a:pt x="19777" y="453"/>
                  </a:lnTo>
                  <a:lnTo>
                    <a:pt x="19296" y="283"/>
                  </a:lnTo>
                  <a:lnTo>
                    <a:pt x="18815" y="170"/>
                  </a:lnTo>
                  <a:lnTo>
                    <a:pt x="18306" y="85"/>
                  </a:lnTo>
                  <a:lnTo>
                    <a:pt x="17796" y="28"/>
                  </a:lnTo>
                  <a:lnTo>
                    <a:pt x="17259" y="0"/>
                  </a:lnTo>
                  <a:lnTo>
                    <a:pt x="17259" y="0"/>
                  </a:lnTo>
                  <a:lnTo>
                    <a:pt x="16750" y="0"/>
                  </a:lnTo>
                  <a:lnTo>
                    <a:pt x="16212" y="57"/>
                  </a:lnTo>
                  <a:lnTo>
                    <a:pt x="15703" y="141"/>
                  </a:lnTo>
                  <a:lnTo>
                    <a:pt x="15193" y="255"/>
                  </a:lnTo>
                  <a:lnTo>
                    <a:pt x="14713" y="396"/>
                  </a:lnTo>
                  <a:lnTo>
                    <a:pt x="14232" y="566"/>
                  </a:lnTo>
                  <a:lnTo>
                    <a:pt x="13779" y="792"/>
                  </a:lnTo>
                  <a:lnTo>
                    <a:pt x="13355" y="1019"/>
                  </a:lnTo>
                  <a:lnTo>
                    <a:pt x="12930" y="1273"/>
                  </a:lnTo>
                  <a:lnTo>
                    <a:pt x="12534" y="1584"/>
                  </a:lnTo>
                  <a:lnTo>
                    <a:pt x="12166" y="1896"/>
                  </a:lnTo>
                  <a:lnTo>
                    <a:pt x="11827" y="2235"/>
                  </a:lnTo>
                  <a:lnTo>
                    <a:pt x="11487" y="2575"/>
                  </a:lnTo>
                  <a:lnTo>
                    <a:pt x="11204" y="2971"/>
                  </a:lnTo>
                  <a:lnTo>
                    <a:pt x="10921" y="3367"/>
                  </a:lnTo>
                  <a:lnTo>
                    <a:pt x="10695" y="3763"/>
                  </a:lnTo>
                  <a:lnTo>
                    <a:pt x="10695" y="3763"/>
                  </a:lnTo>
                  <a:lnTo>
                    <a:pt x="10073" y="3904"/>
                  </a:lnTo>
                  <a:lnTo>
                    <a:pt x="9450" y="4074"/>
                  </a:lnTo>
                  <a:lnTo>
                    <a:pt x="8856" y="4300"/>
                  </a:lnTo>
                  <a:lnTo>
                    <a:pt x="8319" y="4555"/>
                  </a:lnTo>
                  <a:lnTo>
                    <a:pt x="7781" y="4866"/>
                  </a:lnTo>
                  <a:lnTo>
                    <a:pt x="7300" y="5234"/>
                  </a:lnTo>
                  <a:lnTo>
                    <a:pt x="6819" y="5602"/>
                  </a:lnTo>
                  <a:lnTo>
                    <a:pt x="6395" y="6026"/>
                  </a:lnTo>
                  <a:lnTo>
                    <a:pt x="5999" y="6507"/>
                  </a:lnTo>
                  <a:lnTo>
                    <a:pt x="5659" y="6988"/>
                  </a:lnTo>
                  <a:lnTo>
                    <a:pt x="5376" y="7497"/>
                  </a:lnTo>
                  <a:lnTo>
                    <a:pt x="5122" y="8035"/>
                  </a:lnTo>
                  <a:lnTo>
                    <a:pt x="4923" y="8601"/>
                  </a:lnTo>
                  <a:lnTo>
                    <a:pt x="4754" y="9195"/>
                  </a:lnTo>
                  <a:lnTo>
                    <a:pt x="4669" y="9817"/>
                  </a:lnTo>
                  <a:lnTo>
                    <a:pt x="4641" y="10440"/>
                  </a:lnTo>
                  <a:lnTo>
                    <a:pt x="4641" y="10440"/>
                  </a:lnTo>
                  <a:lnTo>
                    <a:pt x="4641" y="10864"/>
                  </a:lnTo>
                  <a:lnTo>
                    <a:pt x="4669" y="11260"/>
                  </a:lnTo>
                  <a:lnTo>
                    <a:pt x="4725" y="11685"/>
                  </a:lnTo>
                  <a:lnTo>
                    <a:pt x="4810" y="12081"/>
                  </a:lnTo>
                  <a:lnTo>
                    <a:pt x="4923" y="12477"/>
                  </a:lnTo>
                  <a:lnTo>
                    <a:pt x="5065" y="12845"/>
                  </a:lnTo>
                  <a:lnTo>
                    <a:pt x="5235" y="13241"/>
                  </a:lnTo>
                  <a:lnTo>
                    <a:pt x="5404" y="13580"/>
                  </a:lnTo>
                  <a:lnTo>
                    <a:pt x="5404" y="13580"/>
                  </a:lnTo>
                  <a:lnTo>
                    <a:pt x="4839" y="13750"/>
                  </a:lnTo>
                  <a:lnTo>
                    <a:pt x="4301" y="13948"/>
                  </a:lnTo>
                  <a:lnTo>
                    <a:pt x="3763" y="14203"/>
                  </a:lnTo>
                  <a:lnTo>
                    <a:pt x="3283" y="14486"/>
                  </a:lnTo>
                  <a:lnTo>
                    <a:pt x="2802" y="14797"/>
                  </a:lnTo>
                  <a:lnTo>
                    <a:pt x="2349" y="15165"/>
                  </a:lnTo>
                  <a:lnTo>
                    <a:pt x="1953" y="15532"/>
                  </a:lnTo>
                  <a:lnTo>
                    <a:pt x="1557" y="15957"/>
                  </a:lnTo>
                  <a:lnTo>
                    <a:pt x="1217" y="16409"/>
                  </a:lnTo>
                  <a:lnTo>
                    <a:pt x="934" y="16862"/>
                  </a:lnTo>
                  <a:lnTo>
                    <a:pt x="651" y="17371"/>
                  </a:lnTo>
                  <a:lnTo>
                    <a:pt x="425" y="17881"/>
                  </a:lnTo>
                  <a:lnTo>
                    <a:pt x="255" y="18418"/>
                  </a:lnTo>
                  <a:lnTo>
                    <a:pt x="142" y="18956"/>
                  </a:lnTo>
                  <a:lnTo>
                    <a:pt x="57" y="19522"/>
                  </a:lnTo>
                  <a:lnTo>
                    <a:pt x="1" y="20116"/>
                  </a:lnTo>
                  <a:lnTo>
                    <a:pt x="1" y="20116"/>
                  </a:lnTo>
                  <a:lnTo>
                    <a:pt x="29" y="20455"/>
                  </a:lnTo>
                  <a:lnTo>
                    <a:pt x="29" y="20823"/>
                  </a:lnTo>
                  <a:lnTo>
                    <a:pt x="86" y="21162"/>
                  </a:lnTo>
                  <a:lnTo>
                    <a:pt x="142" y="21502"/>
                  </a:lnTo>
                  <a:lnTo>
                    <a:pt x="227" y="21813"/>
                  </a:lnTo>
                  <a:lnTo>
                    <a:pt x="312" y="22153"/>
                  </a:lnTo>
                  <a:lnTo>
                    <a:pt x="425" y="22464"/>
                  </a:lnTo>
                  <a:lnTo>
                    <a:pt x="538" y="22775"/>
                  </a:lnTo>
                  <a:lnTo>
                    <a:pt x="680" y="23086"/>
                  </a:lnTo>
                  <a:lnTo>
                    <a:pt x="849" y="23398"/>
                  </a:lnTo>
                  <a:lnTo>
                    <a:pt x="1217" y="23963"/>
                  </a:lnTo>
                  <a:lnTo>
                    <a:pt x="1613" y="24501"/>
                  </a:lnTo>
                  <a:lnTo>
                    <a:pt x="2066" y="24982"/>
                  </a:lnTo>
                  <a:lnTo>
                    <a:pt x="2604" y="25435"/>
                  </a:lnTo>
                  <a:lnTo>
                    <a:pt x="3141" y="25831"/>
                  </a:lnTo>
                  <a:lnTo>
                    <a:pt x="3735" y="26170"/>
                  </a:lnTo>
                  <a:lnTo>
                    <a:pt x="4358" y="26481"/>
                  </a:lnTo>
                  <a:lnTo>
                    <a:pt x="5037" y="26708"/>
                  </a:lnTo>
                  <a:lnTo>
                    <a:pt x="5376" y="26821"/>
                  </a:lnTo>
                  <a:lnTo>
                    <a:pt x="5744" y="26906"/>
                  </a:lnTo>
                  <a:lnTo>
                    <a:pt x="6083" y="26962"/>
                  </a:lnTo>
                  <a:lnTo>
                    <a:pt x="6451" y="27019"/>
                  </a:lnTo>
                  <a:lnTo>
                    <a:pt x="6819" y="27047"/>
                  </a:lnTo>
                  <a:lnTo>
                    <a:pt x="7187" y="27047"/>
                  </a:lnTo>
                  <a:lnTo>
                    <a:pt x="7187" y="27047"/>
                  </a:lnTo>
                  <a:lnTo>
                    <a:pt x="7838" y="27019"/>
                  </a:lnTo>
                  <a:lnTo>
                    <a:pt x="8432" y="26962"/>
                  </a:lnTo>
                  <a:lnTo>
                    <a:pt x="9054" y="26849"/>
                  </a:lnTo>
                  <a:lnTo>
                    <a:pt x="9620" y="26679"/>
                  </a:lnTo>
                  <a:lnTo>
                    <a:pt x="9620" y="26679"/>
                  </a:lnTo>
                  <a:lnTo>
                    <a:pt x="10044" y="26877"/>
                  </a:lnTo>
                  <a:lnTo>
                    <a:pt x="10469" y="27047"/>
                  </a:lnTo>
                  <a:lnTo>
                    <a:pt x="10893" y="27217"/>
                  </a:lnTo>
                  <a:lnTo>
                    <a:pt x="11374" y="27358"/>
                  </a:lnTo>
                  <a:lnTo>
                    <a:pt x="11855" y="27500"/>
                  </a:lnTo>
                  <a:lnTo>
                    <a:pt x="12336" y="27613"/>
                  </a:lnTo>
                  <a:lnTo>
                    <a:pt x="12874" y="27726"/>
                  </a:lnTo>
                  <a:lnTo>
                    <a:pt x="13411" y="27839"/>
                  </a:lnTo>
                  <a:lnTo>
                    <a:pt x="13977" y="27924"/>
                  </a:lnTo>
                  <a:lnTo>
                    <a:pt x="14543" y="27981"/>
                  </a:lnTo>
                  <a:lnTo>
                    <a:pt x="15165" y="28037"/>
                  </a:lnTo>
                  <a:lnTo>
                    <a:pt x="15788" y="28066"/>
                  </a:lnTo>
                  <a:lnTo>
                    <a:pt x="17089" y="28094"/>
                  </a:lnTo>
                  <a:lnTo>
                    <a:pt x="18475" y="28037"/>
                  </a:lnTo>
                  <a:lnTo>
                    <a:pt x="18475" y="28037"/>
                  </a:lnTo>
                  <a:lnTo>
                    <a:pt x="19352" y="27981"/>
                  </a:lnTo>
                  <a:lnTo>
                    <a:pt x="20173" y="27896"/>
                  </a:lnTo>
                  <a:lnTo>
                    <a:pt x="20937" y="27783"/>
                  </a:lnTo>
                  <a:lnTo>
                    <a:pt x="21701" y="27641"/>
                  </a:lnTo>
                  <a:lnTo>
                    <a:pt x="22408" y="27500"/>
                  </a:lnTo>
                  <a:lnTo>
                    <a:pt x="23059" y="27302"/>
                  </a:lnTo>
                  <a:lnTo>
                    <a:pt x="23709" y="27104"/>
                  </a:lnTo>
                  <a:lnTo>
                    <a:pt x="24304" y="26877"/>
                  </a:lnTo>
                  <a:lnTo>
                    <a:pt x="24304" y="26877"/>
                  </a:lnTo>
                  <a:lnTo>
                    <a:pt x="24869" y="27047"/>
                  </a:lnTo>
                  <a:lnTo>
                    <a:pt x="25464" y="27189"/>
                  </a:lnTo>
                  <a:lnTo>
                    <a:pt x="26058" y="27274"/>
                  </a:lnTo>
                  <a:lnTo>
                    <a:pt x="26652" y="27302"/>
                  </a:lnTo>
                  <a:lnTo>
                    <a:pt x="26652" y="27302"/>
                  </a:lnTo>
                  <a:lnTo>
                    <a:pt x="27048" y="27302"/>
                  </a:lnTo>
                  <a:lnTo>
                    <a:pt x="27416" y="27274"/>
                  </a:lnTo>
                  <a:lnTo>
                    <a:pt x="27783" y="27217"/>
                  </a:lnTo>
                  <a:lnTo>
                    <a:pt x="28123" y="27160"/>
                  </a:lnTo>
                  <a:lnTo>
                    <a:pt x="28491" y="27104"/>
                  </a:lnTo>
                  <a:lnTo>
                    <a:pt x="28830" y="27019"/>
                  </a:lnTo>
                  <a:lnTo>
                    <a:pt x="29509" y="26793"/>
                  </a:lnTo>
                  <a:lnTo>
                    <a:pt x="30132" y="26510"/>
                  </a:lnTo>
                  <a:lnTo>
                    <a:pt x="30754" y="26170"/>
                  </a:lnTo>
                  <a:lnTo>
                    <a:pt x="31320" y="25802"/>
                  </a:lnTo>
                  <a:lnTo>
                    <a:pt x="31829" y="25350"/>
                  </a:lnTo>
                  <a:lnTo>
                    <a:pt x="32310" y="24869"/>
                  </a:lnTo>
                  <a:lnTo>
                    <a:pt x="32735" y="24359"/>
                  </a:lnTo>
                  <a:lnTo>
                    <a:pt x="33102" y="23794"/>
                  </a:lnTo>
                  <a:lnTo>
                    <a:pt x="33272" y="23511"/>
                  </a:lnTo>
                  <a:lnTo>
                    <a:pt x="33414" y="23199"/>
                  </a:lnTo>
                  <a:lnTo>
                    <a:pt x="33555" y="22888"/>
                  </a:lnTo>
                  <a:lnTo>
                    <a:pt x="33668" y="22577"/>
                  </a:lnTo>
                  <a:lnTo>
                    <a:pt x="33781" y="22238"/>
                  </a:lnTo>
                  <a:lnTo>
                    <a:pt x="33866" y="21926"/>
                  </a:lnTo>
                  <a:lnTo>
                    <a:pt x="33923" y="21587"/>
                  </a:lnTo>
                  <a:lnTo>
                    <a:pt x="33979" y="21247"/>
                  </a:lnTo>
                  <a:lnTo>
                    <a:pt x="34008" y="20880"/>
                  </a:lnTo>
                  <a:lnTo>
                    <a:pt x="34008" y="20540"/>
                  </a:lnTo>
                  <a:lnTo>
                    <a:pt x="34008" y="20540"/>
                  </a:lnTo>
                  <a:lnTo>
                    <a:pt x="34008" y="20002"/>
                  </a:lnTo>
                  <a:lnTo>
                    <a:pt x="33951" y="19465"/>
                  </a:lnTo>
                  <a:lnTo>
                    <a:pt x="33838" y="18956"/>
                  </a:lnTo>
                  <a:lnTo>
                    <a:pt x="33697" y="18446"/>
                  </a:lnTo>
                  <a:lnTo>
                    <a:pt x="33527" y="17965"/>
                  </a:lnTo>
                  <a:lnTo>
                    <a:pt x="33300" y="17484"/>
                  </a:lnTo>
                  <a:lnTo>
                    <a:pt x="33046" y="17032"/>
                  </a:lnTo>
                  <a:lnTo>
                    <a:pt x="32763" y="16607"/>
                  </a:lnTo>
                  <a:lnTo>
                    <a:pt x="32423" y="16183"/>
                  </a:lnTo>
                  <a:lnTo>
                    <a:pt x="32084" y="15815"/>
                  </a:lnTo>
                  <a:lnTo>
                    <a:pt x="31716" y="15447"/>
                  </a:lnTo>
                  <a:lnTo>
                    <a:pt x="31292" y="15108"/>
                  </a:lnTo>
                  <a:lnTo>
                    <a:pt x="30867" y="14825"/>
                  </a:lnTo>
                  <a:lnTo>
                    <a:pt x="30415" y="14542"/>
                  </a:lnTo>
                  <a:lnTo>
                    <a:pt x="29934" y="14287"/>
                  </a:lnTo>
                  <a:lnTo>
                    <a:pt x="29424" y="14089"/>
                  </a:lnTo>
                  <a:lnTo>
                    <a:pt x="29424" y="140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6"/>
            <p:cNvSpPr/>
            <p:nvPr/>
          </p:nvSpPr>
          <p:spPr>
            <a:xfrm>
              <a:off x="4872504" y="1494811"/>
              <a:ext cx="138544" cy="392507"/>
            </a:xfrm>
            <a:custGeom>
              <a:avLst/>
              <a:gdLst/>
              <a:ahLst/>
              <a:cxnLst/>
              <a:rect l="l" t="t" r="r" b="b"/>
              <a:pathLst>
                <a:path w="11035" h="31263" extrusionOk="0">
                  <a:moveTo>
                    <a:pt x="11034" y="9874"/>
                  </a:moveTo>
                  <a:lnTo>
                    <a:pt x="8884" y="11996"/>
                  </a:lnTo>
                  <a:lnTo>
                    <a:pt x="8714" y="9421"/>
                  </a:lnTo>
                  <a:lnTo>
                    <a:pt x="8629" y="12250"/>
                  </a:lnTo>
                  <a:lnTo>
                    <a:pt x="6309" y="14514"/>
                  </a:lnTo>
                  <a:lnTo>
                    <a:pt x="6281" y="12590"/>
                  </a:lnTo>
                  <a:lnTo>
                    <a:pt x="5998" y="0"/>
                  </a:lnTo>
                  <a:lnTo>
                    <a:pt x="5460" y="9648"/>
                  </a:lnTo>
                  <a:lnTo>
                    <a:pt x="3735" y="7073"/>
                  </a:lnTo>
                  <a:lnTo>
                    <a:pt x="5432" y="10129"/>
                  </a:lnTo>
                  <a:lnTo>
                    <a:pt x="5291" y="12562"/>
                  </a:lnTo>
                  <a:lnTo>
                    <a:pt x="5121" y="16721"/>
                  </a:lnTo>
                  <a:lnTo>
                    <a:pt x="2518" y="14033"/>
                  </a:lnTo>
                  <a:lnTo>
                    <a:pt x="2377" y="11204"/>
                  </a:lnTo>
                  <a:lnTo>
                    <a:pt x="2263" y="13778"/>
                  </a:lnTo>
                  <a:lnTo>
                    <a:pt x="566" y="11996"/>
                  </a:lnTo>
                  <a:lnTo>
                    <a:pt x="2744" y="14655"/>
                  </a:lnTo>
                  <a:lnTo>
                    <a:pt x="0" y="13552"/>
                  </a:lnTo>
                  <a:lnTo>
                    <a:pt x="3056" y="14995"/>
                  </a:lnTo>
                  <a:lnTo>
                    <a:pt x="5093" y="17456"/>
                  </a:lnTo>
                  <a:lnTo>
                    <a:pt x="4555" y="30895"/>
                  </a:lnTo>
                  <a:lnTo>
                    <a:pt x="4555" y="30895"/>
                  </a:lnTo>
                  <a:lnTo>
                    <a:pt x="4555" y="30980"/>
                  </a:lnTo>
                  <a:lnTo>
                    <a:pt x="4555" y="30980"/>
                  </a:lnTo>
                  <a:lnTo>
                    <a:pt x="4583" y="31008"/>
                  </a:lnTo>
                  <a:lnTo>
                    <a:pt x="4583" y="31008"/>
                  </a:lnTo>
                  <a:lnTo>
                    <a:pt x="4612" y="31065"/>
                  </a:lnTo>
                  <a:lnTo>
                    <a:pt x="4612" y="31065"/>
                  </a:lnTo>
                  <a:lnTo>
                    <a:pt x="4668" y="31093"/>
                  </a:lnTo>
                  <a:lnTo>
                    <a:pt x="4668" y="31093"/>
                  </a:lnTo>
                  <a:lnTo>
                    <a:pt x="4725" y="31121"/>
                  </a:lnTo>
                  <a:lnTo>
                    <a:pt x="4725" y="31121"/>
                  </a:lnTo>
                  <a:lnTo>
                    <a:pt x="4781" y="31150"/>
                  </a:lnTo>
                  <a:lnTo>
                    <a:pt x="4781" y="31150"/>
                  </a:lnTo>
                  <a:lnTo>
                    <a:pt x="4838" y="31178"/>
                  </a:lnTo>
                  <a:lnTo>
                    <a:pt x="4838" y="31178"/>
                  </a:lnTo>
                  <a:lnTo>
                    <a:pt x="4895" y="31206"/>
                  </a:lnTo>
                  <a:lnTo>
                    <a:pt x="4895" y="31206"/>
                  </a:lnTo>
                  <a:lnTo>
                    <a:pt x="5008" y="31234"/>
                  </a:lnTo>
                  <a:lnTo>
                    <a:pt x="5008" y="31234"/>
                  </a:lnTo>
                  <a:lnTo>
                    <a:pt x="5064" y="31234"/>
                  </a:lnTo>
                  <a:lnTo>
                    <a:pt x="5064" y="31234"/>
                  </a:lnTo>
                  <a:lnTo>
                    <a:pt x="5178" y="31263"/>
                  </a:lnTo>
                  <a:lnTo>
                    <a:pt x="5178" y="31263"/>
                  </a:lnTo>
                  <a:lnTo>
                    <a:pt x="5262" y="31263"/>
                  </a:lnTo>
                  <a:lnTo>
                    <a:pt x="5262" y="31263"/>
                  </a:lnTo>
                  <a:lnTo>
                    <a:pt x="5376" y="31263"/>
                  </a:lnTo>
                  <a:lnTo>
                    <a:pt x="5376" y="31263"/>
                  </a:lnTo>
                  <a:lnTo>
                    <a:pt x="5489" y="31263"/>
                  </a:lnTo>
                  <a:lnTo>
                    <a:pt x="5489" y="31263"/>
                  </a:lnTo>
                  <a:lnTo>
                    <a:pt x="5857" y="31263"/>
                  </a:lnTo>
                  <a:lnTo>
                    <a:pt x="6139" y="31178"/>
                  </a:lnTo>
                  <a:lnTo>
                    <a:pt x="6253" y="31121"/>
                  </a:lnTo>
                  <a:lnTo>
                    <a:pt x="6338" y="31065"/>
                  </a:lnTo>
                  <a:lnTo>
                    <a:pt x="6366" y="31008"/>
                  </a:lnTo>
                  <a:lnTo>
                    <a:pt x="6394" y="30923"/>
                  </a:lnTo>
                  <a:lnTo>
                    <a:pt x="6394" y="30923"/>
                  </a:lnTo>
                  <a:lnTo>
                    <a:pt x="6366" y="23086"/>
                  </a:lnTo>
                  <a:lnTo>
                    <a:pt x="6338" y="19182"/>
                  </a:lnTo>
                  <a:lnTo>
                    <a:pt x="6309" y="15278"/>
                  </a:lnTo>
                  <a:lnTo>
                    <a:pt x="7582" y="13835"/>
                  </a:lnTo>
                  <a:lnTo>
                    <a:pt x="10638" y="12788"/>
                  </a:lnTo>
                  <a:lnTo>
                    <a:pt x="7837" y="13552"/>
                  </a:lnTo>
                  <a:lnTo>
                    <a:pt x="11034" y="9874"/>
                  </a:lnTo>
                  <a:close/>
                </a:path>
              </a:pathLst>
            </a:custGeom>
            <a:solidFill>
              <a:srgbClr val="D79B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6"/>
            <p:cNvSpPr/>
            <p:nvPr/>
          </p:nvSpPr>
          <p:spPr>
            <a:xfrm>
              <a:off x="2778204" y="1875944"/>
              <a:ext cx="817695" cy="1185330"/>
            </a:xfrm>
            <a:custGeom>
              <a:avLst/>
              <a:gdLst/>
              <a:ahLst/>
              <a:cxnLst/>
              <a:rect l="l" t="t" r="r" b="b"/>
              <a:pathLst>
                <a:path w="65129" h="94411" extrusionOk="0">
                  <a:moveTo>
                    <a:pt x="65128" y="68382"/>
                  </a:moveTo>
                  <a:lnTo>
                    <a:pt x="65128" y="68382"/>
                  </a:lnTo>
                  <a:lnTo>
                    <a:pt x="63572" y="66685"/>
                  </a:lnTo>
                  <a:lnTo>
                    <a:pt x="62045" y="64931"/>
                  </a:lnTo>
                  <a:lnTo>
                    <a:pt x="60573" y="63148"/>
                  </a:lnTo>
                  <a:lnTo>
                    <a:pt x="59130" y="61337"/>
                  </a:lnTo>
                  <a:lnTo>
                    <a:pt x="57716" y="59498"/>
                  </a:lnTo>
                  <a:lnTo>
                    <a:pt x="56358" y="57631"/>
                  </a:lnTo>
                  <a:lnTo>
                    <a:pt x="55028" y="55736"/>
                  </a:lnTo>
                  <a:lnTo>
                    <a:pt x="53755" y="53783"/>
                  </a:lnTo>
                  <a:lnTo>
                    <a:pt x="52510" y="51831"/>
                  </a:lnTo>
                  <a:lnTo>
                    <a:pt x="51294" y="49823"/>
                  </a:lnTo>
                  <a:lnTo>
                    <a:pt x="50134" y="47814"/>
                  </a:lnTo>
                  <a:lnTo>
                    <a:pt x="49030" y="45777"/>
                  </a:lnTo>
                  <a:lnTo>
                    <a:pt x="47955" y="43683"/>
                  </a:lnTo>
                  <a:lnTo>
                    <a:pt x="46937" y="41590"/>
                  </a:lnTo>
                  <a:lnTo>
                    <a:pt x="45946" y="39468"/>
                  </a:lnTo>
                  <a:lnTo>
                    <a:pt x="45013" y="37318"/>
                  </a:lnTo>
                  <a:lnTo>
                    <a:pt x="44136" y="35139"/>
                  </a:lnTo>
                  <a:lnTo>
                    <a:pt x="43287" y="32932"/>
                  </a:lnTo>
                  <a:lnTo>
                    <a:pt x="42495" y="30725"/>
                  </a:lnTo>
                  <a:lnTo>
                    <a:pt x="41759" y="28462"/>
                  </a:lnTo>
                  <a:lnTo>
                    <a:pt x="41052" y="26199"/>
                  </a:lnTo>
                  <a:lnTo>
                    <a:pt x="40401" y="23907"/>
                  </a:lnTo>
                  <a:lnTo>
                    <a:pt x="39807" y="21615"/>
                  </a:lnTo>
                  <a:lnTo>
                    <a:pt x="39269" y="19296"/>
                  </a:lnTo>
                  <a:lnTo>
                    <a:pt x="38760" y="16947"/>
                  </a:lnTo>
                  <a:lnTo>
                    <a:pt x="38336" y="14571"/>
                  </a:lnTo>
                  <a:lnTo>
                    <a:pt x="37940" y="12194"/>
                  </a:lnTo>
                  <a:lnTo>
                    <a:pt x="37600" y="9789"/>
                  </a:lnTo>
                  <a:lnTo>
                    <a:pt x="37317" y="7356"/>
                  </a:lnTo>
                  <a:lnTo>
                    <a:pt x="37091" y="4923"/>
                  </a:lnTo>
                  <a:lnTo>
                    <a:pt x="36921" y="2462"/>
                  </a:lnTo>
                  <a:lnTo>
                    <a:pt x="3680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7" y="1726"/>
                  </a:lnTo>
                  <a:lnTo>
                    <a:pt x="141" y="3452"/>
                  </a:lnTo>
                  <a:lnTo>
                    <a:pt x="226" y="5178"/>
                  </a:lnTo>
                  <a:lnTo>
                    <a:pt x="368" y="6875"/>
                  </a:lnTo>
                  <a:lnTo>
                    <a:pt x="481" y="8573"/>
                  </a:lnTo>
                  <a:lnTo>
                    <a:pt x="651" y="10270"/>
                  </a:lnTo>
                  <a:lnTo>
                    <a:pt x="820" y="11968"/>
                  </a:lnTo>
                  <a:lnTo>
                    <a:pt x="1019" y="13637"/>
                  </a:lnTo>
                  <a:lnTo>
                    <a:pt x="1245" y="15335"/>
                  </a:lnTo>
                  <a:lnTo>
                    <a:pt x="1471" y="17004"/>
                  </a:lnTo>
                  <a:lnTo>
                    <a:pt x="1726" y="18673"/>
                  </a:lnTo>
                  <a:lnTo>
                    <a:pt x="2009" y="20314"/>
                  </a:lnTo>
                  <a:lnTo>
                    <a:pt x="2292" y="21983"/>
                  </a:lnTo>
                  <a:lnTo>
                    <a:pt x="2603" y="23624"/>
                  </a:lnTo>
                  <a:lnTo>
                    <a:pt x="2942" y="25265"/>
                  </a:lnTo>
                  <a:lnTo>
                    <a:pt x="3282" y="26906"/>
                  </a:lnTo>
                  <a:lnTo>
                    <a:pt x="3650" y="28519"/>
                  </a:lnTo>
                  <a:lnTo>
                    <a:pt x="4046" y="30160"/>
                  </a:lnTo>
                  <a:lnTo>
                    <a:pt x="4442" y="31772"/>
                  </a:lnTo>
                  <a:lnTo>
                    <a:pt x="4866" y="33357"/>
                  </a:lnTo>
                  <a:lnTo>
                    <a:pt x="5291" y="34969"/>
                  </a:lnTo>
                  <a:lnTo>
                    <a:pt x="5743" y="36554"/>
                  </a:lnTo>
                  <a:lnTo>
                    <a:pt x="6224" y="38138"/>
                  </a:lnTo>
                  <a:lnTo>
                    <a:pt x="6734" y="39722"/>
                  </a:lnTo>
                  <a:lnTo>
                    <a:pt x="7243" y="41278"/>
                  </a:lnTo>
                  <a:lnTo>
                    <a:pt x="7752" y="42834"/>
                  </a:lnTo>
                  <a:lnTo>
                    <a:pt x="8318" y="44391"/>
                  </a:lnTo>
                  <a:lnTo>
                    <a:pt x="8884" y="45918"/>
                  </a:lnTo>
                  <a:lnTo>
                    <a:pt x="9450" y="47474"/>
                  </a:lnTo>
                  <a:lnTo>
                    <a:pt x="10044" y="49002"/>
                  </a:lnTo>
                  <a:lnTo>
                    <a:pt x="10666" y="50502"/>
                  </a:lnTo>
                  <a:lnTo>
                    <a:pt x="11289" y="52001"/>
                  </a:lnTo>
                  <a:lnTo>
                    <a:pt x="11289" y="52001"/>
                  </a:lnTo>
                  <a:lnTo>
                    <a:pt x="11939" y="53501"/>
                  </a:lnTo>
                  <a:lnTo>
                    <a:pt x="12590" y="54943"/>
                  </a:lnTo>
                  <a:lnTo>
                    <a:pt x="13269" y="56415"/>
                  </a:lnTo>
                  <a:lnTo>
                    <a:pt x="13948" y="57858"/>
                  </a:lnTo>
                  <a:lnTo>
                    <a:pt x="14655" y="59300"/>
                  </a:lnTo>
                  <a:lnTo>
                    <a:pt x="15363" y="60743"/>
                  </a:lnTo>
                  <a:lnTo>
                    <a:pt x="16098" y="62158"/>
                  </a:lnTo>
                  <a:lnTo>
                    <a:pt x="16834" y="63573"/>
                  </a:lnTo>
                  <a:lnTo>
                    <a:pt x="17598" y="64987"/>
                  </a:lnTo>
                  <a:lnTo>
                    <a:pt x="18390" y="66373"/>
                  </a:lnTo>
                  <a:lnTo>
                    <a:pt x="19182" y="67760"/>
                  </a:lnTo>
                  <a:lnTo>
                    <a:pt x="19974" y="69118"/>
                  </a:lnTo>
                  <a:lnTo>
                    <a:pt x="20795" y="70504"/>
                  </a:lnTo>
                  <a:lnTo>
                    <a:pt x="21643" y="71834"/>
                  </a:lnTo>
                  <a:lnTo>
                    <a:pt x="22492" y="73192"/>
                  </a:lnTo>
                  <a:lnTo>
                    <a:pt x="23369" y="74522"/>
                  </a:lnTo>
                  <a:lnTo>
                    <a:pt x="24246" y="75851"/>
                  </a:lnTo>
                  <a:lnTo>
                    <a:pt x="25152" y="77153"/>
                  </a:lnTo>
                  <a:lnTo>
                    <a:pt x="26057" y="78454"/>
                  </a:lnTo>
                  <a:lnTo>
                    <a:pt x="26962" y="79756"/>
                  </a:lnTo>
                  <a:lnTo>
                    <a:pt x="27896" y="81029"/>
                  </a:lnTo>
                  <a:lnTo>
                    <a:pt x="28858" y="82302"/>
                  </a:lnTo>
                  <a:lnTo>
                    <a:pt x="29820" y="83575"/>
                  </a:lnTo>
                  <a:lnTo>
                    <a:pt x="30810" y="84820"/>
                  </a:lnTo>
                  <a:lnTo>
                    <a:pt x="31800" y="86065"/>
                  </a:lnTo>
                  <a:lnTo>
                    <a:pt x="32791" y="87281"/>
                  </a:lnTo>
                  <a:lnTo>
                    <a:pt x="33809" y="88498"/>
                  </a:lnTo>
                  <a:lnTo>
                    <a:pt x="34856" y="89714"/>
                  </a:lnTo>
                  <a:lnTo>
                    <a:pt x="35903" y="90903"/>
                  </a:lnTo>
                  <a:lnTo>
                    <a:pt x="36949" y="92063"/>
                  </a:lnTo>
                  <a:lnTo>
                    <a:pt x="38025" y="93251"/>
                  </a:lnTo>
                  <a:lnTo>
                    <a:pt x="39100" y="94411"/>
                  </a:lnTo>
                  <a:lnTo>
                    <a:pt x="65128" y="683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6"/>
            <p:cNvSpPr/>
            <p:nvPr/>
          </p:nvSpPr>
          <p:spPr>
            <a:xfrm>
              <a:off x="3338358" y="2803381"/>
              <a:ext cx="1184979" cy="817695"/>
            </a:xfrm>
            <a:custGeom>
              <a:avLst/>
              <a:gdLst/>
              <a:ahLst/>
              <a:cxnLst/>
              <a:rect l="l" t="t" r="r" b="b"/>
              <a:pathLst>
                <a:path w="94383" h="65129" extrusionOk="0">
                  <a:moveTo>
                    <a:pt x="26001" y="1"/>
                  </a:moveTo>
                  <a:lnTo>
                    <a:pt x="1" y="26029"/>
                  </a:lnTo>
                  <a:lnTo>
                    <a:pt x="1" y="26029"/>
                  </a:lnTo>
                  <a:lnTo>
                    <a:pt x="1161" y="27105"/>
                  </a:lnTo>
                  <a:lnTo>
                    <a:pt x="2321" y="28208"/>
                  </a:lnTo>
                  <a:lnTo>
                    <a:pt x="3509" y="29255"/>
                  </a:lnTo>
                  <a:lnTo>
                    <a:pt x="4725" y="30330"/>
                  </a:lnTo>
                  <a:lnTo>
                    <a:pt x="5942" y="31348"/>
                  </a:lnTo>
                  <a:lnTo>
                    <a:pt x="7159" y="32395"/>
                  </a:lnTo>
                  <a:lnTo>
                    <a:pt x="8403" y="33385"/>
                  </a:lnTo>
                  <a:lnTo>
                    <a:pt x="9648" y="34404"/>
                  </a:lnTo>
                  <a:lnTo>
                    <a:pt x="10921" y="35394"/>
                  </a:lnTo>
                  <a:lnTo>
                    <a:pt x="12166" y="36356"/>
                  </a:lnTo>
                  <a:lnTo>
                    <a:pt x="13468" y="37318"/>
                  </a:lnTo>
                  <a:lnTo>
                    <a:pt x="14769" y="38252"/>
                  </a:lnTo>
                  <a:lnTo>
                    <a:pt x="16071" y="39185"/>
                  </a:lnTo>
                  <a:lnTo>
                    <a:pt x="17372" y="40091"/>
                  </a:lnTo>
                  <a:lnTo>
                    <a:pt x="18702" y="40996"/>
                  </a:lnTo>
                  <a:lnTo>
                    <a:pt x="20031" y="41873"/>
                  </a:lnTo>
                  <a:lnTo>
                    <a:pt x="21389" y="42750"/>
                  </a:lnTo>
                  <a:lnTo>
                    <a:pt x="22747" y="43627"/>
                  </a:lnTo>
                  <a:lnTo>
                    <a:pt x="24105" y="44448"/>
                  </a:lnTo>
                  <a:lnTo>
                    <a:pt x="25492" y="45296"/>
                  </a:lnTo>
                  <a:lnTo>
                    <a:pt x="26878" y="46088"/>
                  </a:lnTo>
                  <a:lnTo>
                    <a:pt x="28264" y="46881"/>
                  </a:lnTo>
                  <a:lnTo>
                    <a:pt x="29679" y="47673"/>
                  </a:lnTo>
                  <a:lnTo>
                    <a:pt x="31094" y="48437"/>
                  </a:lnTo>
                  <a:lnTo>
                    <a:pt x="32508" y="49201"/>
                  </a:lnTo>
                  <a:lnTo>
                    <a:pt x="33951" y="49936"/>
                  </a:lnTo>
                  <a:lnTo>
                    <a:pt x="35394" y="50643"/>
                  </a:lnTo>
                  <a:lnTo>
                    <a:pt x="36865" y="51351"/>
                  </a:lnTo>
                  <a:lnTo>
                    <a:pt x="38308" y="52030"/>
                  </a:lnTo>
                  <a:lnTo>
                    <a:pt x="39779" y="52709"/>
                  </a:lnTo>
                  <a:lnTo>
                    <a:pt x="41279" y="53360"/>
                  </a:lnTo>
                  <a:lnTo>
                    <a:pt x="42750" y="54010"/>
                  </a:lnTo>
                  <a:lnTo>
                    <a:pt x="44249" y="54633"/>
                  </a:lnTo>
                  <a:lnTo>
                    <a:pt x="45777" y="55227"/>
                  </a:lnTo>
                  <a:lnTo>
                    <a:pt x="47277" y="55821"/>
                  </a:lnTo>
                  <a:lnTo>
                    <a:pt x="48804" y="56387"/>
                  </a:lnTo>
                  <a:lnTo>
                    <a:pt x="50332" y="56953"/>
                  </a:lnTo>
                  <a:lnTo>
                    <a:pt x="51888" y="57490"/>
                  </a:lnTo>
                  <a:lnTo>
                    <a:pt x="53416" y="57999"/>
                  </a:lnTo>
                  <a:lnTo>
                    <a:pt x="54972" y="58509"/>
                  </a:lnTo>
                  <a:lnTo>
                    <a:pt x="56556" y="58990"/>
                  </a:lnTo>
                  <a:lnTo>
                    <a:pt x="58113" y="59471"/>
                  </a:lnTo>
                  <a:lnTo>
                    <a:pt x="59697" y="59923"/>
                  </a:lnTo>
                  <a:lnTo>
                    <a:pt x="61281" y="60348"/>
                  </a:lnTo>
                  <a:lnTo>
                    <a:pt x="62866" y="60772"/>
                  </a:lnTo>
                  <a:lnTo>
                    <a:pt x="64478" y="61168"/>
                  </a:lnTo>
                  <a:lnTo>
                    <a:pt x="66091" y="61536"/>
                  </a:lnTo>
                  <a:lnTo>
                    <a:pt x="67704" y="61904"/>
                  </a:lnTo>
                  <a:lnTo>
                    <a:pt x="69316" y="62243"/>
                  </a:lnTo>
                  <a:lnTo>
                    <a:pt x="70957" y="62583"/>
                  </a:lnTo>
                  <a:lnTo>
                    <a:pt x="72570" y="62866"/>
                  </a:lnTo>
                  <a:lnTo>
                    <a:pt x="74211" y="63177"/>
                  </a:lnTo>
                  <a:lnTo>
                    <a:pt x="75880" y="63431"/>
                  </a:lnTo>
                  <a:lnTo>
                    <a:pt x="77521" y="63686"/>
                  </a:lnTo>
                  <a:lnTo>
                    <a:pt x="79190" y="63912"/>
                  </a:lnTo>
                  <a:lnTo>
                    <a:pt x="80859" y="64139"/>
                  </a:lnTo>
                  <a:lnTo>
                    <a:pt x="82529" y="64309"/>
                  </a:lnTo>
                  <a:lnTo>
                    <a:pt x="84198" y="64507"/>
                  </a:lnTo>
                  <a:lnTo>
                    <a:pt x="85895" y="64648"/>
                  </a:lnTo>
                  <a:lnTo>
                    <a:pt x="87565" y="64790"/>
                  </a:lnTo>
                  <a:lnTo>
                    <a:pt x="89262" y="64903"/>
                  </a:lnTo>
                  <a:lnTo>
                    <a:pt x="90960" y="64988"/>
                  </a:lnTo>
                  <a:lnTo>
                    <a:pt x="92657" y="65072"/>
                  </a:lnTo>
                  <a:lnTo>
                    <a:pt x="94383" y="65129"/>
                  </a:lnTo>
                  <a:lnTo>
                    <a:pt x="94383" y="28349"/>
                  </a:lnTo>
                  <a:lnTo>
                    <a:pt x="94383" y="28349"/>
                  </a:lnTo>
                  <a:lnTo>
                    <a:pt x="91922" y="28208"/>
                  </a:lnTo>
                  <a:lnTo>
                    <a:pt x="89460" y="28038"/>
                  </a:lnTo>
                  <a:lnTo>
                    <a:pt x="87027" y="27812"/>
                  </a:lnTo>
                  <a:lnTo>
                    <a:pt x="84622" y="27529"/>
                  </a:lnTo>
                  <a:lnTo>
                    <a:pt x="82217" y="27189"/>
                  </a:lnTo>
                  <a:lnTo>
                    <a:pt x="79813" y="26822"/>
                  </a:lnTo>
                  <a:lnTo>
                    <a:pt x="77464" y="26369"/>
                  </a:lnTo>
                  <a:lnTo>
                    <a:pt x="75116" y="25860"/>
                  </a:lnTo>
                  <a:lnTo>
                    <a:pt x="72768" y="25322"/>
                  </a:lnTo>
                  <a:lnTo>
                    <a:pt x="70476" y="24728"/>
                  </a:lnTo>
                  <a:lnTo>
                    <a:pt x="68185" y="24077"/>
                  </a:lnTo>
                  <a:lnTo>
                    <a:pt x="65921" y="23398"/>
                  </a:lnTo>
                  <a:lnTo>
                    <a:pt x="63658" y="22634"/>
                  </a:lnTo>
                  <a:lnTo>
                    <a:pt x="61451" y="21842"/>
                  </a:lnTo>
                  <a:lnTo>
                    <a:pt x="59244" y="20993"/>
                  </a:lnTo>
                  <a:lnTo>
                    <a:pt x="57066" y="20116"/>
                  </a:lnTo>
                  <a:lnTo>
                    <a:pt x="54916" y="19183"/>
                  </a:lnTo>
                  <a:lnTo>
                    <a:pt x="52794" y="18193"/>
                  </a:lnTo>
                  <a:lnTo>
                    <a:pt x="50700" y="17174"/>
                  </a:lnTo>
                  <a:lnTo>
                    <a:pt x="48635" y="16099"/>
                  </a:lnTo>
                  <a:lnTo>
                    <a:pt x="46569" y="14996"/>
                  </a:lnTo>
                  <a:lnTo>
                    <a:pt x="44561" y="13836"/>
                  </a:lnTo>
                  <a:lnTo>
                    <a:pt x="42552" y="12619"/>
                  </a:lnTo>
                  <a:lnTo>
                    <a:pt x="40600" y="11402"/>
                  </a:lnTo>
                  <a:lnTo>
                    <a:pt x="38676" y="10101"/>
                  </a:lnTo>
                  <a:lnTo>
                    <a:pt x="36752" y="8771"/>
                  </a:lnTo>
                  <a:lnTo>
                    <a:pt x="34885" y="7413"/>
                  </a:lnTo>
                  <a:lnTo>
                    <a:pt x="33046" y="5999"/>
                  </a:lnTo>
                  <a:lnTo>
                    <a:pt x="31235" y="4556"/>
                  </a:lnTo>
                  <a:lnTo>
                    <a:pt x="29453" y="3085"/>
                  </a:lnTo>
                  <a:lnTo>
                    <a:pt x="27727" y="1557"/>
                  </a:lnTo>
                  <a:lnTo>
                    <a:pt x="26001" y="1"/>
                  </a:lnTo>
                  <a:lnTo>
                    <a:pt x="260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6"/>
            <p:cNvSpPr/>
            <p:nvPr/>
          </p:nvSpPr>
          <p:spPr>
            <a:xfrm>
              <a:off x="4621015" y="2803381"/>
              <a:ext cx="1184979" cy="817695"/>
            </a:xfrm>
            <a:custGeom>
              <a:avLst/>
              <a:gdLst/>
              <a:ahLst/>
              <a:cxnLst/>
              <a:rect l="l" t="t" r="r" b="b"/>
              <a:pathLst>
                <a:path w="94383" h="65129" extrusionOk="0">
                  <a:moveTo>
                    <a:pt x="0" y="28349"/>
                  </a:moveTo>
                  <a:lnTo>
                    <a:pt x="0" y="65129"/>
                  </a:lnTo>
                  <a:lnTo>
                    <a:pt x="0" y="65129"/>
                  </a:lnTo>
                  <a:lnTo>
                    <a:pt x="1698" y="65072"/>
                  </a:lnTo>
                  <a:lnTo>
                    <a:pt x="3395" y="64988"/>
                  </a:lnTo>
                  <a:lnTo>
                    <a:pt x="5093" y="64903"/>
                  </a:lnTo>
                  <a:lnTo>
                    <a:pt x="6790" y="64790"/>
                  </a:lnTo>
                  <a:lnTo>
                    <a:pt x="8488" y="64648"/>
                  </a:lnTo>
                  <a:lnTo>
                    <a:pt x="10157" y="64507"/>
                  </a:lnTo>
                  <a:lnTo>
                    <a:pt x="11855" y="64309"/>
                  </a:lnTo>
                  <a:lnTo>
                    <a:pt x="13524" y="64139"/>
                  </a:lnTo>
                  <a:lnTo>
                    <a:pt x="15193" y="63912"/>
                  </a:lnTo>
                  <a:lnTo>
                    <a:pt x="16834" y="63686"/>
                  </a:lnTo>
                  <a:lnTo>
                    <a:pt x="18503" y="63431"/>
                  </a:lnTo>
                  <a:lnTo>
                    <a:pt x="20144" y="63177"/>
                  </a:lnTo>
                  <a:lnTo>
                    <a:pt x="21785" y="62866"/>
                  </a:lnTo>
                  <a:lnTo>
                    <a:pt x="23426" y="62583"/>
                  </a:lnTo>
                  <a:lnTo>
                    <a:pt x="25039" y="62243"/>
                  </a:lnTo>
                  <a:lnTo>
                    <a:pt x="26680" y="61904"/>
                  </a:lnTo>
                  <a:lnTo>
                    <a:pt x="28292" y="61536"/>
                  </a:lnTo>
                  <a:lnTo>
                    <a:pt x="29905" y="61168"/>
                  </a:lnTo>
                  <a:lnTo>
                    <a:pt x="31489" y="60772"/>
                  </a:lnTo>
                  <a:lnTo>
                    <a:pt x="33074" y="60348"/>
                  </a:lnTo>
                  <a:lnTo>
                    <a:pt x="34686" y="59923"/>
                  </a:lnTo>
                  <a:lnTo>
                    <a:pt x="36242" y="59471"/>
                  </a:lnTo>
                  <a:lnTo>
                    <a:pt x="37827" y="58990"/>
                  </a:lnTo>
                  <a:lnTo>
                    <a:pt x="39383" y="58509"/>
                  </a:lnTo>
                  <a:lnTo>
                    <a:pt x="40939" y="57999"/>
                  </a:lnTo>
                  <a:lnTo>
                    <a:pt x="42495" y="57490"/>
                  </a:lnTo>
                  <a:lnTo>
                    <a:pt x="44023" y="56953"/>
                  </a:lnTo>
                  <a:lnTo>
                    <a:pt x="45551" y="56387"/>
                  </a:lnTo>
                  <a:lnTo>
                    <a:pt x="47078" y="55821"/>
                  </a:lnTo>
                  <a:lnTo>
                    <a:pt x="48606" y="55227"/>
                  </a:lnTo>
                  <a:lnTo>
                    <a:pt x="50106" y="54633"/>
                  </a:lnTo>
                  <a:lnTo>
                    <a:pt x="51605" y="54010"/>
                  </a:lnTo>
                  <a:lnTo>
                    <a:pt x="53105" y="53360"/>
                  </a:lnTo>
                  <a:lnTo>
                    <a:pt x="54576" y="52709"/>
                  </a:lnTo>
                  <a:lnTo>
                    <a:pt x="56047" y="52030"/>
                  </a:lnTo>
                  <a:lnTo>
                    <a:pt x="57518" y="51351"/>
                  </a:lnTo>
                  <a:lnTo>
                    <a:pt x="58961" y="50643"/>
                  </a:lnTo>
                  <a:lnTo>
                    <a:pt x="60404" y="49936"/>
                  </a:lnTo>
                  <a:lnTo>
                    <a:pt x="61847" y="49201"/>
                  </a:lnTo>
                  <a:lnTo>
                    <a:pt x="63290" y="48437"/>
                  </a:lnTo>
                  <a:lnTo>
                    <a:pt x="64704" y="47673"/>
                  </a:lnTo>
                  <a:lnTo>
                    <a:pt x="66091" y="46881"/>
                  </a:lnTo>
                  <a:lnTo>
                    <a:pt x="67505" y="46088"/>
                  </a:lnTo>
                  <a:lnTo>
                    <a:pt x="68892" y="45296"/>
                  </a:lnTo>
                  <a:lnTo>
                    <a:pt x="70250" y="44448"/>
                  </a:lnTo>
                  <a:lnTo>
                    <a:pt x="71636" y="43627"/>
                  </a:lnTo>
                  <a:lnTo>
                    <a:pt x="72994" y="42750"/>
                  </a:lnTo>
                  <a:lnTo>
                    <a:pt x="74324" y="41873"/>
                  </a:lnTo>
                  <a:lnTo>
                    <a:pt x="75682" y="40996"/>
                  </a:lnTo>
                  <a:lnTo>
                    <a:pt x="76983" y="40091"/>
                  </a:lnTo>
                  <a:lnTo>
                    <a:pt x="78313" y="39185"/>
                  </a:lnTo>
                  <a:lnTo>
                    <a:pt x="79614" y="38252"/>
                  </a:lnTo>
                  <a:lnTo>
                    <a:pt x="80916" y="37318"/>
                  </a:lnTo>
                  <a:lnTo>
                    <a:pt x="82189" y="36356"/>
                  </a:lnTo>
                  <a:lnTo>
                    <a:pt x="83462" y="35394"/>
                  </a:lnTo>
                  <a:lnTo>
                    <a:pt x="84707" y="34404"/>
                  </a:lnTo>
                  <a:lnTo>
                    <a:pt x="85980" y="33385"/>
                  </a:lnTo>
                  <a:lnTo>
                    <a:pt x="87197" y="32395"/>
                  </a:lnTo>
                  <a:lnTo>
                    <a:pt x="88441" y="31348"/>
                  </a:lnTo>
                  <a:lnTo>
                    <a:pt x="89658" y="30330"/>
                  </a:lnTo>
                  <a:lnTo>
                    <a:pt x="90846" y="29255"/>
                  </a:lnTo>
                  <a:lnTo>
                    <a:pt x="92034" y="28208"/>
                  </a:lnTo>
                  <a:lnTo>
                    <a:pt x="93223" y="27105"/>
                  </a:lnTo>
                  <a:lnTo>
                    <a:pt x="94383" y="26029"/>
                  </a:lnTo>
                  <a:lnTo>
                    <a:pt x="68354" y="1"/>
                  </a:lnTo>
                  <a:lnTo>
                    <a:pt x="68354" y="1"/>
                  </a:lnTo>
                  <a:lnTo>
                    <a:pt x="66656" y="1557"/>
                  </a:lnTo>
                  <a:lnTo>
                    <a:pt x="64902" y="3085"/>
                  </a:lnTo>
                  <a:lnTo>
                    <a:pt x="63120" y="4556"/>
                  </a:lnTo>
                  <a:lnTo>
                    <a:pt x="61338" y="5999"/>
                  </a:lnTo>
                  <a:lnTo>
                    <a:pt x="59470" y="7413"/>
                  </a:lnTo>
                  <a:lnTo>
                    <a:pt x="57603" y="8771"/>
                  </a:lnTo>
                  <a:lnTo>
                    <a:pt x="55707" y="10101"/>
                  </a:lnTo>
                  <a:lnTo>
                    <a:pt x="53784" y="11402"/>
                  </a:lnTo>
                  <a:lnTo>
                    <a:pt x="51803" y="12619"/>
                  </a:lnTo>
                  <a:lnTo>
                    <a:pt x="49823" y="13836"/>
                  </a:lnTo>
                  <a:lnTo>
                    <a:pt x="47786" y="14996"/>
                  </a:lnTo>
                  <a:lnTo>
                    <a:pt x="45749" y="16099"/>
                  </a:lnTo>
                  <a:lnTo>
                    <a:pt x="43683" y="17174"/>
                  </a:lnTo>
                  <a:lnTo>
                    <a:pt x="41561" y="18193"/>
                  </a:lnTo>
                  <a:lnTo>
                    <a:pt x="39439" y="19183"/>
                  </a:lnTo>
                  <a:lnTo>
                    <a:pt x="37289" y="20116"/>
                  </a:lnTo>
                  <a:lnTo>
                    <a:pt x="35111" y="20993"/>
                  </a:lnTo>
                  <a:lnTo>
                    <a:pt x="32932" y="21842"/>
                  </a:lnTo>
                  <a:lnTo>
                    <a:pt x="30697" y="22634"/>
                  </a:lnTo>
                  <a:lnTo>
                    <a:pt x="28462" y="23398"/>
                  </a:lnTo>
                  <a:lnTo>
                    <a:pt x="26199" y="24077"/>
                  </a:lnTo>
                  <a:lnTo>
                    <a:pt x="23907" y="24728"/>
                  </a:lnTo>
                  <a:lnTo>
                    <a:pt x="21587" y="25322"/>
                  </a:lnTo>
                  <a:lnTo>
                    <a:pt x="19267" y="25860"/>
                  </a:lnTo>
                  <a:lnTo>
                    <a:pt x="16919" y="26369"/>
                  </a:lnTo>
                  <a:lnTo>
                    <a:pt x="14542" y="26822"/>
                  </a:lnTo>
                  <a:lnTo>
                    <a:pt x="12166" y="27189"/>
                  </a:lnTo>
                  <a:lnTo>
                    <a:pt x="9761" y="27529"/>
                  </a:lnTo>
                  <a:lnTo>
                    <a:pt x="7328" y="27812"/>
                  </a:lnTo>
                  <a:lnTo>
                    <a:pt x="4895" y="28038"/>
                  </a:lnTo>
                  <a:lnTo>
                    <a:pt x="2462" y="28208"/>
                  </a:lnTo>
                  <a:lnTo>
                    <a:pt x="0" y="28349"/>
                  </a:lnTo>
                  <a:lnTo>
                    <a:pt x="0" y="283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6"/>
            <p:cNvSpPr/>
            <p:nvPr/>
          </p:nvSpPr>
          <p:spPr>
            <a:xfrm>
              <a:off x="5548453" y="1875944"/>
              <a:ext cx="817343" cy="1185330"/>
            </a:xfrm>
            <a:custGeom>
              <a:avLst/>
              <a:gdLst/>
              <a:ahLst/>
              <a:cxnLst/>
              <a:rect l="l" t="t" r="r" b="b"/>
              <a:pathLst>
                <a:path w="65101" h="94411" extrusionOk="0">
                  <a:moveTo>
                    <a:pt x="1" y="68382"/>
                  </a:moveTo>
                  <a:lnTo>
                    <a:pt x="26001" y="94411"/>
                  </a:lnTo>
                  <a:lnTo>
                    <a:pt x="26001" y="94411"/>
                  </a:lnTo>
                  <a:lnTo>
                    <a:pt x="27105" y="93223"/>
                  </a:lnTo>
                  <a:lnTo>
                    <a:pt x="28180" y="92063"/>
                  </a:lnTo>
                  <a:lnTo>
                    <a:pt x="29255" y="90874"/>
                  </a:lnTo>
                  <a:lnTo>
                    <a:pt x="30302" y="89658"/>
                  </a:lnTo>
                  <a:lnTo>
                    <a:pt x="31349" y="88441"/>
                  </a:lnTo>
                  <a:lnTo>
                    <a:pt x="32367" y="87225"/>
                  </a:lnTo>
                  <a:lnTo>
                    <a:pt x="33386" y="85980"/>
                  </a:lnTo>
                  <a:lnTo>
                    <a:pt x="34376" y="84735"/>
                  </a:lnTo>
                  <a:lnTo>
                    <a:pt x="35366" y="83490"/>
                  </a:lnTo>
                  <a:lnTo>
                    <a:pt x="36328" y="82217"/>
                  </a:lnTo>
                  <a:lnTo>
                    <a:pt x="37290" y="80916"/>
                  </a:lnTo>
                  <a:lnTo>
                    <a:pt x="38224" y="79642"/>
                  </a:lnTo>
                  <a:lnTo>
                    <a:pt x="39157" y="78341"/>
                  </a:lnTo>
                  <a:lnTo>
                    <a:pt x="40091" y="77011"/>
                  </a:lnTo>
                  <a:lnTo>
                    <a:pt x="40968" y="75681"/>
                  </a:lnTo>
                  <a:lnTo>
                    <a:pt x="41873" y="74352"/>
                  </a:lnTo>
                  <a:lnTo>
                    <a:pt x="42750" y="72994"/>
                  </a:lnTo>
                  <a:lnTo>
                    <a:pt x="43599" y="71636"/>
                  </a:lnTo>
                  <a:lnTo>
                    <a:pt x="44448" y="70278"/>
                  </a:lnTo>
                  <a:lnTo>
                    <a:pt x="45268" y="68891"/>
                  </a:lnTo>
                  <a:lnTo>
                    <a:pt x="46089" y="67505"/>
                  </a:lnTo>
                  <a:lnTo>
                    <a:pt x="46881" y="66119"/>
                  </a:lnTo>
                  <a:lnTo>
                    <a:pt x="47645" y="64704"/>
                  </a:lnTo>
                  <a:lnTo>
                    <a:pt x="48409" y="63290"/>
                  </a:lnTo>
                  <a:lnTo>
                    <a:pt x="49173" y="61875"/>
                  </a:lnTo>
                  <a:lnTo>
                    <a:pt x="49908" y="60432"/>
                  </a:lnTo>
                  <a:lnTo>
                    <a:pt x="50615" y="58989"/>
                  </a:lnTo>
                  <a:lnTo>
                    <a:pt x="51323" y="57546"/>
                  </a:lnTo>
                  <a:lnTo>
                    <a:pt x="52002" y="56075"/>
                  </a:lnTo>
                  <a:lnTo>
                    <a:pt x="52681" y="54604"/>
                  </a:lnTo>
                  <a:lnTo>
                    <a:pt x="53332" y="53104"/>
                  </a:lnTo>
                  <a:lnTo>
                    <a:pt x="53982" y="51633"/>
                  </a:lnTo>
                  <a:lnTo>
                    <a:pt x="54605" y="50134"/>
                  </a:lnTo>
                  <a:lnTo>
                    <a:pt x="55199" y="48634"/>
                  </a:lnTo>
                  <a:lnTo>
                    <a:pt x="55793" y="47107"/>
                  </a:lnTo>
                  <a:lnTo>
                    <a:pt x="56359" y="45579"/>
                  </a:lnTo>
                  <a:lnTo>
                    <a:pt x="56925" y="44051"/>
                  </a:lnTo>
                  <a:lnTo>
                    <a:pt x="57462" y="42523"/>
                  </a:lnTo>
                  <a:lnTo>
                    <a:pt x="57971" y="40967"/>
                  </a:lnTo>
                  <a:lnTo>
                    <a:pt x="58481" y="39411"/>
                  </a:lnTo>
                  <a:lnTo>
                    <a:pt x="58962" y="37855"/>
                  </a:lnTo>
                  <a:lnTo>
                    <a:pt x="59443" y="36271"/>
                  </a:lnTo>
                  <a:lnTo>
                    <a:pt x="59895" y="34686"/>
                  </a:lnTo>
                  <a:lnTo>
                    <a:pt x="60320" y="33102"/>
                  </a:lnTo>
                  <a:lnTo>
                    <a:pt x="60744" y="31518"/>
                  </a:lnTo>
                  <a:lnTo>
                    <a:pt x="61140" y="29905"/>
                  </a:lnTo>
                  <a:lnTo>
                    <a:pt x="61508" y="28292"/>
                  </a:lnTo>
                  <a:lnTo>
                    <a:pt x="61876" y="26680"/>
                  </a:lnTo>
                  <a:lnTo>
                    <a:pt x="62215" y="25067"/>
                  </a:lnTo>
                  <a:lnTo>
                    <a:pt x="62555" y="23454"/>
                  </a:lnTo>
                  <a:lnTo>
                    <a:pt x="62866" y="21813"/>
                  </a:lnTo>
                  <a:lnTo>
                    <a:pt x="63149" y="20173"/>
                  </a:lnTo>
                  <a:lnTo>
                    <a:pt x="63403" y="18532"/>
                  </a:lnTo>
                  <a:lnTo>
                    <a:pt x="63658" y="16862"/>
                  </a:lnTo>
                  <a:lnTo>
                    <a:pt x="63884" y="15193"/>
                  </a:lnTo>
                  <a:lnTo>
                    <a:pt x="64111" y="13552"/>
                  </a:lnTo>
                  <a:lnTo>
                    <a:pt x="64309" y="11855"/>
                  </a:lnTo>
                  <a:lnTo>
                    <a:pt x="64479" y="10185"/>
                  </a:lnTo>
                  <a:lnTo>
                    <a:pt x="64620" y="8516"/>
                  </a:lnTo>
                  <a:lnTo>
                    <a:pt x="64762" y="6819"/>
                  </a:lnTo>
                  <a:lnTo>
                    <a:pt x="64875" y="5121"/>
                  </a:lnTo>
                  <a:lnTo>
                    <a:pt x="64988" y="3424"/>
                  </a:lnTo>
                  <a:lnTo>
                    <a:pt x="65044" y="1726"/>
                  </a:lnTo>
                  <a:lnTo>
                    <a:pt x="65101" y="0"/>
                  </a:lnTo>
                  <a:lnTo>
                    <a:pt x="28321" y="0"/>
                  </a:lnTo>
                  <a:lnTo>
                    <a:pt x="28321" y="0"/>
                  </a:lnTo>
                  <a:lnTo>
                    <a:pt x="28208" y="2462"/>
                  </a:lnTo>
                  <a:lnTo>
                    <a:pt x="28038" y="4923"/>
                  </a:lnTo>
                  <a:lnTo>
                    <a:pt x="27812" y="7356"/>
                  </a:lnTo>
                  <a:lnTo>
                    <a:pt x="27529" y="9789"/>
                  </a:lnTo>
                  <a:lnTo>
                    <a:pt x="27190" y="12194"/>
                  </a:lnTo>
                  <a:lnTo>
                    <a:pt x="26794" y="14571"/>
                  </a:lnTo>
                  <a:lnTo>
                    <a:pt x="26341" y="16947"/>
                  </a:lnTo>
                  <a:lnTo>
                    <a:pt x="25860" y="19296"/>
                  </a:lnTo>
                  <a:lnTo>
                    <a:pt x="25294" y="21615"/>
                  </a:lnTo>
                  <a:lnTo>
                    <a:pt x="24700" y="23907"/>
                  </a:lnTo>
                  <a:lnTo>
                    <a:pt x="24049" y="26199"/>
                  </a:lnTo>
                  <a:lnTo>
                    <a:pt x="23370" y="28462"/>
                  </a:lnTo>
                  <a:lnTo>
                    <a:pt x="22635" y="30725"/>
                  </a:lnTo>
                  <a:lnTo>
                    <a:pt x="21814" y="32932"/>
                  </a:lnTo>
                  <a:lnTo>
                    <a:pt x="20994" y="35139"/>
                  </a:lnTo>
                  <a:lnTo>
                    <a:pt x="20088" y="37318"/>
                  </a:lnTo>
                  <a:lnTo>
                    <a:pt x="19155" y="39468"/>
                  </a:lnTo>
                  <a:lnTo>
                    <a:pt x="18193" y="41590"/>
                  </a:lnTo>
                  <a:lnTo>
                    <a:pt x="17146" y="43683"/>
                  </a:lnTo>
                  <a:lnTo>
                    <a:pt x="16099" y="45777"/>
                  </a:lnTo>
                  <a:lnTo>
                    <a:pt x="14967" y="47814"/>
                  </a:lnTo>
                  <a:lnTo>
                    <a:pt x="13807" y="49823"/>
                  </a:lnTo>
                  <a:lnTo>
                    <a:pt x="12619" y="51831"/>
                  </a:lnTo>
                  <a:lnTo>
                    <a:pt x="11374" y="53783"/>
                  </a:lnTo>
                  <a:lnTo>
                    <a:pt x="10101" y="55736"/>
                  </a:lnTo>
                  <a:lnTo>
                    <a:pt x="8771" y="57631"/>
                  </a:lnTo>
                  <a:lnTo>
                    <a:pt x="7385" y="59498"/>
                  </a:lnTo>
                  <a:lnTo>
                    <a:pt x="5999" y="61337"/>
                  </a:lnTo>
                  <a:lnTo>
                    <a:pt x="4556" y="63148"/>
                  </a:lnTo>
                  <a:lnTo>
                    <a:pt x="3056" y="64931"/>
                  </a:lnTo>
                  <a:lnTo>
                    <a:pt x="1557" y="66685"/>
                  </a:lnTo>
                  <a:lnTo>
                    <a:pt x="1" y="68382"/>
                  </a:lnTo>
                  <a:lnTo>
                    <a:pt x="1" y="683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6"/>
            <p:cNvSpPr/>
            <p:nvPr/>
          </p:nvSpPr>
          <p:spPr>
            <a:xfrm>
              <a:off x="3403368" y="1686263"/>
              <a:ext cx="165538" cy="198570"/>
            </a:xfrm>
            <a:custGeom>
              <a:avLst/>
              <a:gdLst/>
              <a:ahLst/>
              <a:cxnLst/>
              <a:rect l="l" t="t" r="r" b="b"/>
              <a:pathLst>
                <a:path w="13185" h="15816" extrusionOk="0">
                  <a:moveTo>
                    <a:pt x="11345" y="0"/>
                  </a:moveTo>
                  <a:lnTo>
                    <a:pt x="11345" y="0"/>
                  </a:lnTo>
                  <a:lnTo>
                    <a:pt x="11260" y="764"/>
                  </a:lnTo>
                  <a:lnTo>
                    <a:pt x="11204" y="1613"/>
                  </a:lnTo>
                  <a:lnTo>
                    <a:pt x="11204" y="2547"/>
                  </a:lnTo>
                  <a:lnTo>
                    <a:pt x="11260" y="3537"/>
                  </a:lnTo>
                  <a:lnTo>
                    <a:pt x="11317" y="4584"/>
                  </a:lnTo>
                  <a:lnTo>
                    <a:pt x="11402" y="5659"/>
                  </a:lnTo>
                  <a:lnTo>
                    <a:pt x="11515" y="6762"/>
                  </a:lnTo>
                  <a:lnTo>
                    <a:pt x="11656" y="7866"/>
                  </a:lnTo>
                  <a:lnTo>
                    <a:pt x="11826" y="8997"/>
                  </a:lnTo>
                  <a:lnTo>
                    <a:pt x="11996" y="10101"/>
                  </a:lnTo>
                  <a:lnTo>
                    <a:pt x="12166" y="11147"/>
                  </a:lnTo>
                  <a:lnTo>
                    <a:pt x="12364" y="12166"/>
                  </a:lnTo>
                  <a:lnTo>
                    <a:pt x="12562" y="13156"/>
                  </a:lnTo>
                  <a:lnTo>
                    <a:pt x="12760" y="14033"/>
                  </a:lnTo>
                  <a:lnTo>
                    <a:pt x="12986" y="14854"/>
                  </a:lnTo>
                  <a:lnTo>
                    <a:pt x="13184" y="15589"/>
                  </a:lnTo>
                  <a:lnTo>
                    <a:pt x="6592" y="15646"/>
                  </a:lnTo>
                  <a:lnTo>
                    <a:pt x="0" y="15816"/>
                  </a:lnTo>
                  <a:lnTo>
                    <a:pt x="0" y="15816"/>
                  </a:lnTo>
                  <a:lnTo>
                    <a:pt x="170" y="15080"/>
                  </a:lnTo>
                  <a:lnTo>
                    <a:pt x="340" y="14260"/>
                  </a:lnTo>
                  <a:lnTo>
                    <a:pt x="509" y="13354"/>
                  </a:lnTo>
                  <a:lnTo>
                    <a:pt x="679" y="12392"/>
                  </a:lnTo>
                  <a:lnTo>
                    <a:pt x="849" y="11346"/>
                  </a:lnTo>
                  <a:lnTo>
                    <a:pt x="990" y="10270"/>
                  </a:lnTo>
                  <a:lnTo>
                    <a:pt x="1132" y="9167"/>
                  </a:lnTo>
                  <a:lnTo>
                    <a:pt x="1245" y="8064"/>
                  </a:lnTo>
                  <a:lnTo>
                    <a:pt x="1330" y="6932"/>
                  </a:lnTo>
                  <a:lnTo>
                    <a:pt x="1415" y="5829"/>
                  </a:lnTo>
                  <a:lnTo>
                    <a:pt x="1471" y="4753"/>
                  </a:lnTo>
                  <a:lnTo>
                    <a:pt x="1500" y="3707"/>
                  </a:lnTo>
                  <a:lnTo>
                    <a:pt x="1500" y="2716"/>
                  </a:lnTo>
                  <a:lnTo>
                    <a:pt x="1471" y="1783"/>
                  </a:lnTo>
                  <a:lnTo>
                    <a:pt x="1386" y="934"/>
                  </a:lnTo>
                  <a:lnTo>
                    <a:pt x="1301" y="170"/>
                  </a:lnTo>
                  <a:lnTo>
                    <a:pt x="11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6"/>
            <p:cNvSpPr/>
            <p:nvPr/>
          </p:nvSpPr>
          <p:spPr>
            <a:xfrm>
              <a:off x="3669773" y="1515050"/>
              <a:ext cx="355570" cy="372268"/>
            </a:xfrm>
            <a:custGeom>
              <a:avLst/>
              <a:gdLst/>
              <a:ahLst/>
              <a:cxnLst/>
              <a:rect l="l" t="t" r="r" b="b"/>
              <a:pathLst>
                <a:path w="28321" h="29651" extrusionOk="0">
                  <a:moveTo>
                    <a:pt x="0" y="19522"/>
                  </a:moveTo>
                  <a:lnTo>
                    <a:pt x="3480" y="19381"/>
                  </a:lnTo>
                  <a:lnTo>
                    <a:pt x="3820" y="2405"/>
                  </a:lnTo>
                  <a:lnTo>
                    <a:pt x="3820" y="2405"/>
                  </a:lnTo>
                  <a:lnTo>
                    <a:pt x="3678" y="2377"/>
                  </a:lnTo>
                  <a:lnTo>
                    <a:pt x="3537" y="2292"/>
                  </a:lnTo>
                  <a:lnTo>
                    <a:pt x="3452" y="2179"/>
                  </a:lnTo>
                  <a:lnTo>
                    <a:pt x="3423" y="2038"/>
                  </a:lnTo>
                  <a:lnTo>
                    <a:pt x="3395" y="1189"/>
                  </a:lnTo>
                  <a:lnTo>
                    <a:pt x="3395" y="1189"/>
                  </a:lnTo>
                  <a:lnTo>
                    <a:pt x="3423" y="1019"/>
                  </a:lnTo>
                  <a:lnTo>
                    <a:pt x="3508" y="906"/>
                  </a:lnTo>
                  <a:lnTo>
                    <a:pt x="3622" y="793"/>
                  </a:lnTo>
                  <a:lnTo>
                    <a:pt x="3791" y="765"/>
                  </a:lnTo>
                  <a:lnTo>
                    <a:pt x="6649" y="651"/>
                  </a:lnTo>
                  <a:lnTo>
                    <a:pt x="6649" y="651"/>
                  </a:lnTo>
                  <a:lnTo>
                    <a:pt x="6819" y="680"/>
                  </a:lnTo>
                  <a:lnTo>
                    <a:pt x="6960" y="765"/>
                  </a:lnTo>
                  <a:lnTo>
                    <a:pt x="7045" y="878"/>
                  </a:lnTo>
                  <a:lnTo>
                    <a:pt x="7073" y="1019"/>
                  </a:lnTo>
                  <a:lnTo>
                    <a:pt x="7101" y="1868"/>
                  </a:lnTo>
                  <a:lnTo>
                    <a:pt x="7101" y="1868"/>
                  </a:lnTo>
                  <a:lnTo>
                    <a:pt x="7101" y="2038"/>
                  </a:lnTo>
                  <a:lnTo>
                    <a:pt x="7017" y="2151"/>
                  </a:lnTo>
                  <a:lnTo>
                    <a:pt x="6903" y="2236"/>
                  </a:lnTo>
                  <a:lnTo>
                    <a:pt x="6762" y="2292"/>
                  </a:lnTo>
                  <a:lnTo>
                    <a:pt x="8488" y="19183"/>
                  </a:lnTo>
                  <a:lnTo>
                    <a:pt x="11458" y="19041"/>
                  </a:lnTo>
                  <a:lnTo>
                    <a:pt x="11770" y="2094"/>
                  </a:lnTo>
                  <a:lnTo>
                    <a:pt x="11770" y="2094"/>
                  </a:lnTo>
                  <a:lnTo>
                    <a:pt x="11628" y="2038"/>
                  </a:lnTo>
                  <a:lnTo>
                    <a:pt x="11515" y="1953"/>
                  </a:lnTo>
                  <a:lnTo>
                    <a:pt x="11430" y="1840"/>
                  </a:lnTo>
                  <a:lnTo>
                    <a:pt x="11374" y="1698"/>
                  </a:lnTo>
                  <a:lnTo>
                    <a:pt x="11345" y="849"/>
                  </a:lnTo>
                  <a:lnTo>
                    <a:pt x="11345" y="849"/>
                  </a:lnTo>
                  <a:lnTo>
                    <a:pt x="11374" y="708"/>
                  </a:lnTo>
                  <a:lnTo>
                    <a:pt x="11458" y="567"/>
                  </a:lnTo>
                  <a:lnTo>
                    <a:pt x="11572" y="482"/>
                  </a:lnTo>
                  <a:lnTo>
                    <a:pt x="11741" y="425"/>
                  </a:lnTo>
                  <a:lnTo>
                    <a:pt x="14627" y="312"/>
                  </a:lnTo>
                  <a:lnTo>
                    <a:pt x="14627" y="312"/>
                  </a:lnTo>
                  <a:lnTo>
                    <a:pt x="14769" y="340"/>
                  </a:lnTo>
                  <a:lnTo>
                    <a:pt x="14910" y="425"/>
                  </a:lnTo>
                  <a:lnTo>
                    <a:pt x="14995" y="538"/>
                  </a:lnTo>
                  <a:lnTo>
                    <a:pt x="15023" y="708"/>
                  </a:lnTo>
                  <a:lnTo>
                    <a:pt x="15080" y="1557"/>
                  </a:lnTo>
                  <a:lnTo>
                    <a:pt x="15080" y="1557"/>
                  </a:lnTo>
                  <a:lnTo>
                    <a:pt x="15052" y="1698"/>
                  </a:lnTo>
                  <a:lnTo>
                    <a:pt x="14967" y="1811"/>
                  </a:lnTo>
                  <a:lnTo>
                    <a:pt x="14853" y="1925"/>
                  </a:lnTo>
                  <a:lnTo>
                    <a:pt x="14712" y="1953"/>
                  </a:lnTo>
                  <a:lnTo>
                    <a:pt x="16438" y="18843"/>
                  </a:lnTo>
                  <a:lnTo>
                    <a:pt x="19408" y="18730"/>
                  </a:lnTo>
                  <a:lnTo>
                    <a:pt x="19720" y="1755"/>
                  </a:lnTo>
                  <a:lnTo>
                    <a:pt x="19720" y="1755"/>
                  </a:lnTo>
                  <a:lnTo>
                    <a:pt x="19578" y="1726"/>
                  </a:lnTo>
                  <a:lnTo>
                    <a:pt x="19465" y="1642"/>
                  </a:lnTo>
                  <a:lnTo>
                    <a:pt x="19380" y="1528"/>
                  </a:lnTo>
                  <a:lnTo>
                    <a:pt x="19352" y="1359"/>
                  </a:lnTo>
                  <a:lnTo>
                    <a:pt x="19295" y="538"/>
                  </a:lnTo>
                  <a:lnTo>
                    <a:pt x="19295" y="538"/>
                  </a:lnTo>
                  <a:lnTo>
                    <a:pt x="19324" y="368"/>
                  </a:lnTo>
                  <a:lnTo>
                    <a:pt x="19408" y="227"/>
                  </a:lnTo>
                  <a:lnTo>
                    <a:pt x="19550" y="142"/>
                  </a:lnTo>
                  <a:lnTo>
                    <a:pt x="19691" y="114"/>
                  </a:lnTo>
                  <a:lnTo>
                    <a:pt x="22577" y="1"/>
                  </a:lnTo>
                  <a:lnTo>
                    <a:pt x="22577" y="1"/>
                  </a:lnTo>
                  <a:lnTo>
                    <a:pt x="22719" y="1"/>
                  </a:lnTo>
                  <a:lnTo>
                    <a:pt x="22860" y="86"/>
                  </a:lnTo>
                  <a:lnTo>
                    <a:pt x="22945" y="227"/>
                  </a:lnTo>
                  <a:lnTo>
                    <a:pt x="23002" y="368"/>
                  </a:lnTo>
                  <a:lnTo>
                    <a:pt x="23030" y="1217"/>
                  </a:lnTo>
                  <a:lnTo>
                    <a:pt x="23030" y="1217"/>
                  </a:lnTo>
                  <a:lnTo>
                    <a:pt x="23002" y="1359"/>
                  </a:lnTo>
                  <a:lnTo>
                    <a:pt x="22917" y="1500"/>
                  </a:lnTo>
                  <a:lnTo>
                    <a:pt x="22804" y="1585"/>
                  </a:lnTo>
                  <a:lnTo>
                    <a:pt x="22662" y="1642"/>
                  </a:lnTo>
                  <a:lnTo>
                    <a:pt x="24388" y="18504"/>
                  </a:lnTo>
                  <a:lnTo>
                    <a:pt x="27896" y="18362"/>
                  </a:lnTo>
                  <a:lnTo>
                    <a:pt x="28320" y="28491"/>
                  </a:lnTo>
                  <a:lnTo>
                    <a:pt x="425" y="29651"/>
                  </a:lnTo>
                  <a:lnTo>
                    <a:pt x="0" y="195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6"/>
            <p:cNvSpPr/>
            <p:nvPr/>
          </p:nvSpPr>
          <p:spPr>
            <a:xfrm>
              <a:off x="3571015" y="1691234"/>
              <a:ext cx="381157" cy="208513"/>
            </a:xfrm>
            <a:custGeom>
              <a:avLst/>
              <a:gdLst/>
              <a:ahLst/>
              <a:cxnLst/>
              <a:rect l="l" t="t" r="r" b="b"/>
              <a:pathLst>
                <a:path w="30359" h="16608" extrusionOk="0">
                  <a:moveTo>
                    <a:pt x="340" y="16608"/>
                  </a:moveTo>
                  <a:lnTo>
                    <a:pt x="1" y="3622"/>
                  </a:lnTo>
                  <a:lnTo>
                    <a:pt x="6169" y="623"/>
                  </a:lnTo>
                  <a:lnTo>
                    <a:pt x="6253" y="3311"/>
                  </a:lnTo>
                  <a:lnTo>
                    <a:pt x="12138" y="481"/>
                  </a:lnTo>
                  <a:lnTo>
                    <a:pt x="12195" y="3141"/>
                  </a:lnTo>
                  <a:lnTo>
                    <a:pt x="18080" y="312"/>
                  </a:lnTo>
                  <a:lnTo>
                    <a:pt x="18136" y="2971"/>
                  </a:lnTo>
                  <a:lnTo>
                    <a:pt x="23993" y="170"/>
                  </a:lnTo>
                  <a:lnTo>
                    <a:pt x="24077" y="2830"/>
                  </a:lnTo>
                  <a:lnTo>
                    <a:pt x="29934" y="1"/>
                  </a:lnTo>
                  <a:lnTo>
                    <a:pt x="30358" y="15872"/>
                  </a:lnTo>
                  <a:lnTo>
                    <a:pt x="24417" y="15957"/>
                  </a:lnTo>
                  <a:lnTo>
                    <a:pt x="24417" y="16014"/>
                  </a:lnTo>
                  <a:lnTo>
                    <a:pt x="18504" y="16127"/>
                  </a:lnTo>
                  <a:lnTo>
                    <a:pt x="18504" y="16184"/>
                  </a:lnTo>
                  <a:lnTo>
                    <a:pt x="12563" y="16297"/>
                  </a:lnTo>
                  <a:lnTo>
                    <a:pt x="12563" y="16353"/>
                  </a:lnTo>
                  <a:lnTo>
                    <a:pt x="6593" y="16438"/>
                  </a:lnTo>
                  <a:lnTo>
                    <a:pt x="6593" y="16495"/>
                  </a:lnTo>
                  <a:lnTo>
                    <a:pt x="340" y="166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6"/>
            <p:cNvSpPr/>
            <p:nvPr/>
          </p:nvSpPr>
          <p:spPr>
            <a:xfrm>
              <a:off x="3652359" y="1785723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5" y="877"/>
                  </a:moveTo>
                  <a:lnTo>
                    <a:pt x="29" y="906"/>
                  </a:lnTo>
                  <a:lnTo>
                    <a:pt x="1" y="57"/>
                  </a:lnTo>
                  <a:lnTo>
                    <a:pt x="1727" y="0"/>
                  </a:lnTo>
                  <a:lnTo>
                    <a:pt x="1755" y="8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6"/>
            <p:cNvSpPr/>
            <p:nvPr/>
          </p:nvSpPr>
          <p:spPr>
            <a:xfrm>
              <a:off x="3685039" y="1785008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5" y="849"/>
                  </a:moveTo>
                  <a:lnTo>
                    <a:pt x="29" y="906"/>
                  </a:lnTo>
                  <a:lnTo>
                    <a:pt x="1" y="29"/>
                  </a:lnTo>
                  <a:lnTo>
                    <a:pt x="1726" y="1"/>
                  </a:lnTo>
                  <a:lnTo>
                    <a:pt x="1755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6"/>
            <p:cNvSpPr/>
            <p:nvPr/>
          </p:nvSpPr>
          <p:spPr>
            <a:xfrm>
              <a:off x="3717369" y="1783941"/>
              <a:ext cx="22034" cy="11739"/>
            </a:xfrm>
            <a:custGeom>
              <a:avLst/>
              <a:gdLst/>
              <a:ahLst/>
              <a:cxnLst/>
              <a:rect l="l" t="t" r="r" b="b"/>
              <a:pathLst>
                <a:path w="1755" h="935" extrusionOk="0">
                  <a:moveTo>
                    <a:pt x="1754" y="878"/>
                  </a:moveTo>
                  <a:lnTo>
                    <a:pt x="29" y="934"/>
                  </a:lnTo>
                  <a:lnTo>
                    <a:pt x="0" y="57"/>
                  </a:lnTo>
                  <a:lnTo>
                    <a:pt x="1726" y="1"/>
                  </a:lnTo>
                  <a:lnTo>
                    <a:pt x="1754" y="8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6"/>
            <p:cNvSpPr/>
            <p:nvPr/>
          </p:nvSpPr>
          <p:spPr>
            <a:xfrm>
              <a:off x="3750049" y="1783238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4" y="849"/>
                  </a:moveTo>
                  <a:lnTo>
                    <a:pt x="28" y="905"/>
                  </a:lnTo>
                  <a:lnTo>
                    <a:pt x="0" y="57"/>
                  </a:lnTo>
                  <a:lnTo>
                    <a:pt x="1726" y="0"/>
                  </a:lnTo>
                  <a:lnTo>
                    <a:pt x="1754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6"/>
            <p:cNvSpPr/>
            <p:nvPr/>
          </p:nvSpPr>
          <p:spPr>
            <a:xfrm>
              <a:off x="3782366" y="1782170"/>
              <a:ext cx="22034" cy="11726"/>
            </a:xfrm>
            <a:custGeom>
              <a:avLst/>
              <a:gdLst/>
              <a:ahLst/>
              <a:cxnLst/>
              <a:rect l="l" t="t" r="r" b="b"/>
              <a:pathLst>
                <a:path w="1755" h="934" extrusionOk="0">
                  <a:moveTo>
                    <a:pt x="1755" y="877"/>
                  </a:moveTo>
                  <a:lnTo>
                    <a:pt x="29" y="934"/>
                  </a:lnTo>
                  <a:lnTo>
                    <a:pt x="1" y="57"/>
                  </a:lnTo>
                  <a:lnTo>
                    <a:pt x="1727" y="0"/>
                  </a:lnTo>
                  <a:lnTo>
                    <a:pt x="1755" y="8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6"/>
            <p:cNvSpPr/>
            <p:nvPr/>
          </p:nvSpPr>
          <p:spPr>
            <a:xfrm>
              <a:off x="3815046" y="1781455"/>
              <a:ext cx="22034" cy="11387"/>
            </a:xfrm>
            <a:custGeom>
              <a:avLst/>
              <a:gdLst/>
              <a:ahLst/>
              <a:cxnLst/>
              <a:rect l="l" t="t" r="r" b="b"/>
              <a:pathLst>
                <a:path w="1755" h="907" extrusionOk="0">
                  <a:moveTo>
                    <a:pt x="1755" y="849"/>
                  </a:moveTo>
                  <a:lnTo>
                    <a:pt x="29" y="906"/>
                  </a:lnTo>
                  <a:lnTo>
                    <a:pt x="1" y="57"/>
                  </a:lnTo>
                  <a:lnTo>
                    <a:pt x="1726" y="1"/>
                  </a:lnTo>
                  <a:lnTo>
                    <a:pt x="1755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6"/>
            <p:cNvSpPr/>
            <p:nvPr/>
          </p:nvSpPr>
          <p:spPr>
            <a:xfrm>
              <a:off x="3847376" y="1780752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4" y="849"/>
                  </a:moveTo>
                  <a:lnTo>
                    <a:pt x="28" y="905"/>
                  </a:lnTo>
                  <a:lnTo>
                    <a:pt x="0" y="28"/>
                  </a:lnTo>
                  <a:lnTo>
                    <a:pt x="1726" y="0"/>
                  </a:lnTo>
                  <a:lnTo>
                    <a:pt x="1754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6"/>
            <p:cNvSpPr/>
            <p:nvPr/>
          </p:nvSpPr>
          <p:spPr>
            <a:xfrm>
              <a:off x="3652007" y="1769025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5" y="849"/>
                  </a:moveTo>
                  <a:lnTo>
                    <a:pt x="29" y="906"/>
                  </a:lnTo>
                  <a:lnTo>
                    <a:pt x="1" y="29"/>
                  </a:lnTo>
                  <a:lnTo>
                    <a:pt x="1726" y="0"/>
                  </a:lnTo>
                  <a:lnTo>
                    <a:pt x="1755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6"/>
            <p:cNvSpPr/>
            <p:nvPr/>
          </p:nvSpPr>
          <p:spPr>
            <a:xfrm>
              <a:off x="3684336" y="1767958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4" y="878"/>
                  </a:moveTo>
                  <a:lnTo>
                    <a:pt x="28" y="906"/>
                  </a:lnTo>
                  <a:lnTo>
                    <a:pt x="0" y="57"/>
                  </a:lnTo>
                  <a:lnTo>
                    <a:pt x="1754" y="1"/>
                  </a:lnTo>
                  <a:lnTo>
                    <a:pt x="1754" y="8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6"/>
            <p:cNvSpPr/>
            <p:nvPr/>
          </p:nvSpPr>
          <p:spPr>
            <a:xfrm>
              <a:off x="3717005" y="1767255"/>
              <a:ext cx="22047" cy="11375"/>
            </a:xfrm>
            <a:custGeom>
              <a:avLst/>
              <a:gdLst/>
              <a:ahLst/>
              <a:cxnLst/>
              <a:rect l="l" t="t" r="r" b="b"/>
              <a:pathLst>
                <a:path w="1756" h="906" extrusionOk="0">
                  <a:moveTo>
                    <a:pt x="1755" y="849"/>
                  </a:moveTo>
                  <a:lnTo>
                    <a:pt x="29" y="905"/>
                  </a:lnTo>
                  <a:lnTo>
                    <a:pt x="1" y="57"/>
                  </a:lnTo>
                  <a:lnTo>
                    <a:pt x="1727" y="0"/>
                  </a:lnTo>
                  <a:lnTo>
                    <a:pt x="1755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6"/>
            <p:cNvSpPr/>
            <p:nvPr/>
          </p:nvSpPr>
          <p:spPr>
            <a:xfrm>
              <a:off x="3749685" y="1766188"/>
              <a:ext cx="21682" cy="11726"/>
            </a:xfrm>
            <a:custGeom>
              <a:avLst/>
              <a:gdLst/>
              <a:ahLst/>
              <a:cxnLst/>
              <a:rect l="l" t="t" r="r" b="b"/>
              <a:pathLst>
                <a:path w="1727" h="934" extrusionOk="0">
                  <a:moveTo>
                    <a:pt x="1727" y="877"/>
                  </a:moveTo>
                  <a:lnTo>
                    <a:pt x="1" y="934"/>
                  </a:lnTo>
                  <a:lnTo>
                    <a:pt x="1" y="57"/>
                  </a:lnTo>
                  <a:lnTo>
                    <a:pt x="1727" y="0"/>
                  </a:lnTo>
                  <a:lnTo>
                    <a:pt x="1727" y="8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6"/>
            <p:cNvSpPr/>
            <p:nvPr/>
          </p:nvSpPr>
          <p:spPr>
            <a:xfrm>
              <a:off x="3782014" y="1765472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5" y="849"/>
                  </a:moveTo>
                  <a:lnTo>
                    <a:pt x="29" y="906"/>
                  </a:lnTo>
                  <a:lnTo>
                    <a:pt x="0" y="57"/>
                  </a:lnTo>
                  <a:lnTo>
                    <a:pt x="1726" y="1"/>
                  </a:lnTo>
                  <a:lnTo>
                    <a:pt x="1755" y="8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6"/>
            <p:cNvSpPr/>
            <p:nvPr/>
          </p:nvSpPr>
          <p:spPr>
            <a:xfrm>
              <a:off x="3814695" y="1764757"/>
              <a:ext cx="21682" cy="11387"/>
            </a:xfrm>
            <a:custGeom>
              <a:avLst/>
              <a:gdLst/>
              <a:ahLst/>
              <a:cxnLst/>
              <a:rect l="l" t="t" r="r" b="b"/>
              <a:pathLst>
                <a:path w="1727" h="907" extrusionOk="0">
                  <a:moveTo>
                    <a:pt x="1726" y="850"/>
                  </a:moveTo>
                  <a:lnTo>
                    <a:pt x="0" y="906"/>
                  </a:lnTo>
                  <a:lnTo>
                    <a:pt x="0" y="29"/>
                  </a:lnTo>
                  <a:lnTo>
                    <a:pt x="1726" y="1"/>
                  </a:lnTo>
                  <a:lnTo>
                    <a:pt x="1726" y="8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6"/>
            <p:cNvSpPr/>
            <p:nvPr/>
          </p:nvSpPr>
          <p:spPr>
            <a:xfrm>
              <a:off x="3847012" y="1763702"/>
              <a:ext cx="22034" cy="11375"/>
            </a:xfrm>
            <a:custGeom>
              <a:avLst/>
              <a:gdLst/>
              <a:ahLst/>
              <a:cxnLst/>
              <a:rect l="l" t="t" r="r" b="b"/>
              <a:pathLst>
                <a:path w="1755" h="906" extrusionOk="0">
                  <a:moveTo>
                    <a:pt x="1755" y="877"/>
                  </a:moveTo>
                  <a:lnTo>
                    <a:pt x="29" y="905"/>
                  </a:lnTo>
                  <a:lnTo>
                    <a:pt x="1" y="57"/>
                  </a:lnTo>
                  <a:lnTo>
                    <a:pt x="1727" y="0"/>
                  </a:lnTo>
                  <a:lnTo>
                    <a:pt x="1755" y="8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6"/>
            <p:cNvSpPr/>
            <p:nvPr/>
          </p:nvSpPr>
          <p:spPr>
            <a:xfrm>
              <a:off x="3340844" y="1871675"/>
              <a:ext cx="2462663" cy="1172549"/>
            </a:xfrm>
            <a:custGeom>
              <a:avLst/>
              <a:gdLst/>
              <a:ahLst/>
              <a:cxnLst/>
              <a:rect l="l" t="t" r="r" b="b"/>
              <a:pathLst>
                <a:path w="196150" h="93393" extrusionOk="0">
                  <a:moveTo>
                    <a:pt x="1" y="1"/>
                  </a:moveTo>
                  <a:lnTo>
                    <a:pt x="1" y="1"/>
                  </a:lnTo>
                  <a:lnTo>
                    <a:pt x="142" y="2406"/>
                  </a:lnTo>
                  <a:lnTo>
                    <a:pt x="340" y="4839"/>
                  </a:lnTo>
                  <a:lnTo>
                    <a:pt x="623" y="7244"/>
                  </a:lnTo>
                  <a:lnTo>
                    <a:pt x="934" y="9620"/>
                  </a:lnTo>
                  <a:lnTo>
                    <a:pt x="1302" y="11968"/>
                  </a:lnTo>
                  <a:lnTo>
                    <a:pt x="1726" y="14317"/>
                  </a:lnTo>
                  <a:lnTo>
                    <a:pt x="2236" y="16637"/>
                  </a:lnTo>
                  <a:lnTo>
                    <a:pt x="2773" y="18928"/>
                  </a:lnTo>
                  <a:lnTo>
                    <a:pt x="3367" y="21220"/>
                  </a:lnTo>
                  <a:lnTo>
                    <a:pt x="4018" y="23483"/>
                  </a:lnTo>
                  <a:lnTo>
                    <a:pt x="4725" y="25718"/>
                  </a:lnTo>
                  <a:lnTo>
                    <a:pt x="5461" y="27925"/>
                  </a:lnTo>
                  <a:lnTo>
                    <a:pt x="6281" y="30104"/>
                  </a:lnTo>
                  <a:lnTo>
                    <a:pt x="7130" y="32282"/>
                  </a:lnTo>
                  <a:lnTo>
                    <a:pt x="8036" y="34404"/>
                  </a:lnTo>
                  <a:lnTo>
                    <a:pt x="8969" y="36526"/>
                  </a:lnTo>
                  <a:lnTo>
                    <a:pt x="9959" y="38619"/>
                  </a:lnTo>
                  <a:lnTo>
                    <a:pt x="11006" y="40656"/>
                  </a:lnTo>
                  <a:lnTo>
                    <a:pt x="12110" y="42693"/>
                  </a:lnTo>
                  <a:lnTo>
                    <a:pt x="13241" y="44702"/>
                  </a:lnTo>
                  <a:lnTo>
                    <a:pt x="14430" y="46654"/>
                  </a:lnTo>
                  <a:lnTo>
                    <a:pt x="15674" y="48607"/>
                  </a:lnTo>
                  <a:lnTo>
                    <a:pt x="16948" y="50530"/>
                  </a:lnTo>
                  <a:lnTo>
                    <a:pt x="18249" y="52398"/>
                  </a:lnTo>
                  <a:lnTo>
                    <a:pt x="19607" y="54237"/>
                  </a:lnTo>
                  <a:lnTo>
                    <a:pt x="20993" y="56047"/>
                  </a:lnTo>
                  <a:lnTo>
                    <a:pt x="22436" y="57830"/>
                  </a:lnTo>
                  <a:lnTo>
                    <a:pt x="23936" y="59584"/>
                  </a:lnTo>
                  <a:lnTo>
                    <a:pt x="25435" y="61281"/>
                  </a:lnTo>
                  <a:lnTo>
                    <a:pt x="26991" y="62951"/>
                  </a:lnTo>
                  <a:lnTo>
                    <a:pt x="28604" y="64592"/>
                  </a:lnTo>
                  <a:lnTo>
                    <a:pt x="30245" y="66204"/>
                  </a:lnTo>
                  <a:lnTo>
                    <a:pt x="31914" y="67760"/>
                  </a:lnTo>
                  <a:lnTo>
                    <a:pt x="33612" y="69260"/>
                  </a:lnTo>
                  <a:lnTo>
                    <a:pt x="35366" y="70759"/>
                  </a:lnTo>
                  <a:lnTo>
                    <a:pt x="37120" y="72202"/>
                  </a:lnTo>
                  <a:lnTo>
                    <a:pt x="38931" y="73588"/>
                  </a:lnTo>
                  <a:lnTo>
                    <a:pt x="40798" y="74946"/>
                  </a:lnTo>
                  <a:lnTo>
                    <a:pt x="42665" y="76276"/>
                  </a:lnTo>
                  <a:lnTo>
                    <a:pt x="44561" y="77549"/>
                  </a:lnTo>
                  <a:lnTo>
                    <a:pt x="46513" y="78766"/>
                  </a:lnTo>
                  <a:lnTo>
                    <a:pt x="48493" y="79954"/>
                  </a:lnTo>
                  <a:lnTo>
                    <a:pt x="50474" y="81114"/>
                  </a:lnTo>
                  <a:lnTo>
                    <a:pt x="52511" y="82189"/>
                  </a:lnTo>
                  <a:lnTo>
                    <a:pt x="54576" y="83236"/>
                  </a:lnTo>
                  <a:lnTo>
                    <a:pt x="56641" y="84254"/>
                  </a:lnTo>
                  <a:lnTo>
                    <a:pt x="58763" y="85216"/>
                  </a:lnTo>
                  <a:lnTo>
                    <a:pt x="60885" y="86122"/>
                  </a:lnTo>
                  <a:lnTo>
                    <a:pt x="63064" y="86970"/>
                  </a:lnTo>
                  <a:lnTo>
                    <a:pt x="65242" y="87763"/>
                  </a:lnTo>
                  <a:lnTo>
                    <a:pt x="67449" y="88527"/>
                  </a:lnTo>
                  <a:lnTo>
                    <a:pt x="69684" y="89234"/>
                  </a:lnTo>
                  <a:lnTo>
                    <a:pt x="71947" y="89885"/>
                  </a:lnTo>
                  <a:lnTo>
                    <a:pt x="74239" y="90479"/>
                  </a:lnTo>
                  <a:lnTo>
                    <a:pt x="76531" y="91016"/>
                  </a:lnTo>
                  <a:lnTo>
                    <a:pt x="78851" y="91497"/>
                  </a:lnTo>
                  <a:lnTo>
                    <a:pt x="81199" y="91950"/>
                  </a:lnTo>
                  <a:lnTo>
                    <a:pt x="83547" y="92318"/>
                  </a:lnTo>
                  <a:lnTo>
                    <a:pt x="85924" y="92657"/>
                  </a:lnTo>
                  <a:lnTo>
                    <a:pt x="88329" y="92912"/>
                  </a:lnTo>
                  <a:lnTo>
                    <a:pt x="90733" y="93110"/>
                  </a:lnTo>
                  <a:lnTo>
                    <a:pt x="93166" y="93280"/>
                  </a:lnTo>
                  <a:lnTo>
                    <a:pt x="95600" y="93364"/>
                  </a:lnTo>
                  <a:lnTo>
                    <a:pt x="98061" y="93393"/>
                  </a:lnTo>
                  <a:lnTo>
                    <a:pt x="98061" y="93393"/>
                  </a:lnTo>
                  <a:lnTo>
                    <a:pt x="100522" y="93364"/>
                  </a:lnTo>
                  <a:lnTo>
                    <a:pt x="102984" y="93280"/>
                  </a:lnTo>
                  <a:lnTo>
                    <a:pt x="105389" y="93110"/>
                  </a:lnTo>
                  <a:lnTo>
                    <a:pt x="107822" y="92912"/>
                  </a:lnTo>
                  <a:lnTo>
                    <a:pt x="110198" y="92657"/>
                  </a:lnTo>
                  <a:lnTo>
                    <a:pt x="112575" y="92318"/>
                  </a:lnTo>
                  <a:lnTo>
                    <a:pt x="114951" y="91950"/>
                  </a:lnTo>
                  <a:lnTo>
                    <a:pt x="117300" y="91497"/>
                  </a:lnTo>
                  <a:lnTo>
                    <a:pt x="119620" y="91016"/>
                  </a:lnTo>
                  <a:lnTo>
                    <a:pt x="121911" y="90479"/>
                  </a:lnTo>
                  <a:lnTo>
                    <a:pt x="124175" y="89885"/>
                  </a:lnTo>
                  <a:lnTo>
                    <a:pt x="126438" y="89234"/>
                  </a:lnTo>
                  <a:lnTo>
                    <a:pt x="128673" y="88527"/>
                  </a:lnTo>
                  <a:lnTo>
                    <a:pt x="130880" y="87763"/>
                  </a:lnTo>
                  <a:lnTo>
                    <a:pt x="133087" y="86970"/>
                  </a:lnTo>
                  <a:lnTo>
                    <a:pt x="135237" y="86122"/>
                  </a:lnTo>
                  <a:lnTo>
                    <a:pt x="137387" y="85216"/>
                  </a:lnTo>
                  <a:lnTo>
                    <a:pt x="139481" y="84254"/>
                  </a:lnTo>
                  <a:lnTo>
                    <a:pt x="141574" y="83236"/>
                  </a:lnTo>
                  <a:lnTo>
                    <a:pt x="143640" y="82189"/>
                  </a:lnTo>
                  <a:lnTo>
                    <a:pt x="145648" y="81114"/>
                  </a:lnTo>
                  <a:lnTo>
                    <a:pt x="147657" y="79954"/>
                  </a:lnTo>
                  <a:lnTo>
                    <a:pt x="149637" y="78766"/>
                  </a:lnTo>
                  <a:lnTo>
                    <a:pt x="151561" y="77549"/>
                  </a:lnTo>
                  <a:lnTo>
                    <a:pt x="153485" y="76276"/>
                  </a:lnTo>
                  <a:lnTo>
                    <a:pt x="155352" y="74946"/>
                  </a:lnTo>
                  <a:lnTo>
                    <a:pt x="157191" y="73588"/>
                  </a:lnTo>
                  <a:lnTo>
                    <a:pt x="159002" y="72202"/>
                  </a:lnTo>
                  <a:lnTo>
                    <a:pt x="160785" y="70759"/>
                  </a:lnTo>
                  <a:lnTo>
                    <a:pt x="162510" y="69260"/>
                  </a:lnTo>
                  <a:lnTo>
                    <a:pt x="164236" y="67760"/>
                  </a:lnTo>
                  <a:lnTo>
                    <a:pt x="165905" y="66204"/>
                  </a:lnTo>
                  <a:lnTo>
                    <a:pt x="167546" y="64592"/>
                  </a:lnTo>
                  <a:lnTo>
                    <a:pt x="169131" y="62951"/>
                  </a:lnTo>
                  <a:lnTo>
                    <a:pt x="170687" y="61281"/>
                  </a:lnTo>
                  <a:lnTo>
                    <a:pt x="172215" y="59584"/>
                  </a:lnTo>
                  <a:lnTo>
                    <a:pt x="173686" y="57830"/>
                  </a:lnTo>
                  <a:lnTo>
                    <a:pt x="175129" y="56047"/>
                  </a:lnTo>
                  <a:lnTo>
                    <a:pt x="176543" y="54237"/>
                  </a:lnTo>
                  <a:lnTo>
                    <a:pt x="177873" y="52398"/>
                  </a:lnTo>
                  <a:lnTo>
                    <a:pt x="179203" y="50530"/>
                  </a:lnTo>
                  <a:lnTo>
                    <a:pt x="180476" y="48607"/>
                  </a:lnTo>
                  <a:lnTo>
                    <a:pt x="181692" y="46654"/>
                  </a:lnTo>
                  <a:lnTo>
                    <a:pt x="182881" y="44702"/>
                  </a:lnTo>
                  <a:lnTo>
                    <a:pt x="184012" y="42693"/>
                  </a:lnTo>
                  <a:lnTo>
                    <a:pt x="185116" y="40656"/>
                  </a:lnTo>
                  <a:lnTo>
                    <a:pt x="186163" y="38619"/>
                  </a:lnTo>
                  <a:lnTo>
                    <a:pt x="187153" y="36526"/>
                  </a:lnTo>
                  <a:lnTo>
                    <a:pt x="188115" y="34404"/>
                  </a:lnTo>
                  <a:lnTo>
                    <a:pt x="189020" y="32282"/>
                  </a:lnTo>
                  <a:lnTo>
                    <a:pt x="189869" y="30104"/>
                  </a:lnTo>
                  <a:lnTo>
                    <a:pt x="190661" y="27925"/>
                  </a:lnTo>
                  <a:lnTo>
                    <a:pt x="191425" y="25718"/>
                  </a:lnTo>
                  <a:lnTo>
                    <a:pt x="192132" y="23483"/>
                  </a:lnTo>
                  <a:lnTo>
                    <a:pt x="192783" y="21220"/>
                  </a:lnTo>
                  <a:lnTo>
                    <a:pt x="193377" y="18928"/>
                  </a:lnTo>
                  <a:lnTo>
                    <a:pt x="193915" y="16637"/>
                  </a:lnTo>
                  <a:lnTo>
                    <a:pt x="194396" y="14317"/>
                  </a:lnTo>
                  <a:lnTo>
                    <a:pt x="194820" y="11968"/>
                  </a:lnTo>
                  <a:lnTo>
                    <a:pt x="195216" y="9620"/>
                  </a:lnTo>
                  <a:lnTo>
                    <a:pt x="195527" y="7244"/>
                  </a:lnTo>
                  <a:lnTo>
                    <a:pt x="195782" y="4839"/>
                  </a:lnTo>
                  <a:lnTo>
                    <a:pt x="195980" y="2406"/>
                  </a:lnTo>
                  <a:lnTo>
                    <a:pt x="19615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6"/>
            <p:cNvSpPr/>
            <p:nvPr/>
          </p:nvSpPr>
          <p:spPr>
            <a:xfrm>
              <a:off x="4659019" y="1756232"/>
              <a:ext cx="225212" cy="103742"/>
            </a:xfrm>
            <a:custGeom>
              <a:avLst/>
              <a:gdLst/>
              <a:ahLst/>
              <a:cxnLst/>
              <a:rect l="l" t="t" r="r" b="b"/>
              <a:pathLst>
                <a:path w="17938" h="8263" extrusionOk="0">
                  <a:moveTo>
                    <a:pt x="17315" y="7555"/>
                  </a:moveTo>
                  <a:lnTo>
                    <a:pt x="17315" y="7555"/>
                  </a:lnTo>
                  <a:lnTo>
                    <a:pt x="17174" y="7725"/>
                  </a:lnTo>
                  <a:lnTo>
                    <a:pt x="17032" y="7866"/>
                  </a:lnTo>
                  <a:lnTo>
                    <a:pt x="16891" y="7951"/>
                  </a:lnTo>
                  <a:lnTo>
                    <a:pt x="16721" y="8036"/>
                  </a:lnTo>
                  <a:lnTo>
                    <a:pt x="16551" y="8064"/>
                  </a:lnTo>
                  <a:lnTo>
                    <a:pt x="16382" y="8092"/>
                  </a:lnTo>
                  <a:lnTo>
                    <a:pt x="16042" y="8121"/>
                  </a:lnTo>
                  <a:lnTo>
                    <a:pt x="16042" y="8121"/>
                  </a:lnTo>
                  <a:lnTo>
                    <a:pt x="15193" y="8121"/>
                  </a:lnTo>
                  <a:lnTo>
                    <a:pt x="651" y="8262"/>
                  </a:lnTo>
                  <a:lnTo>
                    <a:pt x="651" y="8262"/>
                  </a:lnTo>
                  <a:lnTo>
                    <a:pt x="510" y="8234"/>
                  </a:lnTo>
                  <a:lnTo>
                    <a:pt x="425" y="8149"/>
                  </a:lnTo>
                  <a:lnTo>
                    <a:pt x="312" y="8092"/>
                  </a:lnTo>
                  <a:lnTo>
                    <a:pt x="255" y="7979"/>
                  </a:lnTo>
                  <a:lnTo>
                    <a:pt x="170" y="7866"/>
                  </a:lnTo>
                  <a:lnTo>
                    <a:pt x="114" y="7753"/>
                  </a:lnTo>
                  <a:lnTo>
                    <a:pt x="57" y="7442"/>
                  </a:lnTo>
                  <a:lnTo>
                    <a:pt x="29" y="7102"/>
                  </a:lnTo>
                  <a:lnTo>
                    <a:pt x="1" y="6678"/>
                  </a:lnTo>
                  <a:lnTo>
                    <a:pt x="29" y="6253"/>
                  </a:lnTo>
                  <a:lnTo>
                    <a:pt x="85" y="5773"/>
                  </a:lnTo>
                  <a:lnTo>
                    <a:pt x="85" y="5773"/>
                  </a:lnTo>
                  <a:lnTo>
                    <a:pt x="142" y="4980"/>
                  </a:lnTo>
                  <a:lnTo>
                    <a:pt x="199" y="4669"/>
                  </a:lnTo>
                  <a:lnTo>
                    <a:pt x="312" y="4358"/>
                  </a:lnTo>
                  <a:lnTo>
                    <a:pt x="368" y="4216"/>
                  </a:lnTo>
                  <a:lnTo>
                    <a:pt x="453" y="4103"/>
                  </a:lnTo>
                  <a:lnTo>
                    <a:pt x="538" y="3990"/>
                  </a:lnTo>
                  <a:lnTo>
                    <a:pt x="651" y="3905"/>
                  </a:lnTo>
                  <a:lnTo>
                    <a:pt x="764" y="3792"/>
                  </a:lnTo>
                  <a:lnTo>
                    <a:pt x="934" y="3735"/>
                  </a:lnTo>
                  <a:lnTo>
                    <a:pt x="1104" y="3679"/>
                  </a:lnTo>
                  <a:lnTo>
                    <a:pt x="1274" y="3622"/>
                  </a:lnTo>
                  <a:lnTo>
                    <a:pt x="1274" y="3622"/>
                  </a:lnTo>
                  <a:lnTo>
                    <a:pt x="1726" y="3537"/>
                  </a:lnTo>
                  <a:lnTo>
                    <a:pt x="2207" y="3481"/>
                  </a:lnTo>
                  <a:lnTo>
                    <a:pt x="3084" y="3396"/>
                  </a:lnTo>
                  <a:lnTo>
                    <a:pt x="3480" y="3339"/>
                  </a:lnTo>
                  <a:lnTo>
                    <a:pt x="3792" y="3283"/>
                  </a:lnTo>
                  <a:lnTo>
                    <a:pt x="4046" y="3226"/>
                  </a:lnTo>
                  <a:lnTo>
                    <a:pt x="4131" y="3170"/>
                  </a:lnTo>
                  <a:lnTo>
                    <a:pt x="4188" y="3113"/>
                  </a:lnTo>
                  <a:lnTo>
                    <a:pt x="4188" y="3113"/>
                  </a:lnTo>
                  <a:lnTo>
                    <a:pt x="4527" y="2660"/>
                  </a:lnTo>
                  <a:lnTo>
                    <a:pt x="4867" y="2208"/>
                  </a:lnTo>
                  <a:lnTo>
                    <a:pt x="5263" y="1783"/>
                  </a:lnTo>
                  <a:lnTo>
                    <a:pt x="5631" y="1387"/>
                  </a:lnTo>
                  <a:lnTo>
                    <a:pt x="5998" y="1019"/>
                  </a:lnTo>
                  <a:lnTo>
                    <a:pt x="6366" y="708"/>
                  </a:lnTo>
                  <a:lnTo>
                    <a:pt x="6706" y="454"/>
                  </a:lnTo>
                  <a:lnTo>
                    <a:pt x="7017" y="284"/>
                  </a:lnTo>
                  <a:lnTo>
                    <a:pt x="7017" y="284"/>
                  </a:lnTo>
                  <a:lnTo>
                    <a:pt x="7215" y="227"/>
                  </a:lnTo>
                  <a:lnTo>
                    <a:pt x="7555" y="171"/>
                  </a:lnTo>
                  <a:lnTo>
                    <a:pt x="8545" y="86"/>
                  </a:lnTo>
                  <a:lnTo>
                    <a:pt x="9818" y="29"/>
                  </a:lnTo>
                  <a:lnTo>
                    <a:pt x="11233" y="1"/>
                  </a:lnTo>
                  <a:lnTo>
                    <a:pt x="12647" y="1"/>
                  </a:lnTo>
                  <a:lnTo>
                    <a:pt x="13920" y="29"/>
                  </a:lnTo>
                  <a:lnTo>
                    <a:pt x="14882" y="86"/>
                  </a:lnTo>
                  <a:lnTo>
                    <a:pt x="15193" y="114"/>
                  </a:lnTo>
                  <a:lnTo>
                    <a:pt x="15363" y="171"/>
                  </a:lnTo>
                  <a:lnTo>
                    <a:pt x="15363" y="171"/>
                  </a:lnTo>
                  <a:lnTo>
                    <a:pt x="15476" y="227"/>
                  </a:lnTo>
                  <a:lnTo>
                    <a:pt x="15590" y="340"/>
                  </a:lnTo>
                  <a:lnTo>
                    <a:pt x="15844" y="595"/>
                  </a:lnTo>
                  <a:lnTo>
                    <a:pt x="16099" y="906"/>
                  </a:lnTo>
                  <a:lnTo>
                    <a:pt x="16382" y="1302"/>
                  </a:lnTo>
                  <a:lnTo>
                    <a:pt x="16636" y="1755"/>
                  </a:lnTo>
                  <a:lnTo>
                    <a:pt x="16863" y="2179"/>
                  </a:lnTo>
                  <a:lnTo>
                    <a:pt x="17089" y="2632"/>
                  </a:lnTo>
                  <a:lnTo>
                    <a:pt x="17230" y="3028"/>
                  </a:lnTo>
                  <a:lnTo>
                    <a:pt x="17230" y="3028"/>
                  </a:lnTo>
                  <a:lnTo>
                    <a:pt x="17315" y="3198"/>
                  </a:lnTo>
                  <a:lnTo>
                    <a:pt x="17485" y="3424"/>
                  </a:lnTo>
                  <a:lnTo>
                    <a:pt x="17627" y="3651"/>
                  </a:lnTo>
                  <a:lnTo>
                    <a:pt x="17711" y="3792"/>
                  </a:lnTo>
                  <a:lnTo>
                    <a:pt x="17711" y="3792"/>
                  </a:lnTo>
                  <a:lnTo>
                    <a:pt x="17825" y="4245"/>
                  </a:lnTo>
                  <a:lnTo>
                    <a:pt x="17909" y="4726"/>
                  </a:lnTo>
                  <a:lnTo>
                    <a:pt x="17938" y="5207"/>
                  </a:lnTo>
                  <a:lnTo>
                    <a:pt x="17938" y="5688"/>
                  </a:lnTo>
                  <a:lnTo>
                    <a:pt x="17853" y="6197"/>
                  </a:lnTo>
                  <a:lnTo>
                    <a:pt x="17740" y="6678"/>
                  </a:lnTo>
                  <a:lnTo>
                    <a:pt x="17655" y="6904"/>
                  </a:lnTo>
                  <a:lnTo>
                    <a:pt x="17570" y="7131"/>
                  </a:lnTo>
                  <a:lnTo>
                    <a:pt x="17457" y="7357"/>
                  </a:lnTo>
                  <a:lnTo>
                    <a:pt x="17315" y="7555"/>
                  </a:lnTo>
                  <a:lnTo>
                    <a:pt x="17315" y="75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6"/>
            <p:cNvSpPr/>
            <p:nvPr/>
          </p:nvSpPr>
          <p:spPr>
            <a:xfrm>
              <a:off x="4716207" y="1762986"/>
              <a:ext cx="54363" cy="34112"/>
            </a:xfrm>
            <a:custGeom>
              <a:avLst/>
              <a:gdLst/>
              <a:ahLst/>
              <a:cxnLst/>
              <a:rect l="l" t="t" r="r" b="b"/>
              <a:pathLst>
                <a:path w="4330" h="2717" extrusionOk="0">
                  <a:moveTo>
                    <a:pt x="4329" y="2660"/>
                  </a:moveTo>
                  <a:lnTo>
                    <a:pt x="1" y="2717"/>
                  </a:lnTo>
                  <a:lnTo>
                    <a:pt x="1" y="2717"/>
                  </a:lnTo>
                  <a:lnTo>
                    <a:pt x="623" y="1953"/>
                  </a:lnTo>
                  <a:lnTo>
                    <a:pt x="1302" y="1189"/>
                  </a:lnTo>
                  <a:lnTo>
                    <a:pt x="1613" y="849"/>
                  </a:lnTo>
                  <a:lnTo>
                    <a:pt x="1953" y="566"/>
                  </a:lnTo>
                  <a:lnTo>
                    <a:pt x="2264" y="340"/>
                  </a:lnTo>
                  <a:lnTo>
                    <a:pt x="2547" y="170"/>
                  </a:lnTo>
                  <a:lnTo>
                    <a:pt x="2547" y="170"/>
                  </a:lnTo>
                  <a:lnTo>
                    <a:pt x="2773" y="114"/>
                  </a:lnTo>
                  <a:lnTo>
                    <a:pt x="3141" y="57"/>
                  </a:lnTo>
                  <a:lnTo>
                    <a:pt x="4301" y="0"/>
                  </a:lnTo>
                  <a:lnTo>
                    <a:pt x="4329" y="26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6"/>
            <p:cNvSpPr/>
            <p:nvPr/>
          </p:nvSpPr>
          <p:spPr>
            <a:xfrm>
              <a:off x="4774813" y="1762271"/>
              <a:ext cx="44420" cy="34112"/>
            </a:xfrm>
            <a:custGeom>
              <a:avLst/>
              <a:gdLst/>
              <a:ahLst/>
              <a:cxnLst/>
              <a:rect l="l" t="t" r="r" b="b"/>
              <a:pathLst>
                <a:path w="3538" h="2717" extrusionOk="0">
                  <a:moveTo>
                    <a:pt x="3537" y="2689"/>
                  </a:moveTo>
                  <a:lnTo>
                    <a:pt x="57" y="2717"/>
                  </a:lnTo>
                  <a:lnTo>
                    <a:pt x="1" y="29"/>
                  </a:lnTo>
                  <a:lnTo>
                    <a:pt x="1" y="29"/>
                  </a:lnTo>
                  <a:lnTo>
                    <a:pt x="1727" y="1"/>
                  </a:lnTo>
                  <a:lnTo>
                    <a:pt x="3509" y="1"/>
                  </a:lnTo>
                  <a:lnTo>
                    <a:pt x="3537" y="26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6"/>
            <p:cNvSpPr/>
            <p:nvPr/>
          </p:nvSpPr>
          <p:spPr>
            <a:xfrm>
              <a:off x="4823477" y="1762271"/>
              <a:ext cx="46905" cy="33760"/>
            </a:xfrm>
            <a:custGeom>
              <a:avLst/>
              <a:gdLst/>
              <a:ahLst/>
              <a:cxnLst/>
              <a:rect l="l" t="t" r="r" b="b"/>
              <a:pathLst>
                <a:path w="3736" h="2689" extrusionOk="0">
                  <a:moveTo>
                    <a:pt x="1" y="1"/>
                  </a:moveTo>
                  <a:lnTo>
                    <a:pt x="1" y="1"/>
                  </a:lnTo>
                  <a:lnTo>
                    <a:pt x="1472" y="57"/>
                  </a:lnTo>
                  <a:lnTo>
                    <a:pt x="1981" y="86"/>
                  </a:lnTo>
                  <a:lnTo>
                    <a:pt x="2236" y="142"/>
                  </a:lnTo>
                  <a:lnTo>
                    <a:pt x="2236" y="142"/>
                  </a:lnTo>
                  <a:lnTo>
                    <a:pt x="2321" y="199"/>
                  </a:lnTo>
                  <a:lnTo>
                    <a:pt x="2434" y="284"/>
                  </a:lnTo>
                  <a:lnTo>
                    <a:pt x="2632" y="510"/>
                  </a:lnTo>
                  <a:lnTo>
                    <a:pt x="2858" y="821"/>
                  </a:lnTo>
                  <a:lnTo>
                    <a:pt x="3056" y="1189"/>
                  </a:lnTo>
                  <a:lnTo>
                    <a:pt x="3283" y="1557"/>
                  </a:lnTo>
                  <a:lnTo>
                    <a:pt x="3452" y="1953"/>
                  </a:lnTo>
                  <a:lnTo>
                    <a:pt x="3622" y="2321"/>
                  </a:lnTo>
                  <a:lnTo>
                    <a:pt x="3735" y="2660"/>
                  </a:lnTo>
                  <a:lnTo>
                    <a:pt x="29" y="26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6"/>
            <p:cNvSpPr/>
            <p:nvPr/>
          </p:nvSpPr>
          <p:spPr>
            <a:xfrm>
              <a:off x="4657600" y="1843263"/>
              <a:ext cx="225212" cy="16711"/>
            </a:xfrm>
            <a:custGeom>
              <a:avLst/>
              <a:gdLst/>
              <a:ahLst/>
              <a:cxnLst/>
              <a:rect l="l" t="t" r="r" b="b"/>
              <a:pathLst>
                <a:path w="17938" h="1331" extrusionOk="0">
                  <a:moveTo>
                    <a:pt x="17938" y="0"/>
                  </a:moveTo>
                  <a:lnTo>
                    <a:pt x="17938" y="0"/>
                  </a:lnTo>
                  <a:lnTo>
                    <a:pt x="17824" y="453"/>
                  </a:lnTo>
                  <a:lnTo>
                    <a:pt x="17768" y="651"/>
                  </a:lnTo>
                  <a:lnTo>
                    <a:pt x="17711" y="821"/>
                  </a:lnTo>
                  <a:lnTo>
                    <a:pt x="17626" y="962"/>
                  </a:lnTo>
                  <a:lnTo>
                    <a:pt x="17513" y="1076"/>
                  </a:lnTo>
                  <a:lnTo>
                    <a:pt x="17400" y="1160"/>
                  </a:lnTo>
                  <a:lnTo>
                    <a:pt x="17287" y="1189"/>
                  </a:lnTo>
                  <a:lnTo>
                    <a:pt x="17287" y="1189"/>
                  </a:lnTo>
                  <a:lnTo>
                    <a:pt x="623" y="1330"/>
                  </a:lnTo>
                  <a:lnTo>
                    <a:pt x="623" y="1330"/>
                  </a:lnTo>
                  <a:lnTo>
                    <a:pt x="538" y="1302"/>
                  </a:lnTo>
                  <a:lnTo>
                    <a:pt x="453" y="1217"/>
                  </a:lnTo>
                  <a:lnTo>
                    <a:pt x="340" y="1104"/>
                  </a:lnTo>
                  <a:lnTo>
                    <a:pt x="255" y="962"/>
                  </a:lnTo>
                  <a:lnTo>
                    <a:pt x="142" y="764"/>
                  </a:lnTo>
                  <a:lnTo>
                    <a:pt x="57" y="481"/>
                  </a:lnTo>
                  <a:lnTo>
                    <a:pt x="0" y="170"/>
                  </a:lnTo>
                  <a:lnTo>
                    <a:pt x="17457" y="0"/>
                  </a:lnTo>
                  <a:lnTo>
                    <a:pt x="17938" y="0"/>
                  </a:lnTo>
                  <a:close/>
                </a:path>
              </a:pathLst>
            </a:custGeom>
            <a:solidFill>
              <a:srgbClr val="B6B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6"/>
            <p:cNvSpPr/>
            <p:nvPr/>
          </p:nvSpPr>
          <p:spPr>
            <a:xfrm>
              <a:off x="4803238" y="1825498"/>
              <a:ext cx="55769" cy="33409"/>
            </a:xfrm>
            <a:custGeom>
              <a:avLst/>
              <a:gdLst/>
              <a:ahLst/>
              <a:cxnLst/>
              <a:rect l="l" t="t" r="r" b="b"/>
              <a:pathLst>
                <a:path w="4442" h="2661" extrusionOk="0">
                  <a:moveTo>
                    <a:pt x="0" y="2660"/>
                  </a:moveTo>
                  <a:lnTo>
                    <a:pt x="0" y="2660"/>
                  </a:lnTo>
                  <a:lnTo>
                    <a:pt x="0" y="2377"/>
                  </a:lnTo>
                  <a:lnTo>
                    <a:pt x="28" y="2123"/>
                  </a:lnTo>
                  <a:lnTo>
                    <a:pt x="85" y="1868"/>
                  </a:lnTo>
                  <a:lnTo>
                    <a:pt x="170" y="1614"/>
                  </a:lnTo>
                  <a:lnTo>
                    <a:pt x="255" y="1387"/>
                  </a:lnTo>
                  <a:lnTo>
                    <a:pt x="368" y="1189"/>
                  </a:lnTo>
                  <a:lnTo>
                    <a:pt x="481" y="963"/>
                  </a:lnTo>
                  <a:lnTo>
                    <a:pt x="623" y="793"/>
                  </a:lnTo>
                  <a:lnTo>
                    <a:pt x="792" y="623"/>
                  </a:lnTo>
                  <a:lnTo>
                    <a:pt x="962" y="454"/>
                  </a:lnTo>
                  <a:lnTo>
                    <a:pt x="1132" y="340"/>
                  </a:lnTo>
                  <a:lnTo>
                    <a:pt x="1330" y="227"/>
                  </a:lnTo>
                  <a:lnTo>
                    <a:pt x="1528" y="114"/>
                  </a:lnTo>
                  <a:lnTo>
                    <a:pt x="1754" y="57"/>
                  </a:lnTo>
                  <a:lnTo>
                    <a:pt x="1981" y="1"/>
                  </a:lnTo>
                  <a:lnTo>
                    <a:pt x="2207" y="1"/>
                  </a:lnTo>
                  <a:lnTo>
                    <a:pt x="2207" y="1"/>
                  </a:lnTo>
                  <a:lnTo>
                    <a:pt x="2433" y="1"/>
                  </a:lnTo>
                  <a:lnTo>
                    <a:pt x="2631" y="57"/>
                  </a:lnTo>
                  <a:lnTo>
                    <a:pt x="2858" y="114"/>
                  </a:lnTo>
                  <a:lnTo>
                    <a:pt x="3056" y="199"/>
                  </a:lnTo>
                  <a:lnTo>
                    <a:pt x="3254" y="312"/>
                  </a:lnTo>
                  <a:lnTo>
                    <a:pt x="3452" y="425"/>
                  </a:lnTo>
                  <a:lnTo>
                    <a:pt x="3622" y="595"/>
                  </a:lnTo>
                  <a:lnTo>
                    <a:pt x="3763" y="765"/>
                  </a:lnTo>
                  <a:lnTo>
                    <a:pt x="3933" y="935"/>
                  </a:lnTo>
                  <a:lnTo>
                    <a:pt x="4046" y="1133"/>
                  </a:lnTo>
                  <a:lnTo>
                    <a:pt x="4159" y="1359"/>
                  </a:lnTo>
                  <a:lnTo>
                    <a:pt x="4244" y="1585"/>
                  </a:lnTo>
                  <a:lnTo>
                    <a:pt x="4329" y="1812"/>
                  </a:lnTo>
                  <a:lnTo>
                    <a:pt x="4385" y="2066"/>
                  </a:lnTo>
                  <a:lnTo>
                    <a:pt x="4442" y="2349"/>
                  </a:lnTo>
                  <a:lnTo>
                    <a:pt x="4442" y="2604"/>
                  </a:lnTo>
                  <a:lnTo>
                    <a:pt x="0" y="2660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6"/>
            <p:cNvSpPr/>
            <p:nvPr/>
          </p:nvSpPr>
          <p:spPr>
            <a:xfrm>
              <a:off x="4809628" y="1830834"/>
              <a:ext cx="43352" cy="43340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0" y="1754"/>
                  </a:moveTo>
                  <a:lnTo>
                    <a:pt x="0" y="1754"/>
                  </a:lnTo>
                  <a:lnTo>
                    <a:pt x="29" y="1924"/>
                  </a:lnTo>
                  <a:lnTo>
                    <a:pt x="57" y="2094"/>
                  </a:lnTo>
                  <a:lnTo>
                    <a:pt x="85" y="2264"/>
                  </a:lnTo>
                  <a:lnTo>
                    <a:pt x="142" y="2405"/>
                  </a:lnTo>
                  <a:lnTo>
                    <a:pt x="312" y="2716"/>
                  </a:lnTo>
                  <a:lnTo>
                    <a:pt x="510" y="2971"/>
                  </a:lnTo>
                  <a:lnTo>
                    <a:pt x="793" y="3169"/>
                  </a:lnTo>
                  <a:lnTo>
                    <a:pt x="1076" y="3339"/>
                  </a:lnTo>
                  <a:lnTo>
                    <a:pt x="1245" y="3395"/>
                  </a:lnTo>
                  <a:lnTo>
                    <a:pt x="1415" y="3424"/>
                  </a:lnTo>
                  <a:lnTo>
                    <a:pt x="1585" y="3452"/>
                  </a:lnTo>
                  <a:lnTo>
                    <a:pt x="1755" y="3452"/>
                  </a:lnTo>
                  <a:lnTo>
                    <a:pt x="1755" y="3452"/>
                  </a:lnTo>
                  <a:lnTo>
                    <a:pt x="1924" y="3452"/>
                  </a:lnTo>
                  <a:lnTo>
                    <a:pt x="2094" y="3424"/>
                  </a:lnTo>
                  <a:lnTo>
                    <a:pt x="2264" y="3367"/>
                  </a:lnTo>
                  <a:lnTo>
                    <a:pt x="2434" y="3310"/>
                  </a:lnTo>
                  <a:lnTo>
                    <a:pt x="2716" y="3141"/>
                  </a:lnTo>
                  <a:lnTo>
                    <a:pt x="2971" y="2943"/>
                  </a:lnTo>
                  <a:lnTo>
                    <a:pt x="3169" y="2688"/>
                  </a:lnTo>
                  <a:lnTo>
                    <a:pt x="3339" y="2377"/>
                  </a:lnTo>
                  <a:lnTo>
                    <a:pt x="3395" y="2235"/>
                  </a:lnTo>
                  <a:lnTo>
                    <a:pt x="3424" y="2066"/>
                  </a:lnTo>
                  <a:lnTo>
                    <a:pt x="3452" y="1896"/>
                  </a:lnTo>
                  <a:lnTo>
                    <a:pt x="3452" y="1726"/>
                  </a:lnTo>
                  <a:lnTo>
                    <a:pt x="3452" y="1726"/>
                  </a:lnTo>
                  <a:lnTo>
                    <a:pt x="3452" y="1528"/>
                  </a:lnTo>
                  <a:lnTo>
                    <a:pt x="3424" y="1358"/>
                  </a:lnTo>
                  <a:lnTo>
                    <a:pt x="3367" y="1189"/>
                  </a:lnTo>
                  <a:lnTo>
                    <a:pt x="3311" y="1047"/>
                  </a:lnTo>
                  <a:lnTo>
                    <a:pt x="3141" y="764"/>
                  </a:lnTo>
                  <a:lnTo>
                    <a:pt x="2943" y="510"/>
                  </a:lnTo>
                  <a:lnTo>
                    <a:pt x="2688" y="283"/>
                  </a:lnTo>
                  <a:lnTo>
                    <a:pt x="2377" y="142"/>
                  </a:lnTo>
                  <a:lnTo>
                    <a:pt x="2235" y="85"/>
                  </a:lnTo>
                  <a:lnTo>
                    <a:pt x="2066" y="29"/>
                  </a:lnTo>
                  <a:lnTo>
                    <a:pt x="1896" y="0"/>
                  </a:lnTo>
                  <a:lnTo>
                    <a:pt x="1726" y="0"/>
                  </a:lnTo>
                  <a:lnTo>
                    <a:pt x="1726" y="0"/>
                  </a:lnTo>
                  <a:lnTo>
                    <a:pt x="1528" y="29"/>
                  </a:lnTo>
                  <a:lnTo>
                    <a:pt x="1358" y="57"/>
                  </a:lnTo>
                  <a:lnTo>
                    <a:pt x="1189" y="85"/>
                  </a:lnTo>
                  <a:lnTo>
                    <a:pt x="1047" y="142"/>
                  </a:lnTo>
                  <a:lnTo>
                    <a:pt x="764" y="311"/>
                  </a:lnTo>
                  <a:lnTo>
                    <a:pt x="510" y="510"/>
                  </a:lnTo>
                  <a:lnTo>
                    <a:pt x="283" y="792"/>
                  </a:lnTo>
                  <a:lnTo>
                    <a:pt x="142" y="1075"/>
                  </a:lnTo>
                  <a:lnTo>
                    <a:pt x="85" y="1245"/>
                  </a:lnTo>
                  <a:lnTo>
                    <a:pt x="29" y="1387"/>
                  </a:lnTo>
                  <a:lnTo>
                    <a:pt x="0" y="1585"/>
                  </a:lnTo>
                  <a:lnTo>
                    <a:pt x="0" y="1754"/>
                  </a:lnTo>
                  <a:lnTo>
                    <a:pt x="0" y="17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6"/>
            <p:cNvSpPr/>
            <p:nvPr/>
          </p:nvSpPr>
          <p:spPr>
            <a:xfrm>
              <a:off x="4817802" y="1838994"/>
              <a:ext cx="27006" cy="27018"/>
            </a:xfrm>
            <a:custGeom>
              <a:avLst/>
              <a:gdLst/>
              <a:ahLst/>
              <a:cxnLst/>
              <a:rect l="l" t="t" r="r" b="b"/>
              <a:pathLst>
                <a:path w="2151" h="2152" extrusionOk="0">
                  <a:moveTo>
                    <a:pt x="0" y="1104"/>
                  </a:moveTo>
                  <a:lnTo>
                    <a:pt x="0" y="1104"/>
                  </a:lnTo>
                  <a:lnTo>
                    <a:pt x="28" y="1302"/>
                  </a:lnTo>
                  <a:lnTo>
                    <a:pt x="85" y="1500"/>
                  </a:lnTo>
                  <a:lnTo>
                    <a:pt x="198" y="1699"/>
                  </a:lnTo>
                  <a:lnTo>
                    <a:pt x="340" y="1840"/>
                  </a:lnTo>
                  <a:lnTo>
                    <a:pt x="481" y="1981"/>
                  </a:lnTo>
                  <a:lnTo>
                    <a:pt x="679" y="2066"/>
                  </a:lnTo>
                  <a:lnTo>
                    <a:pt x="877" y="2123"/>
                  </a:lnTo>
                  <a:lnTo>
                    <a:pt x="1104" y="2151"/>
                  </a:lnTo>
                  <a:lnTo>
                    <a:pt x="1104" y="2151"/>
                  </a:lnTo>
                  <a:lnTo>
                    <a:pt x="1302" y="2123"/>
                  </a:lnTo>
                  <a:lnTo>
                    <a:pt x="1500" y="2066"/>
                  </a:lnTo>
                  <a:lnTo>
                    <a:pt x="1698" y="1953"/>
                  </a:lnTo>
                  <a:lnTo>
                    <a:pt x="1839" y="1840"/>
                  </a:lnTo>
                  <a:lnTo>
                    <a:pt x="1981" y="1670"/>
                  </a:lnTo>
                  <a:lnTo>
                    <a:pt x="2065" y="1500"/>
                  </a:lnTo>
                  <a:lnTo>
                    <a:pt x="2122" y="1274"/>
                  </a:lnTo>
                  <a:lnTo>
                    <a:pt x="2150" y="1076"/>
                  </a:lnTo>
                  <a:lnTo>
                    <a:pt x="2150" y="1076"/>
                  </a:lnTo>
                  <a:lnTo>
                    <a:pt x="2122" y="850"/>
                  </a:lnTo>
                  <a:lnTo>
                    <a:pt x="2065" y="652"/>
                  </a:lnTo>
                  <a:lnTo>
                    <a:pt x="1952" y="482"/>
                  </a:lnTo>
                  <a:lnTo>
                    <a:pt x="1839" y="312"/>
                  </a:lnTo>
                  <a:lnTo>
                    <a:pt x="1669" y="199"/>
                  </a:lnTo>
                  <a:lnTo>
                    <a:pt x="1500" y="86"/>
                  </a:lnTo>
                  <a:lnTo>
                    <a:pt x="1273" y="29"/>
                  </a:lnTo>
                  <a:lnTo>
                    <a:pt x="1075" y="1"/>
                  </a:lnTo>
                  <a:lnTo>
                    <a:pt x="1075" y="1"/>
                  </a:lnTo>
                  <a:lnTo>
                    <a:pt x="849" y="29"/>
                  </a:lnTo>
                  <a:lnTo>
                    <a:pt x="651" y="86"/>
                  </a:lnTo>
                  <a:lnTo>
                    <a:pt x="481" y="199"/>
                  </a:lnTo>
                  <a:lnTo>
                    <a:pt x="311" y="340"/>
                  </a:lnTo>
                  <a:lnTo>
                    <a:pt x="198" y="482"/>
                  </a:lnTo>
                  <a:lnTo>
                    <a:pt x="85" y="680"/>
                  </a:lnTo>
                  <a:lnTo>
                    <a:pt x="28" y="878"/>
                  </a:lnTo>
                  <a:lnTo>
                    <a:pt x="0" y="1104"/>
                  </a:lnTo>
                  <a:lnTo>
                    <a:pt x="0" y="11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6"/>
            <p:cNvSpPr/>
            <p:nvPr/>
          </p:nvSpPr>
          <p:spPr>
            <a:xfrm>
              <a:off x="4684945" y="1826565"/>
              <a:ext cx="55782" cy="33409"/>
            </a:xfrm>
            <a:custGeom>
              <a:avLst/>
              <a:gdLst/>
              <a:ahLst/>
              <a:cxnLst/>
              <a:rect l="l" t="t" r="r" b="b"/>
              <a:pathLst>
                <a:path w="4443" h="2661" extrusionOk="0">
                  <a:moveTo>
                    <a:pt x="1" y="2660"/>
                  </a:moveTo>
                  <a:lnTo>
                    <a:pt x="1" y="2660"/>
                  </a:lnTo>
                  <a:lnTo>
                    <a:pt x="29" y="2377"/>
                  </a:lnTo>
                  <a:lnTo>
                    <a:pt x="57" y="2123"/>
                  </a:lnTo>
                  <a:lnTo>
                    <a:pt x="114" y="1868"/>
                  </a:lnTo>
                  <a:lnTo>
                    <a:pt x="171" y="1642"/>
                  </a:lnTo>
                  <a:lnTo>
                    <a:pt x="256" y="1415"/>
                  </a:lnTo>
                  <a:lnTo>
                    <a:pt x="369" y="1189"/>
                  </a:lnTo>
                  <a:lnTo>
                    <a:pt x="510" y="991"/>
                  </a:lnTo>
                  <a:lnTo>
                    <a:pt x="652" y="793"/>
                  </a:lnTo>
                  <a:lnTo>
                    <a:pt x="793" y="623"/>
                  </a:lnTo>
                  <a:lnTo>
                    <a:pt x="963" y="482"/>
                  </a:lnTo>
                  <a:lnTo>
                    <a:pt x="1161" y="340"/>
                  </a:lnTo>
                  <a:lnTo>
                    <a:pt x="1331" y="227"/>
                  </a:lnTo>
                  <a:lnTo>
                    <a:pt x="1557" y="142"/>
                  </a:lnTo>
                  <a:lnTo>
                    <a:pt x="1755" y="57"/>
                  </a:lnTo>
                  <a:lnTo>
                    <a:pt x="1981" y="29"/>
                  </a:lnTo>
                  <a:lnTo>
                    <a:pt x="2208" y="1"/>
                  </a:lnTo>
                  <a:lnTo>
                    <a:pt x="2208" y="1"/>
                  </a:lnTo>
                  <a:lnTo>
                    <a:pt x="2434" y="29"/>
                  </a:lnTo>
                  <a:lnTo>
                    <a:pt x="2660" y="57"/>
                  </a:lnTo>
                  <a:lnTo>
                    <a:pt x="2858" y="114"/>
                  </a:lnTo>
                  <a:lnTo>
                    <a:pt x="3085" y="199"/>
                  </a:lnTo>
                  <a:lnTo>
                    <a:pt x="3254" y="312"/>
                  </a:lnTo>
                  <a:lnTo>
                    <a:pt x="3453" y="453"/>
                  </a:lnTo>
                  <a:lnTo>
                    <a:pt x="3622" y="595"/>
                  </a:lnTo>
                  <a:lnTo>
                    <a:pt x="3792" y="765"/>
                  </a:lnTo>
                  <a:lnTo>
                    <a:pt x="3933" y="934"/>
                  </a:lnTo>
                  <a:lnTo>
                    <a:pt x="4047" y="1161"/>
                  </a:lnTo>
                  <a:lnTo>
                    <a:pt x="4160" y="1359"/>
                  </a:lnTo>
                  <a:lnTo>
                    <a:pt x="4273" y="1585"/>
                  </a:lnTo>
                  <a:lnTo>
                    <a:pt x="4358" y="1840"/>
                  </a:lnTo>
                  <a:lnTo>
                    <a:pt x="4414" y="2094"/>
                  </a:lnTo>
                  <a:lnTo>
                    <a:pt x="4443" y="2349"/>
                  </a:lnTo>
                  <a:lnTo>
                    <a:pt x="4443" y="2604"/>
                  </a:lnTo>
                  <a:lnTo>
                    <a:pt x="1" y="2660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6"/>
            <p:cNvSpPr/>
            <p:nvPr/>
          </p:nvSpPr>
          <p:spPr>
            <a:xfrm>
              <a:off x="4691699" y="1831901"/>
              <a:ext cx="43352" cy="43704"/>
            </a:xfrm>
            <a:custGeom>
              <a:avLst/>
              <a:gdLst/>
              <a:ahLst/>
              <a:cxnLst/>
              <a:rect l="l" t="t" r="r" b="b"/>
              <a:pathLst>
                <a:path w="3453" h="3481" extrusionOk="0">
                  <a:moveTo>
                    <a:pt x="0" y="1754"/>
                  </a:moveTo>
                  <a:lnTo>
                    <a:pt x="0" y="1754"/>
                  </a:lnTo>
                  <a:lnTo>
                    <a:pt x="0" y="1924"/>
                  </a:lnTo>
                  <a:lnTo>
                    <a:pt x="29" y="2094"/>
                  </a:lnTo>
                  <a:lnTo>
                    <a:pt x="57" y="2264"/>
                  </a:lnTo>
                  <a:lnTo>
                    <a:pt x="142" y="2433"/>
                  </a:lnTo>
                  <a:lnTo>
                    <a:pt x="283" y="2716"/>
                  </a:lnTo>
                  <a:lnTo>
                    <a:pt x="510" y="2971"/>
                  </a:lnTo>
                  <a:lnTo>
                    <a:pt x="764" y="3169"/>
                  </a:lnTo>
                  <a:lnTo>
                    <a:pt x="1047" y="3339"/>
                  </a:lnTo>
                  <a:lnTo>
                    <a:pt x="1217" y="3395"/>
                  </a:lnTo>
                  <a:lnTo>
                    <a:pt x="1387" y="3423"/>
                  </a:lnTo>
                  <a:lnTo>
                    <a:pt x="1557" y="3452"/>
                  </a:lnTo>
                  <a:lnTo>
                    <a:pt x="1726" y="3480"/>
                  </a:lnTo>
                  <a:lnTo>
                    <a:pt x="1726" y="3480"/>
                  </a:lnTo>
                  <a:lnTo>
                    <a:pt x="1896" y="3452"/>
                  </a:lnTo>
                  <a:lnTo>
                    <a:pt x="2066" y="3423"/>
                  </a:lnTo>
                  <a:lnTo>
                    <a:pt x="2236" y="3395"/>
                  </a:lnTo>
                  <a:lnTo>
                    <a:pt x="2405" y="3310"/>
                  </a:lnTo>
                  <a:lnTo>
                    <a:pt x="2688" y="3169"/>
                  </a:lnTo>
                  <a:lnTo>
                    <a:pt x="2943" y="2943"/>
                  </a:lnTo>
                  <a:lnTo>
                    <a:pt x="3169" y="2688"/>
                  </a:lnTo>
                  <a:lnTo>
                    <a:pt x="3311" y="2405"/>
                  </a:lnTo>
                  <a:lnTo>
                    <a:pt x="3367" y="2235"/>
                  </a:lnTo>
                  <a:lnTo>
                    <a:pt x="3424" y="2065"/>
                  </a:lnTo>
                  <a:lnTo>
                    <a:pt x="3424" y="1896"/>
                  </a:lnTo>
                  <a:lnTo>
                    <a:pt x="3452" y="1726"/>
                  </a:lnTo>
                  <a:lnTo>
                    <a:pt x="3452" y="1726"/>
                  </a:lnTo>
                  <a:lnTo>
                    <a:pt x="3424" y="1556"/>
                  </a:lnTo>
                  <a:lnTo>
                    <a:pt x="3395" y="1386"/>
                  </a:lnTo>
                  <a:lnTo>
                    <a:pt x="3367" y="1217"/>
                  </a:lnTo>
                  <a:lnTo>
                    <a:pt x="3311" y="1047"/>
                  </a:lnTo>
                  <a:lnTo>
                    <a:pt x="3141" y="764"/>
                  </a:lnTo>
                  <a:lnTo>
                    <a:pt x="2915" y="509"/>
                  </a:lnTo>
                  <a:lnTo>
                    <a:pt x="2660" y="311"/>
                  </a:lnTo>
                  <a:lnTo>
                    <a:pt x="2377" y="142"/>
                  </a:lnTo>
                  <a:lnTo>
                    <a:pt x="2207" y="85"/>
                  </a:lnTo>
                  <a:lnTo>
                    <a:pt x="2037" y="57"/>
                  </a:lnTo>
                  <a:lnTo>
                    <a:pt x="1868" y="28"/>
                  </a:lnTo>
                  <a:lnTo>
                    <a:pt x="1698" y="0"/>
                  </a:lnTo>
                  <a:lnTo>
                    <a:pt x="1698" y="0"/>
                  </a:lnTo>
                  <a:lnTo>
                    <a:pt x="1528" y="28"/>
                  </a:lnTo>
                  <a:lnTo>
                    <a:pt x="1358" y="57"/>
                  </a:lnTo>
                  <a:lnTo>
                    <a:pt x="1189" y="85"/>
                  </a:lnTo>
                  <a:lnTo>
                    <a:pt x="1019" y="170"/>
                  </a:lnTo>
                  <a:lnTo>
                    <a:pt x="736" y="311"/>
                  </a:lnTo>
                  <a:lnTo>
                    <a:pt x="481" y="538"/>
                  </a:lnTo>
                  <a:lnTo>
                    <a:pt x="283" y="792"/>
                  </a:lnTo>
                  <a:lnTo>
                    <a:pt x="114" y="1075"/>
                  </a:lnTo>
                  <a:lnTo>
                    <a:pt x="57" y="1245"/>
                  </a:lnTo>
                  <a:lnTo>
                    <a:pt x="29" y="1415"/>
                  </a:lnTo>
                  <a:lnTo>
                    <a:pt x="0" y="1584"/>
                  </a:lnTo>
                  <a:lnTo>
                    <a:pt x="0" y="1754"/>
                  </a:lnTo>
                  <a:lnTo>
                    <a:pt x="0" y="17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6"/>
            <p:cNvSpPr/>
            <p:nvPr/>
          </p:nvSpPr>
          <p:spPr>
            <a:xfrm>
              <a:off x="4699873" y="1840426"/>
              <a:ext cx="26654" cy="26654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0" y="1075"/>
                  </a:moveTo>
                  <a:lnTo>
                    <a:pt x="0" y="1075"/>
                  </a:lnTo>
                  <a:lnTo>
                    <a:pt x="28" y="1273"/>
                  </a:lnTo>
                  <a:lnTo>
                    <a:pt x="85" y="1500"/>
                  </a:lnTo>
                  <a:lnTo>
                    <a:pt x="170" y="1669"/>
                  </a:lnTo>
                  <a:lnTo>
                    <a:pt x="311" y="1839"/>
                  </a:lnTo>
                  <a:lnTo>
                    <a:pt x="481" y="1952"/>
                  </a:lnTo>
                  <a:lnTo>
                    <a:pt x="651" y="2065"/>
                  </a:lnTo>
                  <a:lnTo>
                    <a:pt x="849" y="2122"/>
                  </a:lnTo>
                  <a:lnTo>
                    <a:pt x="1075" y="2122"/>
                  </a:lnTo>
                  <a:lnTo>
                    <a:pt x="1075" y="2122"/>
                  </a:lnTo>
                  <a:lnTo>
                    <a:pt x="1302" y="2094"/>
                  </a:lnTo>
                  <a:lnTo>
                    <a:pt x="1500" y="2037"/>
                  </a:lnTo>
                  <a:lnTo>
                    <a:pt x="1669" y="1952"/>
                  </a:lnTo>
                  <a:lnTo>
                    <a:pt x="1839" y="1811"/>
                  </a:lnTo>
                  <a:lnTo>
                    <a:pt x="1952" y="1641"/>
                  </a:lnTo>
                  <a:lnTo>
                    <a:pt x="2065" y="1471"/>
                  </a:lnTo>
                  <a:lnTo>
                    <a:pt x="2122" y="1273"/>
                  </a:lnTo>
                  <a:lnTo>
                    <a:pt x="2122" y="1047"/>
                  </a:lnTo>
                  <a:lnTo>
                    <a:pt x="2122" y="1047"/>
                  </a:lnTo>
                  <a:lnTo>
                    <a:pt x="2122" y="821"/>
                  </a:lnTo>
                  <a:lnTo>
                    <a:pt x="2037" y="623"/>
                  </a:lnTo>
                  <a:lnTo>
                    <a:pt x="1952" y="453"/>
                  </a:lnTo>
                  <a:lnTo>
                    <a:pt x="1811" y="283"/>
                  </a:lnTo>
                  <a:lnTo>
                    <a:pt x="1641" y="170"/>
                  </a:lnTo>
                  <a:lnTo>
                    <a:pt x="1471" y="57"/>
                  </a:lnTo>
                  <a:lnTo>
                    <a:pt x="1273" y="0"/>
                  </a:lnTo>
                  <a:lnTo>
                    <a:pt x="1047" y="0"/>
                  </a:lnTo>
                  <a:lnTo>
                    <a:pt x="1047" y="0"/>
                  </a:lnTo>
                  <a:lnTo>
                    <a:pt x="849" y="0"/>
                  </a:lnTo>
                  <a:lnTo>
                    <a:pt x="651" y="85"/>
                  </a:lnTo>
                  <a:lnTo>
                    <a:pt x="453" y="170"/>
                  </a:lnTo>
                  <a:lnTo>
                    <a:pt x="311" y="311"/>
                  </a:lnTo>
                  <a:lnTo>
                    <a:pt x="170" y="481"/>
                  </a:lnTo>
                  <a:lnTo>
                    <a:pt x="85" y="651"/>
                  </a:lnTo>
                  <a:lnTo>
                    <a:pt x="0" y="849"/>
                  </a:lnTo>
                  <a:lnTo>
                    <a:pt x="0" y="1075"/>
                  </a:lnTo>
                  <a:lnTo>
                    <a:pt x="0" y="10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6"/>
            <p:cNvSpPr/>
            <p:nvPr/>
          </p:nvSpPr>
          <p:spPr>
            <a:xfrm>
              <a:off x="4411798" y="1755880"/>
              <a:ext cx="225563" cy="103026"/>
            </a:xfrm>
            <a:custGeom>
              <a:avLst/>
              <a:gdLst/>
              <a:ahLst/>
              <a:cxnLst/>
              <a:rect l="l" t="t" r="r" b="b"/>
              <a:pathLst>
                <a:path w="17966" h="8206" extrusionOk="0">
                  <a:moveTo>
                    <a:pt x="17315" y="7668"/>
                  </a:moveTo>
                  <a:lnTo>
                    <a:pt x="17315" y="7668"/>
                  </a:lnTo>
                  <a:lnTo>
                    <a:pt x="17174" y="7838"/>
                  </a:lnTo>
                  <a:lnTo>
                    <a:pt x="17004" y="7951"/>
                  </a:lnTo>
                  <a:lnTo>
                    <a:pt x="16862" y="8064"/>
                  </a:lnTo>
                  <a:lnTo>
                    <a:pt x="16693" y="8120"/>
                  </a:lnTo>
                  <a:lnTo>
                    <a:pt x="16523" y="8177"/>
                  </a:lnTo>
                  <a:lnTo>
                    <a:pt x="16353" y="8177"/>
                  </a:lnTo>
                  <a:lnTo>
                    <a:pt x="16014" y="8205"/>
                  </a:lnTo>
                  <a:lnTo>
                    <a:pt x="16014" y="8205"/>
                  </a:lnTo>
                  <a:lnTo>
                    <a:pt x="15193" y="8205"/>
                  </a:lnTo>
                  <a:lnTo>
                    <a:pt x="623" y="8120"/>
                  </a:lnTo>
                  <a:lnTo>
                    <a:pt x="623" y="8120"/>
                  </a:lnTo>
                  <a:lnTo>
                    <a:pt x="510" y="8064"/>
                  </a:lnTo>
                  <a:lnTo>
                    <a:pt x="396" y="8007"/>
                  </a:lnTo>
                  <a:lnTo>
                    <a:pt x="311" y="7922"/>
                  </a:lnTo>
                  <a:lnTo>
                    <a:pt x="227" y="7838"/>
                  </a:lnTo>
                  <a:lnTo>
                    <a:pt x="170" y="7724"/>
                  </a:lnTo>
                  <a:lnTo>
                    <a:pt x="113" y="7583"/>
                  </a:lnTo>
                  <a:lnTo>
                    <a:pt x="57" y="7300"/>
                  </a:lnTo>
                  <a:lnTo>
                    <a:pt x="0" y="6932"/>
                  </a:lnTo>
                  <a:lnTo>
                    <a:pt x="29" y="6536"/>
                  </a:lnTo>
                  <a:lnTo>
                    <a:pt x="57" y="6083"/>
                  </a:lnTo>
                  <a:lnTo>
                    <a:pt x="85" y="5602"/>
                  </a:lnTo>
                  <a:lnTo>
                    <a:pt x="85" y="5602"/>
                  </a:lnTo>
                  <a:lnTo>
                    <a:pt x="170" y="4839"/>
                  </a:lnTo>
                  <a:lnTo>
                    <a:pt x="255" y="4499"/>
                  </a:lnTo>
                  <a:lnTo>
                    <a:pt x="340" y="4216"/>
                  </a:lnTo>
                  <a:lnTo>
                    <a:pt x="396" y="4075"/>
                  </a:lnTo>
                  <a:lnTo>
                    <a:pt x="481" y="3962"/>
                  </a:lnTo>
                  <a:lnTo>
                    <a:pt x="566" y="3848"/>
                  </a:lnTo>
                  <a:lnTo>
                    <a:pt x="679" y="3735"/>
                  </a:lnTo>
                  <a:lnTo>
                    <a:pt x="821" y="3650"/>
                  </a:lnTo>
                  <a:lnTo>
                    <a:pt x="962" y="3594"/>
                  </a:lnTo>
                  <a:lnTo>
                    <a:pt x="1132" y="3537"/>
                  </a:lnTo>
                  <a:lnTo>
                    <a:pt x="1330" y="3481"/>
                  </a:lnTo>
                  <a:lnTo>
                    <a:pt x="1330" y="3481"/>
                  </a:lnTo>
                  <a:lnTo>
                    <a:pt x="1783" y="3424"/>
                  </a:lnTo>
                  <a:lnTo>
                    <a:pt x="2264" y="3367"/>
                  </a:lnTo>
                  <a:lnTo>
                    <a:pt x="3141" y="3283"/>
                  </a:lnTo>
                  <a:lnTo>
                    <a:pt x="3537" y="3254"/>
                  </a:lnTo>
                  <a:lnTo>
                    <a:pt x="3848" y="3198"/>
                  </a:lnTo>
                  <a:lnTo>
                    <a:pt x="4103" y="3113"/>
                  </a:lnTo>
                  <a:lnTo>
                    <a:pt x="4188" y="3084"/>
                  </a:lnTo>
                  <a:lnTo>
                    <a:pt x="4244" y="3028"/>
                  </a:lnTo>
                  <a:lnTo>
                    <a:pt x="4244" y="3028"/>
                  </a:lnTo>
                  <a:lnTo>
                    <a:pt x="4584" y="2575"/>
                  </a:lnTo>
                  <a:lnTo>
                    <a:pt x="4951" y="2123"/>
                  </a:lnTo>
                  <a:lnTo>
                    <a:pt x="5319" y="1698"/>
                  </a:lnTo>
                  <a:lnTo>
                    <a:pt x="5715" y="1302"/>
                  </a:lnTo>
                  <a:lnTo>
                    <a:pt x="6083" y="963"/>
                  </a:lnTo>
                  <a:lnTo>
                    <a:pt x="6451" y="651"/>
                  </a:lnTo>
                  <a:lnTo>
                    <a:pt x="6790" y="397"/>
                  </a:lnTo>
                  <a:lnTo>
                    <a:pt x="7102" y="227"/>
                  </a:lnTo>
                  <a:lnTo>
                    <a:pt x="7102" y="227"/>
                  </a:lnTo>
                  <a:lnTo>
                    <a:pt x="7328" y="170"/>
                  </a:lnTo>
                  <a:lnTo>
                    <a:pt x="7667" y="114"/>
                  </a:lnTo>
                  <a:lnTo>
                    <a:pt x="8629" y="57"/>
                  </a:lnTo>
                  <a:lnTo>
                    <a:pt x="9931" y="1"/>
                  </a:lnTo>
                  <a:lnTo>
                    <a:pt x="11345" y="1"/>
                  </a:lnTo>
                  <a:lnTo>
                    <a:pt x="12760" y="29"/>
                  </a:lnTo>
                  <a:lnTo>
                    <a:pt x="14033" y="86"/>
                  </a:lnTo>
                  <a:lnTo>
                    <a:pt x="14967" y="170"/>
                  </a:lnTo>
                  <a:lnTo>
                    <a:pt x="15278" y="199"/>
                  </a:lnTo>
                  <a:lnTo>
                    <a:pt x="15476" y="255"/>
                  </a:lnTo>
                  <a:lnTo>
                    <a:pt x="15476" y="255"/>
                  </a:lnTo>
                  <a:lnTo>
                    <a:pt x="15561" y="312"/>
                  </a:lnTo>
                  <a:lnTo>
                    <a:pt x="15674" y="425"/>
                  </a:lnTo>
                  <a:lnTo>
                    <a:pt x="15929" y="680"/>
                  </a:lnTo>
                  <a:lnTo>
                    <a:pt x="16183" y="1019"/>
                  </a:lnTo>
                  <a:lnTo>
                    <a:pt x="16466" y="1415"/>
                  </a:lnTo>
                  <a:lnTo>
                    <a:pt x="16721" y="1840"/>
                  </a:lnTo>
                  <a:lnTo>
                    <a:pt x="16947" y="2292"/>
                  </a:lnTo>
                  <a:lnTo>
                    <a:pt x="17145" y="2745"/>
                  </a:lnTo>
                  <a:lnTo>
                    <a:pt x="17287" y="3141"/>
                  </a:lnTo>
                  <a:lnTo>
                    <a:pt x="17287" y="3141"/>
                  </a:lnTo>
                  <a:lnTo>
                    <a:pt x="17372" y="3311"/>
                  </a:lnTo>
                  <a:lnTo>
                    <a:pt x="17513" y="3537"/>
                  </a:lnTo>
                  <a:lnTo>
                    <a:pt x="17683" y="3763"/>
                  </a:lnTo>
                  <a:lnTo>
                    <a:pt x="17768" y="3905"/>
                  </a:lnTo>
                  <a:lnTo>
                    <a:pt x="17768" y="3905"/>
                  </a:lnTo>
                  <a:lnTo>
                    <a:pt x="17853" y="4358"/>
                  </a:lnTo>
                  <a:lnTo>
                    <a:pt x="17937" y="4839"/>
                  </a:lnTo>
                  <a:lnTo>
                    <a:pt x="17966" y="5320"/>
                  </a:lnTo>
                  <a:lnTo>
                    <a:pt x="17937" y="5829"/>
                  </a:lnTo>
                  <a:lnTo>
                    <a:pt x="17881" y="6310"/>
                  </a:lnTo>
                  <a:lnTo>
                    <a:pt x="17739" y="6791"/>
                  </a:lnTo>
                  <a:lnTo>
                    <a:pt x="17655" y="7017"/>
                  </a:lnTo>
                  <a:lnTo>
                    <a:pt x="17570" y="7243"/>
                  </a:lnTo>
                  <a:lnTo>
                    <a:pt x="17428" y="7470"/>
                  </a:lnTo>
                  <a:lnTo>
                    <a:pt x="17315" y="7668"/>
                  </a:lnTo>
                  <a:lnTo>
                    <a:pt x="17315" y="76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6"/>
            <p:cNvSpPr/>
            <p:nvPr/>
          </p:nvSpPr>
          <p:spPr>
            <a:xfrm>
              <a:off x="4469689" y="1762271"/>
              <a:ext cx="54363" cy="33760"/>
            </a:xfrm>
            <a:custGeom>
              <a:avLst/>
              <a:gdLst/>
              <a:ahLst/>
              <a:cxnLst/>
              <a:rect l="l" t="t" r="r" b="b"/>
              <a:pathLst>
                <a:path w="4330" h="2689" extrusionOk="0">
                  <a:moveTo>
                    <a:pt x="4330" y="2689"/>
                  </a:moveTo>
                  <a:lnTo>
                    <a:pt x="1" y="2660"/>
                  </a:lnTo>
                  <a:lnTo>
                    <a:pt x="1" y="2660"/>
                  </a:lnTo>
                  <a:lnTo>
                    <a:pt x="623" y="1896"/>
                  </a:lnTo>
                  <a:lnTo>
                    <a:pt x="1302" y="1161"/>
                  </a:lnTo>
                  <a:lnTo>
                    <a:pt x="1642" y="821"/>
                  </a:lnTo>
                  <a:lnTo>
                    <a:pt x="1981" y="538"/>
                  </a:lnTo>
                  <a:lnTo>
                    <a:pt x="2293" y="312"/>
                  </a:lnTo>
                  <a:lnTo>
                    <a:pt x="2575" y="142"/>
                  </a:lnTo>
                  <a:lnTo>
                    <a:pt x="2575" y="142"/>
                  </a:lnTo>
                  <a:lnTo>
                    <a:pt x="2802" y="86"/>
                  </a:lnTo>
                  <a:lnTo>
                    <a:pt x="3198" y="57"/>
                  </a:lnTo>
                  <a:lnTo>
                    <a:pt x="4330" y="1"/>
                  </a:lnTo>
                  <a:lnTo>
                    <a:pt x="4330" y="26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6"/>
            <p:cNvSpPr/>
            <p:nvPr/>
          </p:nvSpPr>
          <p:spPr>
            <a:xfrm>
              <a:off x="4529012" y="1761919"/>
              <a:ext cx="43704" cy="34112"/>
            </a:xfrm>
            <a:custGeom>
              <a:avLst/>
              <a:gdLst/>
              <a:ahLst/>
              <a:cxnLst/>
              <a:rect l="l" t="t" r="r" b="b"/>
              <a:pathLst>
                <a:path w="3481" h="2717" extrusionOk="0">
                  <a:moveTo>
                    <a:pt x="3481" y="2717"/>
                  </a:moveTo>
                  <a:lnTo>
                    <a:pt x="1" y="2717"/>
                  </a:lnTo>
                  <a:lnTo>
                    <a:pt x="1" y="29"/>
                  </a:lnTo>
                  <a:lnTo>
                    <a:pt x="1" y="29"/>
                  </a:lnTo>
                  <a:lnTo>
                    <a:pt x="1726" y="1"/>
                  </a:lnTo>
                  <a:lnTo>
                    <a:pt x="3481" y="29"/>
                  </a:lnTo>
                  <a:lnTo>
                    <a:pt x="3481" y="27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6"/>
            <p:cNvSpPr/>
            <p:nvPr/>
          </p:nvSpPr>
          <p:spPr>
            <a:xfrm>
              <a:off x="4577323" y="1762635"/>
              <a:ext cx="46541" cy="33748"/>
            </a:xfrm>
            <a:custGeom>
              <a:avLst/>
              <a:gdLst/>
              <a:ahLst/>
              <a:cxnLst/>
              <a:rect l="l" t="t" r="r" b="b"/>
              <a:pathLst>
                <a:path w="3707" h="2688" extrusionOk="0">
                  <a:moveTo>
                    <a:pt x="0" y="0"/>
                  </a:moveTo>
                  <a:lnTo>
                    <a:pt x="0" y="0"/>
                  </a:lnTo>
                  <a:lnTo>
                    <a:pt x="1500" y="57"/>
                  </a:lnTo>
                  <a:lnTo>
                    <a:pt x="1981" y="113"/>
                  </a:lnTo>
                  <a:lnTo>
                    <a:pt x="2235" y="170"/>
                  </a:lnTo>
                  <a:lnTo>
                    <a:pt x="2235" y="170"/>
                  </a:lnTo>
                  <a:lnTo>
                    <a:pt x="2320" y="227"/>
                  </a:lnTo>
                  <a:lnTo>
                    <a:pt x="2434" y="311"/>
                  </a:lnTo>
                  <a:lnTo>
                    <a:pt x="2632" y="538"/>
                  </a:lnTo>
                  <a:lnTo>
                    <a:pt x="2858" y="849"/>
                  </a:lnTo>
                  <a:lnTo>
                    <a:pt x="3056" y="1217"/>
                  </a:lnTo>
                  <a:lnTo>
                    <a:pt x="3254" y="1613"/>
                  </a:lnTo>
                  <a:lnTo>
                    <a:pt x="3452" y="2009"/>
                  </a:lnTo>
                  <a:lnTo>
                    <a:pt x="3593" y="2377"/>
                  </a:lnTo>
                  <a:lnTo>
                    <a:pt x="3707" y="2688"/>
                  </a:lnTo>
                  <a:lnTo>
                    <a:pt x="0" y="2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6"/>
            <p:cNvSpPr/>
            <p:nvPr/>
          </p:nvSpPr>
          <p:spPr>
            <a:xfrm>
              <a:off x="4410379" y="1842911"/>
              <a:ext cx="225212" cy="15995"/>
            </a:xfrm>
            <a:custGeom>
              <a:avLst/>
              <a:gdLst/>
              <a:ahLst/>
              <a:cxnLst/>
              <a:rect l="l" t="t" r="r" b="b"/>
              <a:pathLst>
                <a:path w="17938" h="1274" extrusionOk="0">
                  <a:moveTo>
                    <a:pt x="17937" y="113"/>
                  </a:moveTo>
                  <a:lnTo>
                    <a:pt x="17937" y="113"/>
                  </a:lnTo>
                  <a:lnTo>
                    <a:pt x="17824" y="566"/>
                  </a:lnTo>
                  <a:lnTo>
                    <a:pt x="17768" y="764"/>
                  </a:lnTo>
                  <a:lnTo>
                    <a:pt x="17683" y="934"/>
                  </a:lnTo>
                  <a:lnTo>
                    <a:pt x="17598" y="1075"/>
                  </a:lnTo>
                  <a:lnTo>
                    <a:pt x="17513" y="1188"/>
                  </a:lnTo>
                  <a:lnTo>
                    <a:pt x="17371" y="1245"/>
                  </a:lnTo>
                  <a:lnTo>
                    <a:pt x="17258" y="1273"/>
                  </a:lnTo>
                  <a:lnTo>
                    <a:pt x="17258" y="1273"/>
                  </a:lnTo>
                  <a:lnTo>
                    <a:pt x="594" y="1188"/>
                  </a:lnTo>
                  <a:lnTo>
                    <a:pt x="594" y="1188"/>
                  </a:lnTo>
                  <a:lnTo>
                    <a:pt x="509" y="1132"/>
                  </a:lnTo>
                  <a:lnTo>
                    <a:pt x="424" y="1075"/>
                  </a:lnTo>
                  <a:lnTo>
                    <a:pt x="340" y="962"/>
                  </a:lnTo>
                  <a:lnTo>
                    <a:pt x="226" y="792"/>
                  </a:lnTo>
                  <a:lnTo>
                    <a:pt x="142" y="594"/>
                  </a:lnTo>
                  <a:lnTo>
                    <a:pt x="57" y="340"/>
                  </a:lnTo>
                  <a:lnTo>
                    <a:pt x="0" y="0"/>
                  </a:lnTo>
                  <a:lnTo>
                    <a:pt x="17456" y="113"/>
                  </a:lnTo>
                  <a:lnTo>
                    <a:pt x="17937" y="1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6"/>
            <p:cNvSpPr/>
            <p:nvPr/>
          </p:nvSpPr>
          <p:spPr>
            <a:xfrm>
              <a:off x="4555653" y="1825862"/>
              <a:ext cx="55782" cy="33045"/>
            </a:xfrm>
            <a:custGeom>
              <a:avLst/>
              <a:gdLst/>
              <a:ahLst/>
              <a:cxnLst/>
              <a:rect l="l" t="t" r="r" b="b"/>
              <a:pathLst>
                <a:path w="4443" h="2632" extrusionOk="0">
                  <a:moveTo>
                    <a:pt x="1" y="2603"/>
                  </a:moveTo>
                  <a:lnTo>
                    <a:pt x="1" y="2603"/>
                  </a:lnTo>
                  <a:lnTo>
                    <a:pt x="29" y="2348"/>
                  </a:lnTo>
                  <a:lnTo>
                    <a:pt x="57" y="2094"/>
                  </a:lnTo>
                  <a:lnTo>
                    <a:pt x="114" y="1839"/>
                  </a:lnTo>
                  <a:lnTo>
                    <a:pt x="199" y="1585"/>
                  </a:lnTo>
                  <a:lnTo>
                    <a:pt x="283" y="1358"/>
                  </a:lnTo>
                  <a:lnTo>
                    <a:pt x="397" y="1132"/>
                  </a:lnTo>
                  <a:lnTo>
                    <a:pt x="510" y="934"/>
                  </a:lnTo>
                  <a:lnTo>
                    <a:pt x="680" y="764"/>
                  </a:lnTo>
                  <a:lnTo>
                    <a:pt x="821" y="594"/>
                  </a:lnTo>
                  <a:lnTo>
                    <a:pt x="991" y="425"/>
                  </a:lnTo>
                  <a:lnTo>
                    <a:pt x="1189" y="311"/>
                  </a:lnTo>
                  <a:lnTo>
                    <a:pt x="1387" y="198"/>
                  </a:lnTo>
                  <a:lnTo>
                    <a:pt x="1585" y="113"/>
                  </a:lnTo>
                  <a:lnTo>
                    <a:pt x="1783" y="57"/>
                  </a:lnTo>
                  <a:lnTo>
                    <a:pt x="2009" y="0"/>
                  </a:lnTo>
                  <a:lnTo>
                    <a:pt x="2236" y="0"/>
                  </a:lnTo>
                  <a:lnTo>
                    <a:pt x="2236" y="0"/>
                  </a:lnTo>
                  <a:lnTo>
                    <a:pt x="2462" y="0"/>
                  </a:lnTo>
                  <a:lnTo>
                    <a:pt x="2688" y="57"/>
                  </a:lnTo>
                  <a:lnTo>
                    <a:pt x="2915" y="113"/>
                  </a:lnTo>
                  <a:lnTo>
                    <a:pt x="3113" y="198"/>
                  </a:lnTo>
                  <a:lnTo>
                    <a:pt x="3311" y="311"/>
                  </a:lnTo>
                  <a:lnTo>
                    <a:pt x="3480" y="453"/>
                  </a:lnTo>
                  <a:lnTo>
                    <a:pt x="3650" y="594"/>
                  </a:lnTo>
                  <a:lnTo>
                    <a:pt x="3820" y="764"/>
                  </a:lnTo>
                  <a:lnTo>
                    <a:pt x="3961" y="962"/>
                  </a:lnTo>
                  <a:lnTo>
                    <a:pt x="4075" y="1160"/>
                  </a:lnTo>
                  <a:lnTo>
                    <a:pt x="4188" y="1386"/>
                  </a:lnTo>
                  <a:lnTo>
                    <a:pt x="4273" y="1613"/>
                  </a:lnTo>
                  <a:lnTo>
                    <a:pt x="4358" y="1839"/>
                  </a:lnTo>
                  <a:lnTo>
                    <a:pt x="4414" y="2094"/>
                  </a:lnTo>
                  <a:lnTo>
                    <a:pt x="4442" y="2377"/>
                  </a:lnTo>
                  <a:lnTo>
                    <a:pt x="4442" y="2631"/>
                  </a:lnTo>
                  <a:lnTo>
                    <a:pt x="1" y="2603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6"/>
            <p:cNvSpPr/>
            <p:nvPr/>
          </p:nvSpPr>
          <p:spPr>
            <a:xfrm>
              <a:off x="4562408" y="1831185"/>
              <a:ext cx="43340" cy="43352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726"/>
                  </a:moveTo>
                  <a:lnTo>
                    <a:pt x="0" y="1726"/>
                  </a:lnTo>
                  <a:lnTo>
                    <a:pt x="0" y="1896"/>
                  </a:lnTo>
                  <a:lnTo>
                    <a:pt x="28" y="2066"/>
                  </a:lnTo>
                  <a:lnTo>
                    <a:pt x="57" y="2236"/>
                  </a:lnTo>
                  <a:lnTo>
                    <a:pt x="113" y="2405"/>
                  </a:lnTo>
                  <a:lnTo>
                    <a:pt x="283" y="2688"/>
                  </a:lnTo>
                  <a:lnTo>
                    <a:pt x="481" y="2943"/>
                  </a:lnTo>
                  <a:lnTo>
                    <a:pt x="736" y="3141"/>
                  </a:lnTo>
                  <a:lnTo>
                    <a:pt x="1047" y="3311"/>
                  </a:lnTo>
                  <a:lnTo>
                    <a:pt x="1188" y="3367"/>
                  </a:lnTo>
                  <a:lnTo>
                    <a:pt x="1358" y="3424"/>
                  </a:lnTo>
                  <a:lnTo>
                    <a:pt x="1528" y="3452"/>
                  </a:lnTo>
                  <a:lnTo>
                    <a:pt x="1698" y="3452"/>
                  </a:lnTo>
                  <a:lnTo>
                    <a:pt x="1698" y="3452"/>
                  </a:lnTo>
                  <a:lnTo>
                    <a:pt x="1896" y="3452"/>
                  </a:lnTo>
                  <a:lnTo>
                    <a:pt x="2065" y="3424"/>
                  </a:lnTo>
                  <a:lnTo>
                    <a:pt x="2235" y="3367"/>
                  </a:lnTo>
                  <a:lnTo>
                    <a:pt x="2377" y="3311"/>
                  </a:lnTo>
                  <a:lnTo>
                    <a:pt x="2688" y="3169"/>
                  </a:lnTo>
                  <a:lnTo>
                    <a:pt x="2942" y="2943"/>
                  </a:lnTo>
                  <a:lnTo>
                    <a:pt x="3141" y="2688"/>
                  </a:lnTo>
                  <a:lnTo>
                    <a:pt x="3310" y="2405"/>
                  </a:lnTo>
                  <a:lnTo>
                    <a:pt x="3367" y="2264"/>
                  </a:lnTo>
                  <a:lnTo>
                    <a:pt x="3395" y="2094"/>
                  </a:lnTo>
                  <a:lnTo>
                    <a:pt x="3423" y="1924"/>
                  </a:lnTo>
                  <a:lnTo>
                    <a:pt x="3452" y="1726"/>
                  </a:lnTo>
                  <a:lnTo>
                    <a:pt x="3452" y="1726"/>
                  </a:lnTo>
                  <a:lnTo>
                    <a:pt x="3423" y="1557"/>
                  </a:lnTo>
                  <a:lnTo>
                    <a:pt x="3423" y="1387"/>
                  </a:lnTo>
                  <a:lnTo>
                    <a:pt x="3367" y="1217"/>
                  </a:lnTo>
                  <a:lnTo>
                    <a:pt x="3310" y="1076"/>
                  </a:lnTo>
                  <a:lnTo>
                    <a:pt x="3141" y="764"/>
                  </a:lnTo>
                  <a:lnTo>
                    <a:pt x="2942" y="510"/>
                  </a:lnTo>
                  <a:lnTo>
                    <a:pt x="2688" y="312"/>
                  </a:lnTo>
                  <a:lnTo>
                    <a:pt x="2405" y="142"/>
                  </a:lnTo>
                  <a:lnTo>
                    <a:pt x="2235" y="85"/>
                  </a:lnTo>
                  <a:lnTo>
                    <a:pt x="2065" y="29"/>
                  </a:lnTo>
                  <a:lnTo>
                    <a:pt x="1896" y="1"/>
                  </a:lnTo>
                  <a:lnTo>
                    <a:pt x="1726" y="1"/>
                  </a:lnTo>
                  <a:lnTo>
                    <a:pt x="1726" y="1"/>
                  </a:lnTo>
                  <a:lnTo>
                    <a:pt x="1556" y="1"/>
                  </a:lnTo>
                  <a:lnTo>
                    <a:pt x="1386" y="29"/>
                  </a:lnTo>
                  <a:lnTo>
                    <a:pt x="1217" y="85"/>
                  </a:lnTo>
                  <a:lnTo>
                    <a:pt x="1047" y="142"/>
                  </a:lnTo>
                  <a:lnTo>
                    <a:pt x="764" y="283"/>
                  </a:lnTo>
                  <a:lnTo>
                    <a:pt x="509" y="510"/>
                  </a:lnTo>
                  <a:lnTo>
                    <a:pt x="283" y="764"/>
                  </a:lnTo>
                  <a:lnTo>
                    <a:pt x="142" y="1047"/>
                  </a:lnTo>
                  <a:lnTo>
                    <a:pt x="85" y="1217"/>
                  </a:lnTo>
                  <a:lnTo>
                    <a:pt x="28" y="1359"/>
                  </a:lnTo>
                  <a:lnTo>
                    <a:pt x="0" y="1528"/>
                  </a:lnTo>
                  <a:lnTo>
                    <a:pt x="0" y="1726"/>
                  </a:lnTo>
                  <a:lnTo>
                    <a:pt x="0" y="17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6"/>
            <p:cNvSpPr/>
            <p:nvPr/>
          </p:nvSpPr>
          <p:spPr>
            <a:xfrm>
              <a:off x="4570569" y="1839358"/>
              <a:ext cx="27018" cy="27006"/>
            </a:xfrm>
            <a:custGeom>
              <a:avLst/>
              <a:gdLst/>
              <a:ahLst/>
              <a:cxnLst/>
              <a:rect l="l" t="t" r="r" b="b"/>
              <a:pathLst>
                <a:path w="2152" h="2151" extrusionOk="0">
                  <a:moveTo>
                    <a:pt x="1" y="1075"/>
                  </a:moveTo>
                  <a:lnTo>
                    <a:pt x="1" y="1075"/>
                  </a:lnTo>
                  <a:lnTo>
                    <a:pt x="29" y="1273"/>
                  </a:lnTo>
                  <a:lnTo>
                    <a:pt x="86" y="1500"/>
                  </a:lnTo>
                  <a:lnTo>
                    <a:pt x="171" y="1670"/>
                  </a:lnTo>
                  <a:lnTo>
                    <a:pt x="312" y="1839"/>
                  </a:lnTo>
                  <a:lnTo>
                    <a:pt x="454" y="1952"/>
                  </a:lnTo>
                  <a:lnTo>
                    <a:pt x="652" y="2066"/>
                  </a:lnTo>
                  <a:lnTo>
                    <a:pt x="850" y="2122"/>
                  </a:lnTo>
                  <a:lnTo>
                    <a:pt x="1048" y="2150"/>
                  </a:lnTo>
                  <a:lnTo>
                    <a:pt x="1048" y="2150"/>
                  </a:lnTo>
                  <a:lnTo>
                    <a:pt x="1274" y="2122"/>
                  </a:lnTo>
                  <a:lnTo>
                    <a:pt x="1472" y="2066"/>
                  </a:lnTo>
                  <a:lnTo>
                    <a:pt x="1670" y="1981"/>
                  </a:lnTo>
                  <a:lnTo>
                    <a:pt x="1812" y="1839"/>
                  </a:lnTo>
                  <a:lnTo>
                    <a:pt x="1953" y="1670"/>
                  </a:lnTo>
                  <a:lnTo>
                    <a:pt x="2038" y="1500"/>
                  </a:lnTo>
                  <a:lnTo>
                    <a:pt x="2123" y="1302"/>
                  </a:lnTo>
                  <a:lnTo>
                    <a:pt x="2151" y="1075"/>
                  </a:lnTo>
                  <a:lnTo>
                    <a:pt x="2151" y="1075"/>
                  </a:lnTo>
                  <a:lnTo>
                    <a:pt x="2123" y="877"/>
                  </a:lnTo>
                  <a:lnTo>
                    <a:pt x="2066" y="679"/>
                  </a:lnTo>
                  <a:lnTo>
                    <a:pt x="1953" y="481"/>
                  </a:lnTo>
                  <a:lnTo>
                    <a:pt x="1840" y="311"/>
                  </a:lnTo>
                  <a:lnTo>
                    <a:pt x="1670" y="198"/>
                  </a:lnTo>
                  <a:lnTo>
                    <a:pt x="1500" y="85"/>
                  </a:lnTo>
                  <a:lnTo>
                    <a:pt x="1302" y="29"/>
                  </a:lnTo>
                  <a:lnTo>
                    <a:pt x="1076" y="0"/>
                  </a:lnTo>
                  <a:lnTo>
                    <a:pt x="1076" y="0"/>
                  </a:lnTo>
                  <a:lnTo>
                    <a:pt x="850" y="29"/>
                  </a:lnTo>
                  <a:lnTo>
                    <a:pt x="652" y="85"/>
                  </a:lnTo>
                  <a:lnTo>
                    <a:pt x="482" y="198"/>
                  </a:lnTo>
                  <a:lnTo>
                    <a:pt x="312" y="311"/>
                  </a:lnTo>
                  <a:lnTo>
                    <a:pt x="171" y="481"/>
                  </a:lnTo>
                  <a:lnTo>
                    <a:pt x="86" y="651"/>
                  </a:lnTo>
                  <a:lnTo>
                    <a:pt x="29" y="849"/>
                  </a:lnTo>
                  <a:lnTo>
                    <a:pt x="1" y="1075"/>
                  </a:lnTo>
                  <a:lnTo>
                    <a:pt x="1" y="10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6"/>
            <p:cNvSpPr/>
            <p:nvPr/>
          </p:nvSpPr>
          <p:spPr>
            <a:xfrm>
              <a:off x="4437724" y="1825146"/>
              <a:ext cx="55782" cy="33045"/>
            </a:xfrm>
            <a:custGeom>
              <a:avLst/>
              <a:gdLst/>
              <a:ahLst/>
              <a:cxnLst/>
              <a:rect l="l" t="t" r="r" b="b"/>
              <a:pathLst>
                <a:path w="4443" h="2632" extrusionOk="0">
                  <a:moveTo>
                    <a:pt x="1" y="2603"/>
                  </a:moveTo>
                  <a:lnTo>
                    <a:pt x="1" y="2603"/>
                  </a:lnTo>
                  <a:lnTo>
                    <a:pt x="1" y="2349"/>
                  </a:lnTo>
                  <a:lnTo>
                    <a:pt x="29" y="2094"/>
                  </a:lnTo>
                  <a:lnTo>
                    <a:pt x="85" y="1840"/>
                  </a:lnTo>
                  <a:lnTo>
                    <a:pt x="170" y="1585"/>
                  </a:lnTo>
                  <a:lnTo>
                    <a:pt x="255" y="1359"/>
                  </a:lnTo>
                  <a:lnTo>
                    <a:pt x="368" y="1161"/>
                  </a:lnTo>
                  <a:lnTo>
                    <a:pt x="510" y="934"/>
                  </a:lnTo>
                  <a:lnTo>
                    <a:pt x="651" y="764"/>
                  </a:lnTo>
                  <a:lnTo>
                    <a:pt x="821" y="595"/>
                  </a:lnTo>
                  <a:lnTo>
                    <a:pt x="991" y="453"/>
                  </a:lnTo>
                  <a:lnTo>
                    <a:pt x="1161" y="312"/>
                  </a:lnTo>
                  <a:lnTo>
                    <a:pt x="1359" y="199"/>
                  </a:lnTo>
                  <a:lnTo>
                    <a:pt x="1557" y="114"/>
                  </a:lnTo>
                  <a:lnTo>
                    <a:pt x="1783" y="57"/>
                  </a:lnTo>
                  <a:lnTo>
                    <a:pt x="2009" y="1"/>
                  </a:lnTo>
                  <a:lnTo>
                    <a:pt x="2236" y="1"/>
                  </a:lnTo>
                  <a:lnTo>
                    <a:pt x="2236" y="1"/>
                  </a:lnTo>
                  <a:lnTo>
                    <a:pt x="2462" y="1"/>
                  </a:lnTo>
                  <a:lnTo>
                    <a:pt x="2660" y="57"/>
                  </a:lnTo>
                  <a:lnTo>
                    <a:pt x="2886" y="114"/>
                  </a:lnTo>
                  <a:lnTo>
                    <a:pt x="3084" y="199"/>
                  </a:lnTo>
                  <a:lnTo>
                    <a:pt x="3282" y="312"/>
                  </a:lnTo>
                  <a:lnTo>
                    <a:pt x="3452" y="453"/>
                  </a:lnTo>
                  <a:lnTo>
                    <a:pt x="3622" y="595"/>
                  </a:lnTo>
                  <a:lnTo>
                    <a:pt x="3792" y="764"/>
                  </a:lnTo>
                  <a:lnTo>
                    <a:pt x="3933" y="963"/>
                  </a:lnTo>
                  <a:lnTo>
                    <a:pt x="4046" y="1161"/>
                  </a:lnTo>
                  <a:lnTo>
                    <a:pt x="4160" y="1387"/>
                  </a:lnTo>
                  <a:lnTo>
                    <a:pt x="4273" y="1613"/>
                  </a:lnTo>
                  <a:lnTo>
                    <a:pt x="4329" y="1868"/>
                  </a:lnTo>
                  <a:lnTo>
                    <a:pt x="4386" y="2122"/>
                  </a:lnTo>
                  <a:lnTo>
                    <a:pt x="4414" y="2377"/>
                  </a:lnTo>
                  <a:lnTo>
                    <a:pt x="4442" y="2632"/>
                  </a:lnTo>
                  <a:lnTo>
                    <a:pt x="1" y="2603"/>
                  </a:ln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6"/>
            <p:cNvSpPr/>
            <p:nvPr/>
          </p:nvSpPr>
          <p:spPr>
            <a:xfrm>
              <a:off x="4444115" y="1830469"/>
              <a:ext cx="43352" cy="43352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727"/>
                  </a:moveTo>
                  <a:lnTo>
                    <a:pt x="1" y="1727"/>
                  </a:lnTo>
                  <a:lnTo>
                    <a:pt x="1" y="1897"/>
                  </a:lnTo>
                  <a:lnTo>
                    <a:pt x="29" y="2066"/>
                  </a:lnTo>
                  <a:lnTo>
                    <a:pt x="86" y="2236"/>
                  </a:lnTo>
                  <a:lnTo>
                    <a:pt x="142" y="2406"/>
                  </a:lnTo>
                  <a:lnTo>
                    <a:pt x="284" y="2689"/>
                  </a:lnTo>
                  <a:lnTo>
                    <a:pt x="510" y="2943"/>
                  </a:lnTo>
                  <a:lnTo>
                    <a:pt x="765" y="3170"/>
                  </a:lnTo>
                  <a:lnTo>
                    <a:pt x="1048" y="3311"/>
                  </a:lnTo>
                  <a:lnTo>
                    <a:pt x="1217" y="3368"/>
                  </a:lnTo>
                  <a:lnTo>
                    <a:pt x="1359" y="3424"/>
                  </a:lnTo>
                  <a:lnTo>
                    <a:pt x="1529" y="3453"/>
                  </a:lnTo>
                  <a:lnTo>
                    <a:pt x="1727" y="3453"/>
                  </a:lnTo>
                  <a:lnTo>
                    <a:pt x="1727" y="3453"/>
                  </a:lnTo>
                  <a:lnTo>
                    <a:pt x="1896" y="3453"/>
                  </a:lnTo>
                  <a:lnTo>
                    <a:pt x="2066" y="3424"/>
                  </a:lnTo>
                  <a:lnTo>
                    <a:pt x="2236" y="3396"/>
                  </a:lnTo>
                  <a:lnTo>
                    <a:pt x="2406" y="3339"/>
                  </a:lnTo>
                  <a:lnTo>
                    <a:pt x="2689" y="3170"/>
                  </a:lnTo>
                  <a:lnTo>
                    <a:pt x="2943" y="2972"/>
                  </a:lnTo>
                  <a:lnTo>
                    <a:pt x="3141" y="2717"/>
                  </a:lnTo>
                  <a:lnTo>
                    <a:pt x="3311" y="2406"/>
                  </a:lnTo>
                  <a:lnTo>
                    <a:pt x="3368" y="2264"/>
                  </a:lnTo>
                  <a:lnTo>
                    <a:pt x="3424" y="2095"/>
                  </a:lnTo>
                  <a:lnTo>
                    <a:pt x="3452" y="1925"/>
                  </a:lnTo>
                  <a:lnTo>
                    <a:pt x="3452" y="1755"/>
                  </a:lnTo>
                  <a:lnTo>
                    <a:pt x="3452" y="1755"/>
                  </a:lnTo>
                  <a:lnTo>
                    <a:pt x="3452" y="1557"/>
                  </a:lnTo>
                  <a:lnTo>
                    <a:pt x="3424" y="1387"/>
                  </a:lnTo>
                  <a:lnTo>
                    <a:pt x="3368" y="1218"/>
                  </a:lnTo>
                  <a:lnTo>
                    <a:pt x="3311" y="1076"/>
                  </a:lnTo>
                  <a:lnTo>
                    <a:pt x="3170" y="765"/>
                  </a:lnTo>
                  <a:lnTo>
                    <a:pt x="2943" y="510"/>
                  </a:lnTo>
                  <a:lnTo>
                    <a:pt x="2689" y="312"/>
                  </a:lnTo>
                  <a:lnTo>
                    <a:pt x="2406" y="142"/>
                  </a:lnTo>
                  <a:lnTo>
                    <a:pt x="2264" y="86"/>
                  </a:lnTo>
                  <a:lnTo>
                    <a:pt x="2094" y="58"/>
                  </a:lnTo>
                  <a:lnTo>
                    <a:pt x="1925" y="29"/>
                  </a:lnTo>
                  <a:lnTo>
                    <a:pt x="1727" y="1"/>
                  </a:lnTo>
                  <a:lnTo>
                    <a:pt x="1727" y="1"/>
                  </a:lnTo>
                  <a:lnTo>
                    <a:pt x="1557" y="1"/>
                  </a:lnTo>
                  <a:lnTo>
                    <a:pt x="1387" y="29"/>
                  </a:lnTo>
                  <a:lnTo>
                    <a:pt x="1217" y="86"/>
                  </a:lnTo>
                  <a:lnTo>
                    <a:pt x="1076" y="142"/>
                  </a:lnTo>
                  <a:lnTo>
                    <a:pt x="765" y="284"/>
                  </a:lnTo>
                  <a:lnTo>
                    <a:pt x="510" y="510"/>
                  </a:lnTo>
                  <a:lnTo>
                    <a:pt x="312" y="765"/>
                  </a:lnTo>
                  <a:lnTo>
                    <a:pt x="142" y="1048"/>
                  </a:lnTo>
                  <a:lnTo>
                    <a:pt x="86" y="1218"/>
                  </a:lnTo>
                  <a:lnTo>
                    <a:pt x="29" y="1387"/>
                  </a:lnTo>
                  <a:lnTo>
                    <a:pt x="1" y="1557"/>
                  </a:lnTo>
                  <a:lnTo>
                    <a:pt x="1" y="1727"/>
                  </a:lnTo>
                  <a:lnTo>
                    <a:pt x="1" y="17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6"/>
            <p:cNvSpPr/>
            <p:nvPr/>
          </p:nvSpPr>
          <p:spPr>
            <a:xfrm>
              <a:off x="4452288" y="1838643"/>
              <a:ext cx="27006" cy="27006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1" y="1076"/>
                  </a:moveTo>
                  <a:lnTo>
                    <a:pt x="1" y="1076"/>
                  </a:lnTo>
                  <a:lnTo>
                    <a:pt x="29" y="1302"/>
                  </a:lnTo>
                  <a:lnTo>
                    <a:pt x="85" y="1500"/>
                  </a:lnTo>
                  <a:lnTo>
                    <a:pt x="199" y="1670"/>
                  </a:lnTo>
                  <a:lnTo>
                    <a:pt x="312" y="1840"/>
                  </a:lnTo>
                  <a:lnTo>
                    <a:pt x="482" y="1981"/>
                  </a:lnTo>
                  <a:lnTo>
                    <a:pt x="651" y="2066"/>
                  </a:lnTo>
                  <a:lnTo>
                    <a:pt x="849" y="2123"/>
                  </a:lnTo>
                  <a:lnTo>
                    <a:pt x="1076" y="2151"/>
                  </a:lnTo>
                  <a:lnTo>
                    <a:pt x="1076" y="2151"/>
                  </a:lnTo>
                  <a:lnTo>
                    <a:pt x="1274" y="2123"/>
                  </a:lnTo>
                  <a:lnTo>
                    <a:pt x="1500" y="2066"/>
                  </a:lnTo>
                  <a:lnTo>
                    <a:pt x="1670" y="1981"/>
                  </a:lnTo>
                  <a:lnTo>
                    <a:pt x="1840" y="1840"/>
                  </a:lnTo>
                  <a:lnTo>
                    <a:pt x="1953" y="1698"/>
                  </a:lnTo>
                  <a:lnTo>
                    <a:pt x="2066" y="1500"/>
                  </a:lnTo>
                  <a:lnTo>
                    <a:pt x="2122" y="1302"/>
                  </a:lnTo>
                  <a:lnTo>
                    <a:pt x="2151" y="1076"/>
                  </a:lnTo>
                  <a:lnTo>
                    <a:pt x="2151" y="1076"/>
                  </a:lnTo>
                  <a:lnTo>
                    <a:pt x="2122" y="878"/>
                  </a:lnTo>
                  <a:lnTo>
                    <a:pt x="2066" y="680"/>
                  </a:lnTo>
                  <a:lnTo>
                    <a:pt x="1981" y="482"/>
                  </a:lnTo>
                  <a:lnTo>
                    <a:pt x="1840" y="340"/>
                  </a:lnTo>
                  <a:lnTo>
                    <a:pt x="1670" y="199"/>
                  </a:lnTo>
                  <a:lnTo>
                    <a:pt x="1500" y="86"/>
                  </a:lnTo>
                  <a:lnTo>
                    <a:pt x="1302" y="29"/>
                  </a:lnTo>
                  <a:lnTo>
                    <a:pt x="1076" y="1"/>
                  </a:lnTo>
                  <a:lnTo>
                    <a:pt x="1076" y="1"/>
                  </a:lnTo>
                  <a:lnTo>
                    <a:pt x="878" y="29"/>
                  </a:lnTo>
                  <a:lnTo>
                    <a:pt x="680" y="86"/>
                  </a:lnTo>
                  <a:lnTo>
                    <a:pt x="482" y="199"/>
                  </a:lnTo>
                  <a:lnTo>
                    <a:pt x="312" y="312"/>
                  </a:lnTo>
                  <a:lnTo>
                    <a:pt x="199" y="482"/>
                  </a:lnTo>
                  <a:lnTo>
                    <a:pt x="85" y="651"/>
                  </a:lnTo>
                  <a:lnTo>
                    <a:pt x="29" y="849"/>
                  </a:lnTo>
                  <a:lnTo>
                    <a:pt x="1" y="1076"/>
                  </a:lnTo>
                  <a:lnTo>
                    <a:pt x="1" y="10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6"/>
            <p:cNvSpPr/>
            <p:nvPr/>
          </p:nvSpPr>
          <p:spPr>
            <a:xfrm>
              <a:off x="3749685" y="1923540"/>
              <a:ext cx="1643914" cy="100540"/>
            </a:xfrm>
            <a:custGeom>
              <a:avLst/>
              <a:gdLst/>
              <a:ahLst/>
              <a:cxnLst/>
              <a:rect l="l" t="t" r="r" b="b"/>
              <a:pathLst>
                <a:path w="130937" h="8008" extrusionOk="0">
                  <a:moveTo>
                    <a:pt x="29" y="0"/>
                  </a:moveTo>
                  <a:lnTo>
                    <a:pt x="130880" y="0"/>
                  </a:lnTo>
                  <a:lnTo>
                    <a:pt x="130880" y="0"/>
                  </a:lnTo>
                  <a:lnTo>
                    <a:pt x="130908" y="114"/>
                  </a:lnTo>
                  <a:lnTo>
                    <a:pt x="130937" y="255"/>
                  </a:lnTo>
                  <a:lnTo>
                    <a:pt x="130937" y="255"/>
                  </a:lnTo>
                  <a:lnTo>
                    <a:pt x="130908" y="453"/>
                  </a:lnTo>
                  <a:lnTo>
                    <a:pt x="130823" y="651"/>
                  </a:lnTo>
                  <a:lnTo>
                    <a:pt x="130739" y="849"/>
                  </a:lnTo>
                  <a:lnTo>
                    <a:pt x="130597" y="1047"/>
                  </a:lnTo>
                  <a:lnTo>
                    <a:pt x="130399" y="1217"/>
                  </a:lnTo>
                  <a:lnTo>
                    <a:pt x="130173" y="1415"/>
                  </a:lnTo>
                  <a:lnTo>
                    <a:pt x="129890" y="1613"/>
                  </a:lnTo>
                  <a:lnTo>
                    <a:pt x="129579" y="1811"/>
                  </a:lnTo>
                  <a:lnTo>
                    <a:pt x="129239" y="1981"/>
                  </a:lnTo>
                  <a:lnTo>
                    <a:pt x="128871" y="2179"/>
                  </a:lnTo>
                  <a:lnTo>
                    <a:pt x="127966" y="2547"/>
                  </a:lnTo>
                  <a:lnTo>
                    <a:pt x="126947" y="2915"/>
                  </a:lnTo>
                  <a:lnTo>
                    <a:pt x="125787" y="3254"/>
                  </a:lnTo>
                  <a:lnTo>
                    <a:pt x="124458" y="3594"/>
                  </a:lnTo>
                  <a:lnTo>
                    <a:pt x="123015" y="3933"/>
                  </a:lnTo>
                  <a:lnTo>
                    <a:pt x="121459" y="4273"/>
                  </a:lnTo>
                  <a:lnTo>
                    <a:pt x="119733" y="4584"/>
                  </a:lnTo>
                  <a:lnTo>
                    <a:pt x="117922" y="4895"/>
                  </a:lnTo>
                  <a:lnTo>
                    <a:pt x="115970" y="5178"/>
                  </a:lnTo>
                  <a:lnTo>
                    <a:pt x="113905" y="5461"/>
                  </a:lnTo>
                  <a:lnTo>
                    <a:pt x="111755" y="5715"/>
                  </a:lnTo>
                  <a:lnTo>
                    <a:pt x="109463" y="5998"/>
                  </a:lnTo>
                  <a:lnTo>
                    <a:pt x="107086" y="6225"/>
                  </a:lnTo>
                  <a:lnTo>
                    <a:pt x="104625" y="6451"/>
                  </a:lnTo>
                  <a:lnTo>
                    <a:pt x="102050" y="6677"/>
                  </a:lnTo>
                  <a:lnTo>
                    <a:pt x="99391" y="6875"/>
                  </a:lnTo>
                  <a:lnTo>
                    <a:pt x="96675" y="7073"/>
                  </a:lnTo>
                  <a:lnTo>
                    <a:pt x="93846" y="7243"/>
                  </a:lnTo>
                  <a:lnTo>
                    <a:pt x="90932" y="7385"/>
                  </a:lnTo>
                  <a:lnTo>
                    <a:pt x="87961" y="7526"/>
                  </a:lnTo>
                  <a:lnTo>
                    <a:pt x="84934" y="7639"/>
                  </a:lnTo>
                  <a:lnTo>
                    <a:pt x="81822" y="7752"/>
                  </a:lnTo>
                  <a:lnTo>
                    <a:pt x="78653" y="7837"/>
                  </a:lnTo>
                  <a:lnTo>
                    <a:pt x="75428" y="7922"/>
                  </a:lnTo>
                  <a:lnTo>
                    <a:pt x="72146" y="7951"/>
                  </a:lnTo>
                  <a:lnTo>
                    <a:pt x="68835" y="7979"/>
                  </a:lnTo>
                  <a:lnTo>
                    <a:pt x="65469" y="8007"/>
                  </a:lnTo>
                  <a:lnTo>
                    <a:pt x="65469" y="8007"/>
                  </a:lnTo>
                  <a:lnTo>
                    <a:pt x="62102" y="7979"/>
                  </a:lnTo>
                  <a:lnTo>
                    <a:pt x="58763" y="7951"/>
                  </a:lnTo>
                  <a:lnTo>
                    <a:pt x="55482" y="7922"/>
                  </a:lnTo>
                  <a:lnTo>
                    <a:pt x="52256" y="7837"/>
                  </a:lnTo>
                  <a:lnTo>
                    <a:pt x="49088" y="7752"/>
                  </a:lnTo>
                  <a:lnTo>
                    <a:pt x="46004" y="7639"/>
                  </a:lnTo>
                  <a:lnTo>
                    <a:pt x="42948" y="7526"/>
                  </a:lnTo>
                  <a:lnTo>
                    <a:pt x="39978" y="7385"/>
                  </a:lnTo>
                  <a:lnTo>
                    <a:pt x="37063" y="7243"/>
                  </a:lnTo>
                  <a:lnTo>
                    <a:pt x="34263" y="7073"/>
                  </a:lnTo>
                  <a:lnTo>
                    <a:pt x="31518" y="6875"/>
                  </a:lnTo>
                  <a:lnTo>
                    <a:pt x="28859" y="6677"/>
                  </a:lnTo>
                  <a:lnTo>
                    <a:pt x="26284" y="6451"/>
                  </a:lnTo>
                  <a:lnTo>
                    <a:pt x="23823" y="6225"/>
                  </a:lnTo>
                  <a:lnTo>
                    <a:pt x="21446" y="5998"/>
                  </a:lnTo>
                  <a:lnTo>
                    <a:pt x="19155" y="5715"/>
                  </a:lnTo>
                  <a:lnTo>
                    <a:pt x="17004" y="5461"/>
                  </a:lnTo>
                  <a:lnTo>
                    <a:pt x="14939" y="5178"/>
                  </a:lnTo>
                  <a:lnTo>
                    <a:pt x="12987" y="4895"/>
                  </a:lnTo>
                  <a:lnTo>
                    <a:pt x="11176" y="4584"/>
                  </a:lnTo>
                  <a:lnTo>
                    <a:pt x="9479" y="4273"/>
                  </a:lnTo>
                  <a:lnTo>
                    <a:pt x="7894" y="3933"/>
                  </a:lnTo>
                  <a:lnTo>
                    <a:pt x="6451" y="3594"/>
                  </a:lnTo>
                  <a:lnTo>
                    <a:pt x="5150" y="3254"/>
                  </a:lnTo>
                  <a:lnTo>
                    <a:pt x="3962" y="2915"/>
                  </a:lnTo>
                  <a:lnTo>
                    <a:pt x="2943" y="2547"/>
                  </a:lnTo>
                  <a:lnTo>
                    <a:pt x="2066" y="2179"/>
                  </a:lnTo>
                  <a:lnTo>
                    <a:pt x="1670" y="1981"/>
                  </a:lnTo>
                  <a:lnTo>
                    <a:pt x="1331" y="1811"/>
                  </a:lnTo>
                  <a:lnTo>
                    <a:pt x="1019" y="1613"/>
                  </a:lnTo>
                  <a:lnTo>
                    <a:pt x="736" y="1415"/>
                  </a:lnTo>
                  <a:lnTo>
                    <a:pt x="510" y="1217"/>
                  </a:lnTo>
                  <a:lnTo>
                    <a:pt x="340" y="1047"/>
                  </a:lnTo>
                  <a:lnTo>
                    <a:pt x="171" y="849"/>
                  </a:lnTo>
                  <a:lnTo>
                    <a:pt x="86" y="651"/>
                  </a:lnTo>
                  <a:lnTo>
                    <a:pt x="1" y="453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11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6"/>
            <p:cNvSpPr/>
            <p:nvPr/>
          </p:nvSpPr>
          <p:spPr>
            <a:xfrm>
              <a:off x="3902078" y="1930646"/>
              <a:ext cx="138896" cy="8889"/>
            </a:xfrm>
            <a:custGeom>
              <a:avLst/>
              <a:gdLst/>
              <a:ahLst/>
              <a:cxnLst/>
              <a:rect l="l" t="t" r="r" b="b"/>
              <a:pathLst>
                <a:path w="11063" h="708" extrusionOk="0">
                  <a:moveTo>
                    <a:pt x="28" y="0"/>
                  </a:moveTo>
                  <a:lnTo>
                    <a:pt x="0" y="29"/>
                  </a:lnTo>
                  <a:lnTo>
                    <a:pt x="0" y="679"/>
                  </a:lnTo>
                  <a:lnTo>
                    <a:pt x="28" y="708"/>
                  </a:lnTo>
                  <a:lnTo>
                    <a:pt x="11034" y="708"/>
                  </a:lnTo>
                  <a:lnTo>
                    <a:pt x="11062" y="679"/>
                  </a:lnTo>
                  <a:lnTo>
                    <a:pt x="11062" y="29"/>
                  </a:lnTo>
                  <a:lnTo>
                    <a:pt x="1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6"/>
            <p:cNvSpPr/>
            <p:nvPr/>
          </p:nvSpPr>
          <p:spPr>
            <a:xfrm>
              <a:off x="4058362" y="1969365"/>
              <a:ext cx="139260" cy="8889"/>
            </a:xfrm>
            <a:custGeom>
              <a:avLst/>
              <a:gdLst/>
              <a:ahLst/>
              <a:cxnLst/>
              <a:rect l="l" t="t" r="r" b="b"/>
              <a:pathLst>
                <a:path w="11092" h="708" extrusionOk="0">
                  <a:moveTo>
                    <a:pt x="29" y="0"/>
                  </a:moveTo>
                  <a:lnTo>
                    <a:pt x="1" y="28"/>
                  </a:lnTo>
                  <a:lnTo>
                    <a:pt x="1" y="679"/>
                  </a:lnTo>
                  <a:lnTo>
                    <a:pt x="29" y="707"/>
                  </a:lnTo>
                  <a:lnTo>
                    <a:pt x="11063" y="707"/>
                  </a:lnTo>
                  <a:lnTo>
                    <a:pt x="11091" y="679"/>
                  </a:lnTo>
                  <a:lnTo>
                    <a:pt x="11091" y="28"/>
                  </a:lnTo>
                  <a:lnTo>
                    <a:pt x="1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6"/>
            <p:cNvSpPr/>
            <p:nvPr/>
          </p:nvSpPr>
          <p:spPr>
            <a:xfrm>
              <a:off x="4134383" y="1939522"/>
              <a:ext cx="139248" cy="8537"/>
            </a:xfrm>
            <a:custGeom>
              <a:avLst/>
              <a:gdLst/>
              <a:ahLst/>
              <a:cxnLst/>
              <a:rect l="l" t="t" r="r" b="b"/>
              <a:pathLst>
                <a:path w="11091" h="680" extrusionOk="0">
                  <a:moveTo>
                    <a:pt x="28" y="1"/>
                  </a:moveTo>
                  <a:lnTo>
                    <a:pt x="0" y="29"/>
                  </a:lnTo>
                  <a:lnTo>
                    <a:pt x="0" y="680"/>
                  </a:lnTo>
                  <a:lnTo>
                    <a:pt x="11091" y="680"/>
                  </a:lnTo>
                  <a:lnTo>
                    <a:pt x="11091" y="29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6"/>
            <p:cNvSpPr/>
            <p:nvPr/>
          </p:nvSpPr>
          <p:spPr>
            <a:xfrm>
              <a:off x="4303461" y="1986051"/>
              <a:ext cx="139248" cy="8537"/>
            </a:xfrm>
            <a:custGeom>
              <a:avLst/>
              <a:gdLst/>
              <a:ahLst/>
              <a:cxnLst/>
              <a:rect l="l" t="t" r="r" b="b"/>
              <a:pathLst>
                <a:path w="11091" h="680" extrusionOk="0">
                  <a:moveTo>
                    <a:pt x="28" y="1"/>
                  </a:moveTo>
                  <a:lnTo>
                    <a:pt x="0" y="29"/>
                  </a:lnTo>
                  <a:lnTo>
                    <a:pt x="0" y="652"/>
                  </a:lnTo>
                  <a:lnTo>
                    <a:pt x="28" y="680"/>
                  </a:lnTo>
                  <a:lnTo>
                    <a:pt x="11062" y="680"/>
                  </a:lnTo>
                  <a:lnTo>
                    <a:pt x="11091" y="652"/>
                  </a:lnTo>
                  <a:lnTo>
                    <a:pt x="11091" y="29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6"/>
            <p:cNvSpPr/>
            <p:nvPr/>
          </p:nvSpPr>
          <p:spPr>
            <a:xfrm>
              <a:off x="4341114" y="1939522"/>
              <a:ext cx="139248" cy="8537"/>
            </a:xfrm>
            <a:custGeom>
              <a:avLst/>
              <a:gdLst/>
              <a:ahLst/>
              <a:cxnLst/>
              <a:rect l="l" t="t" r="r" b="b"/>
              <a:pathLst>
                <a:path w="11091" h="680" extrusionOk="0">
                  <a:moveTo>
                    <a:pt x="28" y="1"/>
                  </a:moveTo>
                  <a:lnTo>
                    <a:pt x="0" y="29"/>
                  </a:lnTo>
                  <a:lnTo>
                    <a:pt x="0" y="680"/>
                  </a:lnTo>
                  <a:lnTo>
                    <a:pt x="11091" y="680"/>
                  </a:lnTo>
                  <a:lnTo>
                    <a:pt x="11091" y="29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6"/>
            <p:cNvSpPr/>
            <p:nvPr/>
          </p:nvSpPr>
          <p:spPr>
            <a:xfrm>
              <a:off x="4531146" y="1990320"/>
              <a:ext cx="139248" cy="8889"/>
            </a:xfrm>
            <a:custGeom>
              <a:avLst/>
              <a:gdLst/>
              <a:ahLst/>
              <a:cxnLst/>
              <a:rect l="l" t="t" r="r" b="b"/>
              <a:pathLst>
                <a:path w="11091" h="708" extrusionOk="0">
                  <a:moveTo>
                    <a:pt x="29" y="0"/>
                  </a:moveTo>
                  <a:lnTo>
                    <a:pt x="0" y="29"/>
                  </a:lnTo>
                  <a:lnTo>
                    <a:pt x="0" y="679"/>
                  </a:lnTo>
                  <a:lnTo>
                    <a:pt x="29" y="708"/>
                  </a:lnTo>
                  <a:lnTo>
                    <a:pt x="11063" y="708"/>
                  </a:lnTo>
                  <a:lnTo>
                    <a:pt x="11091" y="679"/>
                  </a:lnTo>
                  <a:lnTo>
                    <a:pt x="11091" y="29"/>
                  </a:lnTo>
                  <a:lnTo>
                    <a:pt x="1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6"/>
            <p:cNvSpPr/>
            <p:nvPr/>
          </p:nvSpPr>
          <p:spPr>
            <a:xfrm>
              <a:off x="4537888" y="1948047"/>
              <a:ext cx="138909" cy="8889"/>
            </a:xfrm>
            <a:custGeom>
              <a:avLst/>
              <a:gdLst/>
              <a:ahLst/>
              <a:cxnLst/>
              <a:rect l="l" t="t" r="r" b="b"/>
              <a:pathLst>
                <a:path w="11064" h="708" extrusionOk="0">
                  <a:moveTo>
                    <a:pt x="29" y="1"/>
                  </a:moveTo>
                  <a:lnTo>
                    <a:pt x="1" y="29"/>
                  </a:lnTo>
                  <a:lnTo>
                    <a:pt x="1" y="680"/>
                  </a:lnTo>
                  <a:lnTo>
                    <a:pt x="29" y="708"/>
                  </a:lnTo>
                  <a:lnTo>
                    <a:pt x="11035" y="708"/>
                  </a:lnTo>
                  <a:lnTo>
                    <a:pt x="11063" y="680"/>
                  </a:lnTo>
                  <a:lnTo>
                    <a:pt x="11063" y="29"/>
                  </a:lnTo>
                  <a:lnTo>
                    <a:pt x="11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6"/>
            <p:cNvSpPr/>
            <p:nvPr/>
          </p:nvSpPr>
          <p:spPr>
            <a:xfrm>
              <a:off x="4747820" y="1930646"/>
              <a:ext cx="138896" cy="8889"/>
            </a:xfrm>
            <a:custGeom>
              <a:avLst/>
              <a:gdLst/>
              <a:ahLst/>
              <a:cxnLst/>
              <a:rect l="l" t="t" r="r" b="b"/>
              <a:pathLst>
                <a:path w="11063" h="708" extrusionOk="0">
                  <a:moveTo>
                    <a:pt x="29" y="0"/>
                  </a:moveTo>
                  <a:lnTo>
                    <a:pt x="1" y="29"/>
                  </a:lnTo>
                  <a:lnTo>
                    <a:pt x="1" y="679"/>
                  </a:lnTo>
                  <a:lnTo>
                    <a:pt x="29" y="708"/>
                  </a:lnTo>
                  <a:lnTo>
                    <a:pt x="11034" y="708"/>
                  </a:lnTo>
                  <a:lnTo>
                    <a:pt x="11063" y="679"/>
                  </a:lnTo>
                  <a:lnTo>
                    <a:pt x="11063" y="29"/>
                  </a:lnTo>
                  <a:lnTo>
                    <a:pt x="1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6"/>
            <p:cNvSpPr/>
            <p:nvPr/>
          </p:nvSpPr>
          <p:spPr>
            <a:xfrm>
              <a:off x="4748536" y="1964745"/>
              <a:ext cx="138896" cy="8889"/>
            </a:xfrm>
            <a:custGeom>
              <a:avLst/>
              <a:gdLst/>
              <a:ahLst/>
              <a:cxnLst/>
              <a:rect l="l" t="t" r="r" b="b"/>
              <a:pathLst>
                <a:path w="11063" h="708" extrusionOk="0">
                  <a:moveTo>
                    <a:pt x="28" y="0"/>
                  </a:moveTo>
                  <a:lnTo>
                    <a:pt x="0" y="29"/>
                  </a:lnTo>
                  <a:lnTo>
                    <a:pt x="0" y="679"/>
                  </a:lnTo>
                  <a:lnTo>
                    <a:pt x="28" y="708"/>
                  </a:lnTo>
                  <a:lnTo>
                    <a:pt x="11034" y="708"/>
                  </a:lnTo>
                  <a:lnTo>
                    <a:pt x="11062" y="679"/>
                  </a:lnTo>
                  <a:lnTo>
                    <a:pt x="11062" y="29"/>
                  </a:lnTo>
                  <a:lnTo>
                    <a:pt x="1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6"/>
            <p:cNvSpPr/>
            <p:nvPr/>
          </p:nvSpPr>
          <p:spPr>
            <a:xfrm>
              <a:off x="4995405" y="1969365"/>
              <a:ext cx="138896" cy="8889"/>
            </a:xfrm>
            <a:custGeom>
              <a:avLst/>
              <a:gdLst/>
              <a:ahLst/>
              <a:cxnLst/>
              <a:rect l="l" t="t" r="r" b="b"/>
              <a:pathLst>
                <a:path w="11063" h="708" extrusionOk="0">
                  <a:moveTo>
                    <a:pt x="28" y="0"/>
                  </a:moveTo>
                  <a:lnTo>
                    <a:pt x="0" y="28"/>
                  </a:lnTo>
                  <a:lnTo>
                    <a:pt x="0" y="679"/>
                  </a:lnTo>
                  <a:lnTo>
                    <a:pt x="28" y="707"/>
                  </a:lnTo>
                  <a:lnTo>
                    <a:pt x="11034" y="707"/>
                  </a:lnTo>
                  <a:lnTo>
                    <a:pt x="11062" y="679"/>
                  </a:lnTo>
                  <a:lnTo>
                    <a:pt x="11062" y="28"/>
                  </a:lnTo>
                  <a:lnTo>
                    <a:pt x="110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6"/>
            <p:cNvSpPr/>
            <p:nvPr/>
          </p:nvSpPr>
          <p:spPr>
            <a:xfrm>
              <a:off x="5119724" y="1948047"/>
              <a:ext cx="139248" cy="8889"/>
            </a:xfrm>
            <a:custGeom>
              <a:avLst/>
              <a:gdLst/>
              <a:ahLst/>
              <a:cxnLst/>
              <a:rect l="l" t="t" r="r" b="b"/>
              <a:pathLst>
                <a:path w="11091" h="708" extrusionOk="0">
                  <a:moveTo>
                    <a:pt x="29" y="1"/>
                  </a:moveTo>
                  <a:lnTo>
                    <a:pt x="0" y="29"/>
                  </a:lnTo>
                  <a:lnTo>
                    <a:pt x="0" y="680"/>
                  </a:lnTo>
                  <a:lnTo>
                    <a:pt x="29" y="708"/>
                  </a:lnTo>
                  <a:lnTo>
                    <a:pt x="11063" y="708"/>
                  </a:lnTo>
                  <a:lnTo>
                    <a:pt x="11091" y="680"/>
                  </a:lnTo>
                  <a:lnTo>
                    <a:pt x="11091" y="29"/>
                  </a:lnTo>
                  <a:lnTo>
                    <a:pt x="110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6"/>
            <p:cNvSpPr/>
            <p:nvPr/>
          </p:nvSpPr>
          <p:spPr>
            <a:xfrm>
              <a:off x="4933948" y="1939522"/>
              <a:ext cx="139260" cy="8537"/>
            </a:xfrm>
            <a:custGeom>
              <a:avLst/>
              <a:gdLst/>
              <a:ahLst/>
              <a:cxnLst/>
              <a:rect l="l" t="t" r="r" b="b"/>
              <a:pathLst>
                <a:path w="11092" h="680" extrusionOk="0">
                  <a:moveTo>
                    <a:pt x="29" y="1"/>
                  </a:moveTo>
                  <a:lnTo>
                    <a:pt x="1" y="29"/>
                  </a:lnTo>
                  <a:lnTo>
                    <a:pt x="1" y="680"/>
                  </a:lnTo>
                  <a:lnTo>
                    <a:pt x="11091" y="680"/>
                  </a:lnTo>
                  <a:lnTo>
                    <a:pt x="11091" y="29"/>
                  </a:lnTo>
                  <a:lnTo>
                    <a:pt x="110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6"/>
            <p:cNvSpPr/>
            <p:nvPr/>
          </p:nvSpPr>
          <p:spPr>
            <a:xfrm>
              <a:off x="3340844" y="1871675"/>
              <a:ext cx="2461596" cy="15644"/>
            </a:xfrm>
            <a:custGeom>
              <a:avLst/>
              <a:gdLst/>
              <a:ahLst/>
              <a:cxnLst/>
              <a:rect l="l" t="t" r="r" b="b"/>
              <a:pathLst>
                <a:path w="196065" h="1246" extrusionOk="0">
                  <a:moveTo>
                    <a:pt x="196065" y="1246"/>
                  </a:moveTo>
                  <a:lnTo>
                    <a:pt x="1" y="1246"/>
                  </a:lnTo>
                  <a:lnTo>
                    <a:pt x="1" y="1"/>
                  </a:lnTo>
                  <a:lnTo>
                    <a:pt x="196065" y="1"/>
                  </a:lnTo>
                  <a:lnTo>
                    <a:pt x="196065" y="1246"/>
                  </a:lnTo>
                  <a:close/>
                </a:path>
              </a:pathLst>
            </a:custGeom>
            <a:solidFill>
              <a:srgbClr val="406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6"/>
            <p:cNvSpPr/>
            <p:nvPr/>
          </p:nvSpPr>
          <p:spPr>
            <a:xfrm>
              <a:off x="3462326" y="1379004"/>
              <a:ext cx="41570" cy="533889"/>
            </a:xfrm>
            <a:custGeom>
              <a:avLst/>
              <a:gdLst/>
              <a:ahLst/>
              <a:cxnLst/>
              <a:rect l="l" t="t" r="r" b="b"/>
              <a:pathLst>
                <a:path w="3311" h="42524" extrusionOk="0">
                  <a:moveTo>
                    <a:pt x="793" y="1"/>
                  </a:moveTo>
                  <a:lnTo>
                    <a:pt x="1641" y="1"/>
                  </a:lnTo>
                  <a:lnTo>
                    <a:pt x="2490" y="1"/>
                  </a:lnTo>
                  <a:lnTo>
                    <a:pt x="3311" y="42524"/>
                  </a:lnTo>
                  <a:lnTo>
                    <a:pt x="1641" y="42524"/>
                  </a:lnTo>
                  <a:lnTo>
                    <a:pt x="1" y="42524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6"/>
            <p:cNvSpPr/>
            <p:nvPr/>
          </p:nvSpPr>
          <p:spPr>
            <a:xfrm>
              <a:off x="3475823" y="1146347"/>
              <a:ext cx="95205" cy="237641"/>
            </a:xfrm>
            <a:custGeom>
              <a:avLst/>
              <a:gdLst/>
              <a:ahLst/>
              <a:cxnLst/>
              <a:rect l="l" t="t" r="r" b="b"/>
              <a:pathLst>
                <a:path w="7583" h="18928" extrusionOk="0">
                  <a:moveTo>
                    <a:pt x="680" y="18673"/>
                  </a:moveTo>
                  <a:lnTo>
                    <a:pt x="1" y="18419"/>
                  </a:lnTo>
                  <a:lnTo>
                    <a:pt x="1" y="18419"/>
                  </a:lnTo>
                  <a:lnTo>
                    <a:pt x="1245" y="14967"/>
                  </a:lnTo>
                  <a:lnTo>
                    <a:pt x="2405" y="11883"/>
                  </a:lnTo>
                  <a:lnTo>
                    <a:pt x="3481" y="9139"/>
                  </a:lnTo>
                  <a:lnTo>
                    <a:pt x="4443" y="6706"/>
                  </a:lnTo>
                  <a:lnTo>
                    <a:pt x="5348" y="4584"/>
                  </a:lnTo>
                  <a:lnTo>
                    <a:pt x="6168" y="2773"/>
                  </a:lnTo>
                  <a:lnTo>
                    <a:pt x="6904" y="1274"/>
                  </a:lnTo>
                  <a:lnTo>
                    <a:pt x="7583" y="1"/>
                  </a:lnTo>
                  <a:lnTo>
                    <a:pt x="7583" y="1"/>
                  </a:lnTo>
                  <a:lnTo>
                    <a:pt x="7300" y="1387"/>
                  </a:lnTo>
                  <a:lnTo>
                    <a:pt x="6847" y="3028"/>
                  </a:lnTo>
                  <a:lnTo>
                    <a:pt x="6310" y="4952"/>
                  </a:lnTo>
                  <a:lnTo>
                    <a:pt x="5602" y="7130"/>
                  </a:lnTo>
                  <a:lnTo>
                    <a:pt x="4782" y="9620"/>
                  </a:lnTo>
                  <a:lnTo>
                    <a:pt x="3792" y="12392"/>
                  </a:lnTo>
                  <a:lnTo>
                    <a:pt x="2660" y="15505"/>
                  </a:lnTo>
                  <a:lnTo>
                    <a:pt x="1359" y="18928"/>
                  </a:lnTo>
                  <a:lnTo>
                    <a:pt x="680" y="186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6"/>
            <p:cNvSpPr/>
            <p:nvPr/>
          </p:nvSpPr>
          <p:spPr>
            <a:xfrm>
              <a:off x="3238194" y="1371898"/>
              <a:ext cx="247585" cy="51174"/>
            </a:xfrm>
            <a:custGeom>
              <a:avLst/>
              <a:gdLst/>
              <a:ahLst/>
              <a:cxnLst/>
              <a:rect l="l" t="t" r="r" b="b"/>
              <a:pathLst>
                <a:path w="19720" h="4076" extrusionOk="0">
                  <a:moveTo>
                    <a:pt x="19607" y="708"/>
                  </a:moveTo>
                  <a:lnTo>
                    <a:pt x="19720" y="1416"/>
                  </a:lnTo>
                  <a:lnTo>
                    <a:pt x="19720" y="1416"/>
                  </a:lnTo>
                  <a:lnTo>
                    <a:pt x="16127" y="2066"/>
                  </a:lnTo>
                  <a:lnTo>
                    <a:pt x="12873" y="2604"/>
                  </a:lnTo>
                  <a:lnTo>
                    <a:pt x="9959" y="3057"/>
                  </a:lnTo>
                  <a:lnTo>
                    <a:pt x="7356" y="3424"/>
                  </a:lnTo>
                  <a:lnTo>
                    <a:pt x="5093" y="3707"/>
                  </a:lnTo>
                  <a:lnTo>
                    <a:pt x="3112" y="3905"/>
                  </a:lnTo>
                  <a:lnTo>
                    <a:pt x="1415" y="4018"/>
                  </a:lnTo>
                  <a:lnTo>
                    <a:pt x="0" y="4075"/>
                  </a:lnTo>
                  <a:lnTo>
                    <a:pt x="0" y="4075"/>
                  </a:lnTo>
                  <a:lnTo>
                    <a:pt x="1358" y="3622"/>
                  </a:lnTo>
                  <a:lnTo>
                    <a:pt x="2971" y="3170"/>
                  </a:lnTo>
                  <a:lnTo>
                    <a:pt x="4923" y="2717"/>
                  </a:lnTo>
                  <a:lnTo>
                    <a:pt x="7158" y="2208"/>
                  </a:lnTo>
                  <a:lnTo>
                    <a:pt x="9704" y="1699"/>
                  </a:lnTo>
                  <a:lnTo>
                    <a:pt x="12619" y="1161"/>
                  </a:lnTo>
                  <a:lnTo>
                    <a:pt x="15872" y="595"/>
                  </a:lnTo>
                  <a:lnTo>
                    <a:pt x="19493" y="1"/>
                  </a:lnTo>
                  <a:lnTo>
                    <a:pt x="19607" y="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6"/>
            <p:cNvSpPr/>
            <p:nvPr/>
          </p:nvSpPr>
          <p:spPr>
            <a:xfrm>
              <a:off x="3477242" y="1375100"/>
              <a:ext cx="166969" cy="197867"/>
            </a:xfrm>
            <a:custGeom>
              <a:avLst/>
              <a:gdLst/>
              <a:ahLst/>
              <a:cxnLst/>
              <a:rect l="l" t="t" r="r" b="b"/>
              <a:pathLst>
                <a:path w="13299" h="15760" extrusionOk="0">
                  <a:moveTo>
                    <a:pt x="567" y="453"/>
                  </a:moveTo>
                  <a:lnTo>
                    <a:pt x="1132" y="1"/>
                  </a:lnTo>
                  <a:lnTo>
                    <a:pt x="1132" y="1"/>
                  </a:lnTo>
                  <a:lnTo>
                    <a:pt x="3481" y="2802"/>
                  </a:lnTo>
                  <a:lnTo>
                    <a:pt x="5603" y="5348"/>
                  </a:lnTo>
                  <a:lnTo>
                    <a:pt x="7442" y="7639"/>
                  </a:lnTo>
                  <a:lnTo>
                    <a:pt x="9054" y="9705"/>
                  </a:lnTo>
                  <a:lnTo>
                    <a:pt x="10441" y="11544"/>
                  </a:lnTo>
                  <a:lnTo>
                    <a:pt x="11601" y="13156"/>
                  </a:lnTo>
                  <a:lnTo>
                    <a:pt x="12534" y="14571"/>
                  </a:lnTo>
                  <a:lnTo>
                    <a:pt x="13298" y="15759"/>
                  </a:lnTo>
                  <a:lnTo>
                    <a:pt x="13298" y="15759"/>
                  </a:lnTo>
                  <a:lnTo>
                    <a:pt x="12223" y="14826"/>
                  </a:lnTo>
                  <a:lnTo>
                    <a:pt x="11035" y="13609"/>
                  </a:lnTo>
                  <a:lnTo>
                    <a:pt x="9648" y="12194"/>
                  </a:lnTo>
                  <a:lnTo>
                    <a:pt x="8092" y="10497"/>
                  </a:lnTo>
                  <a:lnTo>
                    <a:pt x="6367" y="8545"/>
                  </a:lnTo>
                  <a:lnTo>
                    <a:pt x="4443" y="6281"/>
                  </a:lnTo>
                  <a:lnTo>
                    <a:pt x="2349" y="3763"/>
                  </a:lnTo>
                  <a:lnTo>
                    <a:pt x="1" y="906"/>
                  </a:lnTo>
                  <a:lnTo>
                    <a:pt x="567" y="4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6"/>
            <p:cNvSpPr/>
            <p:nvPr/>
          </p:nvSpPr>
          <p:spPr>
            <a:xfrm>
              <a:off x="3469081" y="1366575"/>
              <a:ext cx="27709" cy="27721"/>
            </a:xfrm>
            <a:custGeom>
              <a:avLst/>
              <a:gdLst/>
              <a:ahLst/>
              <a:cxnLst/>
              <a:rect l="l" t="t" r="r" b="b"/>
              <a:pathLst>
                <a:path w="2207" h="2208" extrusionOk="0">
                  <a:moveTo>
                    <a:pt x="1500" y="85"/>
                  </a:moveTo>
                  <a:lnTo>
                    <a:pt x="1500" y="85"/>
                  </a:lnTo>
                  <a:lnTo>
                    <a:pt x="1698" y="170"/>
                  </a:lnTo>
                  <a:lnTo>
                    <a:pt x="1867" y="312"/>
                  </a:lnTo>
                  <a:lnTo>
                    <a:pt x="2009" y="482"/>
                  </a:lnTo>
                  <a:lnTo>
                    <a:pt x="2122" y="651"/>
                  </a:lnTo>
                  <a:lnTo>
                    <a:pt x="2179" y="849"/>
                  </a:lnTo>
                  <a:lnTo>
                    <a:pt x="2207" y="1076"/>
                  </a:lnTo>
                  <a:lnTo>
                    <a:pt x="2207" y="1274"/>
                  </a:lnTo>
                  <a:lnTo>
                    <a:pt x="2150" y="1500"/>
                  </a:lnTo>
                  <a:lnTo>
                    <a:pt x="2150" y="1500"/>
                  </a:lnTo>
                  <a:lnTo>
                    <a:pt x="2037" y="1698"/>
                  </a:lnTo>
                  <a:lnTo>
                    <a:pt x="1924" y="1868"/>
                  </a:lnTo>
                  <a:lnTo>
                    <a:pt x="1754" y="2009"/>
                  </a:lnTo>
                  <a:lnTo>
                    <a:pt x="1556" y="2123"/>
                  </a:lnTo>
                  <a:lnTo>
                    <a:pt x="1358" y="2179"/>
                  </a:lnTo>
                  <a:lnTo>
                    <a:pt x="1160" y="2207"/>
                  </a:lnTo>
                  <a:lnTo>
                    <a:pt x="934" y="2207"/>
                  </a:lnTo>
                  <a:lnTo>
                    <a:pt x="736" y="2151"/>
                  </a:lnTo>
                  <a:lnTo>
                    <a:pt x="736" y="2151"/>
                  </a:lnTo>
                  <a:lnTo>
                    <a:pt x="509" y="2066"/>
                  </a:lnTo>
                  <a:lnTo>
                    <a:pt x="340" y="1924"/>
                  </a:lnTo>
                  <a:lnTo>
                    <a:pt x="198" y="1755"/>
                  </a:lnTo>
                  <a:lnTo>
                    <a:pt x="113" y="1585"/>
                  </a:lnTo>
                  <a:lnTo>
                    <a:pt x="28" y="1387"/>
                  </a:lnTo>
                  <a:lnTo>
                    <a:pt x="0" y="1161"/>
                  </a:lnTo>
                  <a:lnTo>
                    <a:pt x="0" y="934"/>
                  </a:lnTo>
                  <a:lnTo>
                    <a:pt x="57" y="736"/>
                  </a:lnTo>
                  <a:lnTo>
                    <a:pt x="57" y="736"/>
                  </a:lnTo>
                  <a:lnTo>
                    <a:pt x="170" y="538"/>
                  </a:lnTo>
                  <a:lnTo>
                    <a:pt x="311" y="368"/>
                  </a:lnTo>
                  <a:lnTo>
                    <a:pt x="453" y="227"/>
                  </a:lnTo>
                  <a:lnTo>
                    <a:pt x="651" y="114"/>
                  </a:lnTo>
                  <a:lnTo>
                    <a:pt x="849" y="29"/>
                  </a:lnTo>
                  <a:lnTo>
                    <a:pt x="1047" y="1"/>
                  </a:lnTo>
                  <a:lnTo>
                    <a:pt x="1273" y="29"/>
                  </a:lnTo>
                  <a:lnTo>
                    <a:pt x="1500" y="85"/>
                  </a:lnTo>
                  <a:lnTo>
                    <a:pt x="1500" y="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6"/>
            <p:cNvSpPr/>
            <p:nvPr/>
          </p:nvSpPr>
          <p:spPr>
            <a:xfrm>
              <a:off x="4006510" y="1379004"/>
              <a:ext cx="41570" cy="533889"/>
            </a:xfrm>
            <a:custGeom>
              <a:avLst/>
              <a:gdLst/>
              <a:ahLst/>
              <a:cxnLst/>
              <a:rect l="l" t="t" r="r" b="b"/>
              <a:pathLst>
                <a:path w="3311" h="42524" extrusionOk="0">
                  <a:moveTo>
                    <a:pt x="792" y="1"/>
                  </a:moveTo>
                  <a:lnTo>
                    <a:pt x="1641" y="1"/>
                  </a:lnTo>
                  <a:lnTo>
                    <a:pt x="2490" y="1"/>
                  </a:lnTo>
                  <a:lnTo>
                    <a:pt x="3310" y="42524"/>
                  </a:lnTo>
                  <a:lnTo>
                    <a:pt x="1641" y="42524"/>
                  </a:lnTo>
                  <a:lnTo>
                    <a:pt x="0" y="42524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6"/>
            <p:cNvSpPr/>
            <p:nvPr/>
          </p:nvSpPr>
          <p:spPr>
            <a:xfrm>
              <a:off x="4019291" y="1131081"/>
              <a:ext cx="18845" cy="249719"/>
            </a:xfrm>
            <a:custGeom>
              <a:avLst/>
              <a:gdLst/>
              <a:ahLst/>
              <a:cxnLst/>
              <a:rect l="l" t="t" r="r" b="b"/>
              <a:pathLst>
                <a:path w="1501" h="19890" extrusionOk="0">
                  <a:moveTo>
                    <a:pt x="736" y="19889"/>
                  </a:moveTo>
                  <a:lnTo>
                    <a:pt x="1" y="19889"/>
                  </a:lnTo>
                  <a:lnTo>
                    <a:pt x="1" y="19889"/>
                  </a:lnTo>
                  <a:lnTo>
                    <a:pt x="1" y="16211"/>
                  </a:lnTo>
                  <a:lnTo>
                    <a:pt x="1" y="12929"/>
                  </a:lnTo>
                  <a:lnTo>
                    <a:pt x="57" y="9959"/>
                  </a:lnTo>
                  <a:lnTo>
                    <a:pt x="114" y="7356"/>
                  </a:lnTo>
                  <a:lnTo>
                    <a:pt x="227" y="5064"/>
                  </a:lnTo>
                  <a:lnTo>
                    <a:pt x="368" y="3084"/>
                  </a:lnTo>
                  <a:lnTo>
                    <a:pt x="538" y="1386"/>
                  </a:lnTo>
                  <a:lnTo>
                    <a:pt x="736" y="0"/>
                  </a:lnTo>
                  <a:lnTo>
                    <a:pt x="736" y="0"/>
                  </a:lnTo>
                  <a:lnTo>
                    <a:pt x="934" y="1386"/>
                  </a:lnTo>
                  <a:lnTo>
                    <a:pt x="1104" y="3084"/>
                  </a:lnTo>
                  <a:lnTo>
                    <a:pt x="1245" y="5064"/>
                  </a:lnTo>
                  <a:lnTo>
                    <a:pt x="1359" y="7356"/>
                  </a:lnTo>
                  <a:lnTo>
                    <a:pt x="1443" y="9959"/>
                  </a:lnTo>
                  <a:lnTo>
                    <a:pt x="1472" y="12929"/>
                  </a:lnTo>
                  <a:lnTo>
                    <a:pt x="1500" y="16211"/>
                  </a:lnTo>
                  <a:lnTo>
                    <a:pt x="1472" y="19889"/>
                  </a:lnTo>
                  <a:lnTo>
                    <a:pt x="736" y="198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6"/>
            <p:cNvSpPr/>
            <p:nvPr/>
          </p:nvSpPr>
          <p:spPr>
            <a:xfrm>
              <a:off x="3812209" y="1372965"/>
              <a:ext cx="220943" cy="132870"/>
            </a:xfrm>
            <a:custGeom>
              <a:avLst/>
              <a:gdLst/>
              <a:ahLst/>
              <a:cxnLst/>
              <a:rect l="l" t="t" r="r" b="b"/>
              <a:pathLst>
                <a:path w="17598" h="10583" extrusionOk="0">
                  <a:moveTo>
                    <a:pt x="17230" y="623"/>
                  </a:moveTo>
                  <a:lnTo>
                    <a:pt x="17598" y="1246"/>
                  </a:lnTo>
                  <a:lnTo>
                    <a:pt x="17598" y="1246"/>
                  </a:lnTo>
                  <a:lnTo>
                    <a:pt x="14429" y="3113"/>
                  </a:lnTo>
                  <a:lnTo>
                    <a:pt x="11572" y="4754"/>
                  </a:lnTo>
                  <a:lnTo>
                    <a:pt x="8997" y="6197"/>
                  </a:lnTo>
                  <a:lnTo>
                    <a:pt x="6677" y="7442"/>
                  </a:lnTo>
                  <a:lnTo>
                    <a:pt x="4640" y="8488"/>
                  </a:lnTo>
                  <a:lnTo>
                    <a:pt x="2858" y="9337"/>
                  </a:lnTo>
                  <a:lnTo>
                    <a:pt x="1330" y="10045"/>
                  </a:lnTo>
                  <a:lnTo>
                    <a:pt x="0" y="10582"/>
                  </a:lnTo>
                  <a:lnTo>
                    <a:pt x="0" y="10582"/>
                  </a:lnTo>
                  <a:lnTo>
                    <a:pt x="1132" y="9705"/>
                  </a:lnTo>
                  <a:lnTo>
                    <a:pt x="2490" y="8715"/>
                  </a:lnTo>
                  <a:lnTo>
                    <a:pt x="4131" y="7611"/>
                  </a:lnTo>
                  <a:lnTo>
                    <a:pt x="6055" y="6367"/>
                  </a:lnTo>
                  <a:lnTo>
                    <a:pt x="8290" y="4980"/>
                  </a:lnTo>
                  <a:lnTo>
                    <a:pt x="10836" y="3481"/>
                  </a:lnTo>
                  <a:lnTo>
                    <a:pt x="13694" y="1812"/>
                  </a:lnTo>
                  <a:lnTo>
                    <a:pt x="16862" y="1"/>
                  </a:lnTo>
                  <a:lnTo>
                    <a:pt x="17230" y="6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6"/>
            <p:cNvSpPr/>
            <p:nvPr/>
          </p:nvSpPr>
          <p:spPr>
            <a:xfrm>
              <a:off x="4023911" y="1372965"/>
              <a:ext cx="220943" cy="132870"/>
            </a:xfrm>
            <a:custGeom>
              <a:avLst/>
              <a:gdLst/>
              <a:ahLst/>
              <a:cxnLst/>
              <a:rect l="l" t="t" r="r" b="b"/>
              <a:pathLst>
                <a:path w="17598" h="10583" extrusionOk="0">
                  <a:moveTo>
                    <a:pt x="368" y="623"/>
                  </a:moveTo>
                  <a:lnTo>
                    <a:pt x="736" y="1"/>
                  </a:lnTo>
                  <a:lnTo>
                    <a:pt x="736" y="1"/>
                  </a:lnTo>
                  <a:lnTo>
                    <a:pt x="3933" y="1812"/>
                  </a:lnTo>
                  <a:lnTo>
                    <a:pt x="6790" y="3481"/>
                  </a:lnTo>
                  <a:lnTo>
                    <a:pt x="9308" y="4980"/>
                  </a:lnTo>
                  <a:lnTo>
                    <a:pt x="11543" y="6367"/>
                  </a:lnTo>
                  <a:lnTo>
                    <a:pt x="13467" y="7611"/>
                  </a:lnTo>
                  <a:lnTo>
                    <a:pt x="15108" y="8715"/>
                  </a:lnTo>
                  <a:lnTo>
                    <a:pt x="16495" y="9705"/>
                  </a:lnTo>
                  <a:lnTo>
                    <a:pt x="17598" y="10582"/>
                  </a:lnTo>
                  <a:lnTo>
                    <a:pt x="17598" y="10582"/>
                  </a:lnTo>
                  <a:lnTo>
                    <a:pt x="16297" y="10045"/>
                  </a:lnTo>
                  <a:lnTo>
                    <a:pt x="14740" y="9337"/>
                  </a:lnTo>
                  <a:lnTo>
                    <a:pt x="12958" y="8488"/>
                  </a:lnTo>
                  <a:lnTo>
                    <a:pt x="10921" y="7442"/>
                  </a:lnTo>
                  <a:lnTo>
                    <a:pt x="8629" y="6197"/>
                  </a:lnTo>
                  <a:lnTo>
                    <a:pt x="6027" y="4754"/>
                  </a:lnTo>
                  <a:lnTo>
                    <a:pt x="3169" y="3113"/>
                  </a:lnTo>
                  <a:lnTo>
                    <a:pt x="0" y="1246"/>
                  </a:lnTo>
                  <a:lnTo>
                    <a:pt x="368" y="6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6"/>
            <p:cNvSpPr/>
            <p:nvPr/>
          </p:nvSpPr>
          <p:spPr>
            <a:xfrm>
              <a:off x="4013252" y="1367290"/>
              <a:ext cx="27721" cy="27709"/>
            </a:xfrm>
            <a:custGeom>
              <a:avLst/>
              <a:gdLst/>
              <a:ahLst/>
              <a:cxnLst/>
              <a:rect l="l" t="t" r="r" b="b"/>
              <a:pathLst>
                <a:path w="2208" h="2207" extrusionOk="0">
                  <a:moveTo>
                    <a:pt x="1104" y="2207"/>
                  </a:moveTo>
                  <a:lnTo>
                    <a:pt x="1104" y="2207"/>
                  </a:lnTo>
                  <a:lnTo>
                    <a:pt x="1330" y="2179"/>
                  </a:lnTo>
                  <a:lnTo>
                    <a:pt x="1528" y="2122"/>
                  </a:lnTo>
                  <a:lnTo>
                    <a:pt x="1726" y="2009"/>
                  </a:lnTo>
                  <a:lnTo>
                    <a:pt x="1896" y="1867"/>
                  </a:lnTo>
                  <a:lnTo>
                    <a:pt x="2038" y="1726"/>
                  </a:lnTo>
                  <a:lnTo>
                    <a:pt x="2122" y="1528"/>
                  </a:lnTo>
                  <a:lnTo>
                    <a:pt x="2179" y="1330"/>
                  </a:lnTo>
                  <a:lnTo>
                    <a:pt x="2207" y="1104"/>
                  </a:lnTo>
                  <a:lnTo>
                    <a:pt x="2207" y="1104"/>
                  </a:lnTo>
                  <a:lnTo>
                    <a:pt x="2179" y="877"/>
                  </a:lnTo>
                  <a:lnTo>
                    <a:pt x="2122" y="679"/>
                  </a:lnTo>
                  <a:lnTo>
                    <a:pt x="2038" y="481"/>
                  </a:lnTo>
                  <a:lnTo>
                    <a:pt x="1896" y="311"/>
                  </a:lnTo>
                  <a:lnTo>
                    <a:pt x="1726" y="170"/>
                  </a:lnTo>
                  <a:lnTo>
                    <a:pt x="1528" y="85"/>
                  </a:lnTo>
                  <a:lnTo>
                    <a:pt x="1330" y="0"/>
                  </a:lnTo>
                  <a:lnTo>
                    <a:pt x="1104" y="0"/>
                  </a:lnTo>
                  <a:lnTo>
                    <a:pt x="1104" y="0"/>
                  </a:lnTo>
                  <a:lnTo>
                    <a:pt x="878" y="0"/>
                  </a:lnTo>
                  <a:lnTo>
                    <a:pt x="680" y="85"/>
                  </a:lnTo>
                  <a:lnTo>
                    <a:pt x="482" y="170"/>
                  </a:lnTo>
                  <a:lnTo>
                    <a:pt x="340" y="311"/>
                  </a:lnTo>
                  <a:lnTo>
                    <a:pt x="199" y="481"/>
                  </a:lnTo>
                  <a:lnTo>
                    <a:pt x="85" y="679"/>
                  </a:lnTo>
                  <a:lnTo>
                    <a:pt x="29" y="877"/>
                  </a:lnTo>
                  <a:lnTo>
                    <a:pt x="1" y="1104"/>
                  </a:lnTo>
                  <a:lnTo>
                    <a:pt x="1" y="1104"/>
                  </a:lnTo>
                  <a:lnTo>
                    <a:pt x="29" y="1330"/>
                  </a:lnTo>
                  <a:lnTo>
                    <a:pt x="85" y="1528"/>
                  </a:lnTo>
                  <a:lnTo>
                    <a:pt x="199" y="1726"/>
                  </a:lnTo>
                  <a:lnTo>
                    <a:pt x="340" y="1867"/>
                  </a:lnTo>
                  <a:lnTo>
                    <a:pt x="482" y="2009"/>
                  </a:lnTo>
                  <a:lnTo>
                    <a:pt x="680" y="2122"/>
                  </a:lnTo>
                  <a:lnTo>
                    <a:pt x="878" y="2179"/>
                  </a:lnTo>
                  <a:lnTo>
                    <a:pt x="1104" y="2207"/>
                  </a:lnTo>
                  <a:lnTo>
                    <a:pt x="1104" y="2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6"/>
            <p:cNvSpPr/>
            <p:nvPr/>
          </p:nvSpPr>
          <p:spPr>
            <a:xfrm>
              <a:off x="5163064" y="1855341"/>
              <a:ext cx="11375" cy="51513"/>
            </a:xfrm>
            <a:custGeom>
              <a:avLst/>
              <a:gdLst/>
              <a:ahLst/>
              <a:cxnLst/>
              <a:rect l="l" t="t" r="r" b="b"/>
              <a:pathLst>
                <a:path w="906" h="4103" extrusionOk="0">
                  <a:moveTo>
                    <a:pt x="0" y="4103"/>
                  </a:moveTo>
                  <a:lnTo>
                    <a:pt x="905" y="4103"/>
                  </a:lnTo>
                  <a:lnTo>
                    <a:pt x="905" y="0"/>
                  </a:lnTo>
                  <a:lnTo>
                    <a:pt x="0" y="0"/>
                  </a:lnTo>
                  <a:lnTo>
                    <a:pt x="0" y="4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6"/>
            <p:cNvSpPr/>
            <p:nvPr/>
          </p:nvSpPr>
          <p:spPr>
            <a:xfrm>
              <a:off x="5107647" y="1793181"/>
              <a:ext cx="121846" cy="79222"/>
            </a:xfrm>
            <a:custGeom>
              <a:avLst/>
              <a:gdLst/>
              <a:ahLst/>
              <a:cxnLst/>
              <a:rect l="l" t="t" r="r" b="b"/>
              <a:pathLst>
                <a:path w="9705" h="6310" extrusionOk="0">
                  <a:moveTo>
                    <a:pt x="0" y="6309"/>
                  </a:moveTo>
                  <a:lnTo>
                    <a:pt x="9705" y="6309"/>
                  </a:lnTo>
                  <a:lnTo>
                    <a:pt x="9705" y="0"/>
                  </a:lnTo>
                  <a:lnTo>
                    <a:pt x="0" y="0"/>
                  </a:lnTo>
                  <a:lnTo>
                    <a:pt x="0" y="63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6"/>
            <p:cNvSpPr/>
            <p:nvPr/>
          </p:nvSpPr>
          <p:spPr>
            <a:xfrm>
              <a:off x="5110484" y="1795667"/>
              <a:ext cx="36962" cy="35531"/>
            </a:xfrm>
            <a:custGeom>
              <a:avLst/>
              <a:gdLst/>
              <a:ahLst/>
              <a:cxnLst/>
              <a:rect l="l" t="t" r="r" b="b"/>
              <a:pathLst>
                <a:path w="2944" h="2830" extrusionOk="0">
                  <a:moveTo>
                    <a:pt x="1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1" y="0"/>
                  </a:lnTo>
                  <a:lnTo>
                    <a:pt x="1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6"/>
            <p:cNvSpPr/>
            <p:nvPr/>
          </p:nvSpPr>
          <p:spPr>
            <a:xfrm>
              <a:off x="5149919" y="1795667"/>
              <a:ext cx="36949" cy="35531"/>
            </a:xfrm>
            <a:custGeom>
              <a:avLst/>
              <a:gdLst/>
              <a:ahLst/>
              <a:cxnLst/>
              <a:rect l="l" t="t" r="r" b="b"/>
              <a:pathLst>
                <a:path w="2943" h="2830" extrusionOk="0">
                  <a:moveTo>
                    <a:pt x="0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0" y="0"/>
                  </a:lnTo>
                  <a:lnTo>
                    <a:pt x="0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6"/>
            <p:cNvSpPr/>
            <p:nvPr/>
          </p:nvSpPr>
          <p:spPr>
            <a:xfrm>
              <a:off x="5189693" y="1795667"/>
              <a:ext cx="36962" cy="35531"/>
            </a:xfrm>
            <a:custGeom>
              <a:avLst/>
              <a:gdLst/>
              <a:ahLst/>
              <a:cxnLst/>
              <a:rect l="l" t="t" r="r" b="b"/>
              <a:pathLst>
                <a:path w="2944" h="2830" extrusionOk="0">
                  <a:moveTo>
                    <a:pt x="1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1" y="0"/>
                  </a:lnTo>
                  <a:lnTo>
                    <a:pt x="1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6"/>
            <p:cNvSpPr/>
            <p:nvPr/>
          </p:nvSpPr>
          <p:spPr>
            <a:xfrm>
              <a:off x="5110484" y="1834022"/>
              <a:ext cx="36962" cy="35179"/>
            </a:xfrm>
            <a:custGeom>
              <a:avLst/>
              <a:gdLst/>
              <a:ahLst/>
              <a:cxnLst/>
              <a:rect l="l" t="t" r="r" b="b"/>
              <a:pathLst>
                <a:path w="2944" h="2802" extrusionOk="0">
                  <a:moveTo>
                    <a:pt x="1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1" y="1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6"/>
            <p:cNvSpPr/>
            <p:nvPr/>
          </p:nvSpPr>
          <p:spPr>
            <a:xfrm>
              <a:off x="5149919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0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0" y="1"/>
                  </a:lnTo>
                  <a:lnTo>
                    <a:pt x="0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6"/>
            <p:cNvSpPr/>
            <p:nvPr/>
          </p:nvSpPr>
          <p:spPr>
            <a:xfrm>
              <a:off x="5189693" y="1834022"/>
              <a:ext cx="36962" cy="35179"/>
            </a:xfrm>
            <a:custGeom>
              <a:avLst/>
              <a:gdLst/>
              <a:ahLst/>
              <a:cxnLst/>
              <a:rect l="l" t="t" r="r" b="b"/>
              <a:pathLst>
                <a:path w="2944" h="2802" extrusionOk="0">
                  <a:moveTo>
                    <a:pt x="1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1" y="1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6"/>
            <p:cNvSpPr/>
            <p:nvPr/>
          </p:nvSpPr>
          <p:spPr>
            <a:xfrm>
              <a:off x="5309405" y="1855341"/>
              <a:ext cx="11375" cy="51513"/>
            </a:xfrm>
            <a:custGeom>
              <a:avLst/>
              <a:gdLst/>
              <a:ahLst/>
              <a:cxnLst/>
              <a:rect l="l" t="t" r="r" b="b"/>
              <a:pathLst>
                <a:path w="906" h="4103" extrusionOk="0">
                  <a:moveTo>
                    <a:pt x="0" y="4103"/>
                  </a:moveTo>
                  <a:lnTo>
                    <a:pt x="906" y="4103"/>
                  </a:lnTo>
                  <a:lnTo>
                    <a:pt x="906" y="0"/>
                  </a:lnTo>
                  <a:lnTo>
                    <a:pt x="0" y="0"/>
                  </a:lnTo>
                  <a:lnTo>
                    <a:pt x="0" y="4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6"/>
            <p:cNvSpPr/>
            <p:nvPr/>
          </p:nvSpPr>
          <p:spPr>
            <a:xfrm>
              <a:off x="5253988" y="1793181"/>
              <a:ext cx="121846" cy="79222"/>
            </a:xfrm>
            <a:custGeom>
              <a:avLst/>
              <a:gdLst/>
              <a:ahLst/>
              <a:cxnLst/>
              <a:rect l="l" t="t" r="r" b="b"/>
              <a:pathLst>
                <a:path w="9705" h="6310" extrusionOk="0">
                  <a:moveTo>
                    <a:pt x="1" y="6309"/>
                  </a:moveTo>
                  <a:lnTo>
                    <a:pt x="9705" y="6309"/>
                  </a:lnTo>
                  <a:lnTo>
                    <a:pt x="9705" y="0"/>
                  </a:lnTo>
                  <a:lnTo>
                    <a:pt x="1" y="0"/>
                  </a:lnTo>
                  <a:lnTo>
                    <a:pt x="1" y="63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6"/>
            <p:cNvSpPr/>
            <p:nvPr/>
          </p:nvSpPr>
          <p:spPr>
            <a:xfrm>
              <a:off x="5256838" y="1795667"/>
              <a:ext cx="36949" cy="35531"/>
            </a:xfrm>
            <a:custGeom>
              <a:avLst/>
              <a:gdLst/>
              <a:ahLst/>
              <a:cxnLst/>
              <a:rect l="l" t="t" r="r" b="b"/>
              <a:pathLst>
                <a:path w="2943" h="2830" extrusionOk="0">
                  <a:moveTo>
                    <a:pt x="0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0" y="0"/>
                  </a:lnTo>
                  <a:lnTo>
                    <a:pt x="0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6"/>
            <p:cNvSpPr/>
            <p:nvPr/>
          </p:nvSpPr>
          <p:spPr>
            <a:xfrm>
              <a:off x="5296260" y="1795667"/>
              <a:ext cx="37313" cy="35531"/>
            </a:xfrm>
            <a:custGeom>
              <a:avLst/>
              <a:gdLst/>
              <a:ahLst/>
              <a:cxnLst/>
              <a:rect l="l" t="t" r="r" b="b"/>
              <a:pathLst>
                <a:path w="2972" h="2830" extrusionOk="0">
                  <a:moveTo>
                    <a:pt x="1" y="2830"/>
                  </a:moveTo>
                  <a:lnTo>
                    <a:pt x="2971" y="2830"/>
                  </a:lnTo>
                  <a:lnTo>
                    <a:pt x="2971" y="0"/>
                  </a:lnTo>
                  <a:lnTo>
                    <a:pt x="1" y="0"/>
                  </a:lnTo>
                  <a:lnTo>
                    <a:pt x="1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6"/>
            <p:cNvSpPr/>
            <p:nvPr/>
          </p:nvSpPr>
          <p:spPr>
            <a:xfrm>
              <a:off x="5336047" y="1795667"/>
              <a:ext cx="36949" cy="35531"/>
            </a:xfrm>
            <a:custGeom>
              <a:avLst/>
              <a:gdLst/>
              <a:ahLst/>
              <a:cxnLst/>
              <a:rect l="l" t="t" r="r" b="b"/>
              <a:pathLst>
                <a:path w="2943" h="2830" extrusionOk="0">
                  <a:moveTo>
                    <a:pt x="0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0" y="0"/>
                  </a:lnTo>
                  <a:lnTo>
                    <a:pt x="0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6"/>
            <p:cNvSpPr/>
            <p:nvPr/>
          </p:nvSpPr>
          <p:spPr>
            <a:xfrm>
              <a:off x="5256838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0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0" y="1"/>
                  </a:lnTo>
                  <a:lnTo>
                    <a:pt x="0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6"/>
            <p:cNvSpPr/>
            <p:nvPr/>
          </p:nvSpPr>
          <p:spPr>
            <a:xfrm>
              <a:off x="5296260" y="1834022"/>
              <a:ext cx="37313" cy="35179"/>
            </a:xfrm>
            <a:custGeom>
              <a:avLst/>
              <a:gdLst/>
              <a:ahLst/>
              <a:cxnLst/>
              <a:rect l="l" t="t" r="r" b="b"/>
              <a:pathLst>
                <a:path w="2972" h="2802" extrusionOk="0">
                  <a:moveTo>
                    <a:pt x="1" y="2802"/>
                  </a:moveTo>
                  <a:lnTo>
                    <a:pt x="2971" y="2802"/>
                  </a:lnTo>
                  <a:lnTo>
                    <a:pt x="2971" y="1"/>
                  </a:lnTo>
                  <a:lnTo>
                    <a:pt x="1" y="1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6"/>
            <p:cNvSpPr/>
            <p:nvPr/>
          </p:nvSpPr>
          <p:spPr>
            <a:xfrm>
              <a:off x="5336047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0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0" y="1"/>
                  </a:lnTo>
                  <a:lnTo>
                    <a:pt x="0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6"/>
            <p:cNvSpPr/>
            <p:nvPr/>
          </p:nvSpPr>
          <p:spPr>
            <a:xfrm>
              <a:off x="5016711" y="1855341"/>
              <a:ext cx="11387" cy="51513"/>
            </a:xfrm>
            <a:custGeom>
              <a:avLst/>
              <a:gdLst/>
              <a:ahLst/>
              <a:cxnLst/>
              <a:rect l="l" t="t" r="r" b="b"/>
              <a:pathLst>
                <a:path w="907" h="4103" extrusionOk="0">
                  <a:moveTo>
                    <a:pt x="1" y="4103"/>
                  </a:moveTo>
                  <a:lnTo>
                    <a:pt x="906" y="4103"/>
                  </a:lnTo>
                  <a:lnTo>
                    <a:pt x="906" y="0"/>
                  </a:lnTo>
                  <a:lnTo>
                    <a:pt x="1" y="0"/>
                  </a:lnTo>
                  <a:lnTo>
                    <a:pt x="1" y="41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6"/>
            <p:cNvSpPr/>
            <p:nvPr/>
          </p:nvSpPr>
          <p:spPr>
            <a:xfrm>
              <a:off x="4961305" y="1793181"/>
              <a:ext cx="121846" cy="79222"/>
            </a:xfrm>
            <a:custGeom>
              <a:avLst/>
              <a:gdLst/>
              <a:ahLst/>
              <a:cxnLst/>
              <a:rect l="l" t="t" r="r" b="b"/>
              <a:pathLst>
                <a:path w="9705" h="6310" extrusionOk="0">
                  <a:moveTo>
                    <a:pt x="0" y="6309"/>
                  </a:moveTo>
                  <a:lnTo>
                    <a:pt x="9704" y="6309"/>
                  </a:lnTo>
                  <a:lnTo>
                    <a:pt x="9704" y="0"/>
                  </a:lnTo>
                  <a:lnTo>
                    <a:pt x="0" y="0"/>
                  </a:lnTo>
                  <a:lnTo>
                    <a:pt x="0" y="63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6"/>
            <p:cNvSpPr/>
            <p:nvPr/>
          </p:nvSpPr>
          <p:spPr>
            <a:xfrm>
              <a:off x="4964143" y="1795667"/>
              <a:ext cx="36949" cy="35531"/>
            </a:xfrm>
            <a:custGeom>
              <a:avLst/>
              <a:gdLst/>
              <a:ahLst/>
              <a:cxnLst/>
              <a:rect l="l" t="t" r="r" b="b"/>
              <a:pathLst>
                <a:path w="2943" h="2830" extrusionOk="0">
                  <a:moveTo>
                    <a:pt x="0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0" y="0"/>
                  </a:lnTo>
                  <a:lnTo>
                    <a:pt x="0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6"/>
            <p:cNvSpPr/>
            <p:nvPr/>
          </p:nvSpPr>
          <p:spPr>
            <a:xfrm>
              <a:off x="5003566" y="1795667"/>
              <a:ext cx="36962" cy="35531"/>
            </a:xfrm>
            <a:custGeom>
              <a:avLst/>
              <a:gdLst/>
              <a:ahLst/>
              <a:cxnLst/>
              <a:rect l="l" t="t" r="r" b="b"/>
              <a:pathLst>
                <a:path w="2944" h="2830" extrusionOk="0">
                  <a:moveTo>
                    <a:pt x="1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1" y="0"/>
                  </a:lnTo>
                  <a:lnTo>
                    <a:pt x="1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6"/>
            <p:cNvSpPr/>
            <p:nvPr/>
          </p:nvSpPr>
          <p:spPr>
            <a:xfrm>
              <a:off x="5043352" y="1795667"/>
              <a:ext cx="36949" cy="35531"/>
            </a:xfrm>
            <a:custGeom>
              <a:avLst/>
              <a:gdLst/>
              <a:ahLst/>
              <a:cxnLst/>
              <a:rect l="l" t="t" r="r" b="b"/>
              <a:pathLst>
                <a:path w="2943" h="2830" extrusionOk="0">
                  <a:moveTo>
                    <a:pt x="1" y="2830"/>
                  </a:moveTo>
                  <a:lnTo>
                    <a:pt x="2943" y="2830"/>
                  </a:lnTo>
                  <a:lnTo>
                    <a:pt x="2943" y="0"/>
                  </a:lnTo>
                  <a:lnTo>
                    <a:pt x="1" y="0"/>
                  </a:lnTo>
                  <a:lnTo>
                    <a:pt x="1" y="28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6"/>
            <p:cNvSpPr/>
            <p:nvPr/>
          </p:nvSpPr>
          <p:spPr>
            <a:xfrm>
              <a:off x="4964143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0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0" y="1"/>
                  </a:lnTo>
                  <a:lnTo>
                    <a:pt x="0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6"/>
            <p:cNvSpPr/>
            <p:nvPr/>
          </p:nvSpPr>
          <p:spPr>
            <a:xfrm>
              <a:off x="5003566" y="1834022"/>
              <a:ext cx="36962" cy="35179"/>
            </a:xfrm>
            <a:custGeom>
              <a:avLst/>
              <a:gdLst/>
              <a:ahLst/>
              <a:cxnLst/>
              <a:rect l="l" t="t" r="r" b="b"/>
              <a:pathLst>
                <a:path w="2944" h="2802" extrusionOk="0">
                  <a:moveTo>
                    <a:pt x="1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1" y="1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6"/>
            <p:cNvSpPr/>
            <p:nvPr/>
          </p:nvSpPr>
          <p:spPr>
            <a:xfrm>
              <a:off x="5043352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1" y="2802"/>
                  </a:moveTo>
                  <a:lnTo>
                    <a:pt x="2943" y="2802"/>
                  </a:lnTo>
                  <a:lnTo>
                    <a:pt x="2943" y="1"/>
                  </a:lnTo>
                  <a:lnTo>
                    <a:pt x="1" y="1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rgbClr val="196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6"/>
            <p:cNvSpPr/>
            <p:nvPr/>
          </p:nvSpPr>
          <p:spPr>
            <a:xfrm>
              <a:off x="5043352" y="1834022"/>
              <a:ext cx="36949" cy="35179"/>
            </a:xfrm>
            <a:custGeom>
              <a:avLst/>
              <a:gdLst/>
              <a:ahLst/>
              <a:cxnLst/>
              <a:rect l="l" t="t" r="r" b="b"/>
              <a:pathLst>
                <a:path w="2943" h="2802" extrusionOk="0">
                  <a:moveTo>
                    <a:pt x="1" y="1"/>
                  </a:moveTo>
                  <a:lnTo>
                    <a:pt x="1" y="2802"/>
                  </a:lnTo>
                  <a:lnTo>
                    <a:pt x="2943" y="2802"/>
                  </a:lnTo>
                  <a:lnTo>
                    <a:pt x="294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46"/>
          <p:cNvGrpSpPr/>
          <p:nvPr/>
        </p:nvGrpSpPr>
        <p:grpSpPr>
          <a:xfrm>
            <a:off x="2599525" y="3144438"/>
            <a:ext cx="1877531" cy="1426786"/>
            <a:chOff x="2599525" y="3144438"/>
            <a:chExt cx="1877531" cy="1426786"/>
          </a:xfrm>
        </p:grpSpPr>
        <p:sp>
          <p:nvSpPr>
            <p:cNvPr id="2990" name="Google Shape;2990;p46"/>
            <p:cNvSpPr/>
            <p:nvPr/>
          </p:nvSpPr>
          <p:spPr>
            <a:xfrm>
              <a:off x="2599525" y="3993325"/>
              <a:ext cx="544500" cy="544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6"/>
            <p:cNvSpPr txBox="1"/>
            <p:nvPr/>
          </p:nvSpPr>
          <p:spPr>
            <a:xfrm>
              <a:off x="3173867" y="4023359"/>
              <a:ext cx="1303189" cy="547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Proposed BI Solution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102" name="Google Shape;3102;p46"/>
            <p:cNvGrpSpPr/>
            <p:nvPr/>
          </p:nvGrpSpPr>
          <p:grpSpPr>
            <a:xfrm>
              <a:off x="2693986" y="4087765"/>
              <a:ext cx="355578" cy="355620"/>
              <a:chOff x="2250315" y="5465304"/>
              <a:chExt cx="398496" cy="398544"/>
            </a:xfrm>
          </p:grpSpPr>
          <p:sp>
            <p:nvSpPr>
              <p:cNvPr id="3103" name="Google Shape;3103;p46"/>
              <p:cNvSpPr/>
              <p:nvPr/>
            </p:nvSpPr>
            <p:spPr>
              <a:xfrm>
                <a:off x="2326044" y="5725584"/>
                <a:ext cx="46394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671" extrusionOk="0">
                    <a:moveTo>
                      <a:pt x="565" y="1"/>
                    </a:moveTo>
                    <a:lnTo>
                      <a:pt x="514" y="52"/>
                    </a:lnTo>
                    <a:lnTo>
                      <a:pt x="360" y="258"/>
                    </a:lnTo>
                    <a:lnTo>
                      <a:pt x="180" y="515"/>
                    </a:lnTo>
                    <a:lnTo>
                      <a:pt x="52" y="772"/>
                    </a:lnTo>
                    <a:lnTo>
                      <a:pt x="0" y="900"/>
                    </a:lnTo>
                    <a:lnTo>
                      <a:pt x="0" y="1028"/>
                    </a:lnTo>
                    <a:lnTo>
                      <a:pt x="0" y="1157"/>
                    </a:lnTo>
                    <a:lnTo>
                      <a:pt x="52" y="1285"/>
                    </a:lnTo>
                    <a:lnTo>
                      <a:pt x="103" y="1388"/>
                    </a:lnTo>
                    <a:lnTo>
                      <a:pt x="180" y="1465"/>
                    </a:lnTo>
                    <a:lnTo>
                      <a:pt x="283" y="1542"/>
                    </a:lnTo>
                    <a:lnTo>
                      <a:pt x="386" y="1619"/>
                    </a:lnTo>
                    <a:lnTo>
                      <a:pt x="488" y="1645"/>
                    </a:lnTo>
                    <a:lnTo>
                      <a:pt x="617" y="1671"/>
                    </a:lnTo>
                    <a:lnTo>
                      <a:pt x="745" y="1645"/>
                    </a:lnTo>
                    <a:lnTo>
                      <a:pt x="874" y="1619"/>
                    </a:lnTo>
                    <a:lnTo>
                      <a:pt x="976" y="1542"/>
                    </a:lnTo>
                    <a:lnTo>
                      <a:pt x="1079" y="1465"/>
                    </a:lnTo>
                    <a:lnTo>
                      <a:pt x="1130" y="1388"/>
                    </a:lnTo>
                    <a:lnTo>
                      <a:pt x="1208" y="1285"/>
                    </a:lnTo>
                    <a:lnTo>
                      <a:pt x="1233" y="1157"/>
                    </a:lnTo>
                    <a:lnTo>
                      <a:pt x="1259" y="1028"/>
                    </a:lnTo>
                    <a:lnTo>
                      <a:pt x="1233" y="900"/>
                    </a:lnTo>
                    <a:lnTo>
                      <a:pt x="1208" y="772"/>
                    </a:lnTo>
                    <a:lnTo>
                      <a:pt x="1053" y="515"/>
                    </a:lnTo>
                    <a:lnTo>
                      <a:pt x="899" y="258"/>
                    </a:lnTo>
                    <a:lnTo>
                      <a:pt x="745" y="52"/>
                    </a:lnTo>
                    <a:lnTo>
                      <a:pt x="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46"/>
              <p:cNvSpPr/>
              <p:nvPr/>
            </p:nvSpPr>
            <p:spPr>
              <a:xfrm>
                <a:off x="2426353" y="5725584"/>
                <a:ext cx="46431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671" extrusionOk="0">
                    <a:moveTo>
                      <a:pt x="566" y="1"/>
                    </a:moveTo>
                    <a:lnTo>
                      <a:pt x="515" y="52"/>
                    </a:lnTo>
                    <a:lnTo>
                      <a:pt x="361" y="258"/>
                    </a:lnTo>
                    <a:lnTo>
                      <a:pt x="181" y="515"/>
                    </a:lnTo>
                    <a:lnTo>
                      <a:pt x="52" y="772"/>
                    </a:lnTo>
                    <a:lnTo>
                      <a:pt x="1" y="900"/>
                    </a:lnTo>
                    <a:lnTo>
                      <a:pt x="1" y="1028"/>
                    </a:lnTo>
                    <a:lnTo>
                      <a:pt x="1" y="1157"/>
                    </a:lnTo>
                    <a:lnTo>
                      <a:pt x="52" y="1285"/>
                    </a:lnTo>
                    <a:lnTo>
                      <a:pt x="104" y="1388"/>
                    </a:lnTo>
                    <a:lnTo>
                      <a:pt x="181" y="1465"/>
                    </a:lnTo>
                    <a:lnTo>
                      <a:pt x="283" y="1542"/>
                    </a:lnTo>
                    <a:lnTo>
                      <a:pt x="386" y="1619"/>
                    </a:lnTo>
                    <a:lnTo>
                      <a:pt x="489" y="1645"/>
                    </a:lnTo>
                    <a:lnTo>
                      <a:pt x="617" y="1671"/>
                    </a:lnTo>
                    <a:lnTo>
                      <a:pt x="746" y="1645"/>
                    </a:lnTo>
                    <a:lnTo>
                      <a:pt x="874" y="1619"/>
                    </a:lnTo>
                    <a:lnTo>
                      <a:pt x="977" y="1542"/>
                    </a:lnTo>
                    <a:lnTo>
                      <a:pt x="1080" y="1465"/>
                    </a:lnTo>
                    <a:lnTo>
                      <a:pt x="1157" y="1388"/>
                    </a:lnTo>
                    <a:lnTo>
                      <a:pt x="1208" y="1285"/>
                    </a:lnTo>
                    <a:lnTo>
                      <a:pt x="1234" y="1157"/>
                    </a:lnTo>
                    <a:lnTo>
                      <a:pt x="1260" y="1028"/>
                    </a:lnTo>
                    <a:lnTo>
                      <a:pt x="1234" y="900"/>
                    </a:lnTo>
                    <a:lnTo>
                      <a:pt x="1208" y="772"/>
                    </a:lnTo>
                    <a:lnTo>
                      <a:pt x="1054" y="515"/>
                    </a:lnTo>
                    <a:lnTo>
                      <a:pt x="900" y="258"/>
                    </a:lnTo>
                    <a:lnTo>
                      <a:pt x="746" y="52"/>
                    </a:lnTo>
                    <a:lnTo>
                      <a:pt x="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46"/>
              <p:cNvSpPr/>
              <p:nvPr/>
            </p:nvSpPr>
            <p:spPr>
              <a:xfrm>
                <a:off x="2526699" y="5725584"/>
                <a:ext cx="46431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671" extrusionOk="0">
                    <a:moveTo>
                      <a:pt x="566" y="1"/>
                    </a:moveTo>
                    <a:lnTo>
                      <a:pt x="514" y="52"/>
                    </a:lnTo>
                    <a:lnTo>
                      <a:pt x="360" y="258"/>
                    </a:lnTo>
                    <a:lnTo>
                      <a:pt x="180" y="515"/>
                    </a:lnTo>
                    <a:lnTo>
                      <a:pt x="52" y="772"/>
                    </a:lnTo>
                    <a:lnTo>
                      <a:pt x="26" y="900"/>
                    </a:lnTo>
                    <a:lnTo>
                      <a:pt x="1" y="1028"/>
                    </a:lnTo>
                    <a:lnTo>
                      <a:pt x="1" y="1157"/>
                    </a:lnTo>
                    <a:lnTo>
                      <a:pt x="52" y="1285"/>
                    </a:lnTo>
                    <a:lnTo>
                      <a:pt x="103" y="1388"/>
                    </a:lnTo>
                    <a:lnTo>
                      <a:pt x="180" y="1465"/>
                    </a:lnTo>
                    <a:lnTo>
                      <a:pt x="283" y="1542"/>
                    </a:lnTo>
                    <a:lnTo>
                      <a:pt x="386" y="1619"/>
                    </a:lnTo>
                    <a:lnTo>
                      <a:pt x="489" y="1645"/>
                    </a:lnTo>
                    <a:lnTo>
                      <a:pt x="617" y="1671"/>
                    </a:lnTo>
                    <a:lnTo>
                      <a:pt x="745" y="1645"/>
                    </a:lnTo>
                    <a:lnTo>
                      <a:pt x="874" y="1619"/>
                    </a:lnTo>
                    <a:lnTo>
                      <a:pt x="977" y="1542"/>
                    </a:lnTo>
                    <a:lnTo>
                      <a:pt x="1079" y="1465"/>
                    </a:lnTo>
                    <a:lnTo>
                      <a:pt x="1156" y="1388"/>
                    </a:lnTo>
                    <a:lnTo>
                      <a:pt x="1208" y="1285"/>
                    </a:lnTo>
                    <a:lnTo>
                      <a:pt x="1233" y="1157"/>
                    </a:lnTo>
                    <a:lnTo>
                      <a:pt x="1259" y="1028"/>
                    </a:lnTo>
                    <a:lnTo>
                      <a:pt x="1233" y="900"/>
                    </a:lnTo>
                    <a:lnTo>
                      <a:pt x="1208" y="772"/>
                    </a:lnTo>
                    <a:lnTo>
                      <a:pt x="1054" y="515"/>
                    </a:lnTo>
                    <a:lnTo>
                      <a:pt x="900" y="258"/>
                    </a:lnTo>
                    <a:lnTo>
                      <a:pt x="745" y="52"/>
                    </a:lnTo>
                    <a:lnTo>
                      <a:pt x="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46"/>
              <p:cNvSpPr/>
              <p:nvPr/>
            </p:nvSpPr>
            <p:spPr>
              <a:xfrm>
                <a:off x="2376198" y="5802271"/>
                <a:ext cx="46431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671" extrusionOk="0">
                    <a:moveTo>
                      <a:pt x="617" y="0"/>
                    </a:moveTo>
                    <a:lnTo>
                      <a:pt x="566" y="26"/>
                    </a:lnTo>
                    <a:lnTo>
                      <a:pt x="514" y="52"/>
                    </a:lnTo>
                    <a:lnTo>
                      <a:pt x="360" y="257"/>
                    </a:lnTo>
                    <a:lnTo>
                      <a:pt x="180" y="514"/>
                    </a:lnTo>
                    <a:lnTo>
                      <a:pt x="52" y="771"/>
                    </a:lnTo>
                    <a:lnTo>
                      <a:pt x="1" y="925"/>
                    </a:lnTo>
                    <a:lnTo>
                      <a:pt x="1" y="1028"/>
                    </a:lnTo>
                    <a:lnTo>
                      <a:pt x="1" y="1156"/>
                    </a:lnTo>
                    <a:lnTo>
                      <a:pt x="52" y="1285"/>
                    </a:lnTo>
                    <a:lnTo>
                      <a:pt x="103" y="1387"/>
                    </a:lnTo>
                    <a:lnTo>
                      <a:pt x="180" y="1490"/>
                    </a:lnTo>
                    <a:lnTo>
                      <a:pt x="283" y="1567"/>
                    </a:lnTo>
                    <a:lnTo>
                      <a:pt x="386" y="1619"/>
                    </a:lnTo>
                    <a:lnTo>
                      <a:pt x="489" y="1644"/>
                    </a:lnTo>
                    <a:lnTo>
                      <a:pt x="617" y="1670"/>
                    </a:lnTo>
                    <a:lnTo>
                      <a:pt x="745" y="1644"/>
                    </a:lnTo>
                    <a:lnTo>
                      <a:pt x="874" y="1619"/>
                    </a:lnTo>
                    <a:lnTo>
                      <a:pt x="977" y="1567"/>
                    </a:lnTo>
                    <a:lnTo>
                      <a:pt x="1079" y="1490"/>
                    </a:lnTo>
                    <a:lnTo>
                      <a:pt x="1131" y="1387"/>
                    </a:lnTo>
                    <a:lnTo>
                      <a:pt x="1208" y="1285"/>
                    </a:lnTo>
                    <a:lnTo>
                      <a:pt x="1234" y="1156"/>
                    </a:lnTo>
                    <a:lnTo>
                      <a:pt x="1259" y="1028"/>
                    </a:lnTo>
                    <a:lnTo>
                      <a:pt x="1234" y="925"/>
                    </a:lnTo>
                    <a:lnTo>
                      <a:pt x="1208" y="771"/>
                    </a:lnTo>
                    <a:lnTo>
                      <a:pt x="1054" y="514"/>
                    </a:lnTo>
                    <a:lnTo>
                      <a:pt x="900" y="257"/>
                    </a:lnTo>
                    <a:lnTo>
                      <a:pt x="745" y="52"/>
                    </a:lnTo>
                    <a:lnTo>
                      <a:pt x="694" y="2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46"/>
              <p:cNvSpPr/>
              <p:nvPr/>
            </p:nvSpPr>
            <p:spPr>
              <a:xfrm>
                <a:off x="2476544" y="5802271"/>
                <a:ext cx="46394" cy="61576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671" extrusionOk="0">
                    <a:moveTo>
                      <a:pt x="617" y="0"/>
                    </a:moveTo>
                    <a:lnTo>
                      <a:pt x="565" y="26"/>
                    </a:lnTo>
                    <a:lnTo>
                      <a:pt x="514" y="52"/>
                    </a:lnTo>
                    <a:lnTo>
                      <a:pt x="360" y="257"/>
                    </a:lnTo>
                    <a:lnTo>
                      <a:pt x="180" y="514"/>
                    </a:lnTo>
                    <a:lnTo>
                      <a:pt x="52" y="771"/>
                    </a:lnTo>
                    <a:lnTo>
                      <a:pt x="26" y="925"/>
                    </a:lnTo>
                    <a:lnTo>
                      <a:pt x="0" y="1028"/>
                    </a:lnTo>
                    <a:lnTo>
                      <a:pt x="0" y="1156"/>
                    </a:lnTo>
                    <a:lnTo>
                      <a:pt x="52" y="1285"/>
                    </a:lnTo>
                    <a:lnTo>
                      <a:pt x="103" y="1387"/>
                    </a:lnTo>
                    <a:lnTo>
                      <a:pt x="180" y="1490"/>
                    </a:lnTo>
                    <a:lnTo>
                      <a:pt x="283" y="1567"/>
                    </a:lnTo>
                    <a:lnTo>
                      <a:pt x="386" y="1619"/>
                    </a:lnTo>
                    <a:lnTo>
                      <a:pt x="488" y="1644"/>
                    </a:lnTo>
                    <a:lnTo>
                      <a:pt x="617" y="1670"/>
                    </a:lnTo>
                    <a:lnTo>
                      <a:pt x="745" y="1644"/>
                    </a:lnTo>
                    <a:lnTo>
                      <a:pt x="874" y="1619"/>
                    </a:lnTo>
                    <a:lnTo>
                      <a:pt x="976" y="1567"/>
                    </a:lnTo>
                    <a:lnTo>
                      <a:pt x="1079" y="1490"/>
                    </a:lnTo>
                    <a:lnTo>
                      <a:pt x="1156" y="1387"/>
                    </a:lnTo>
                    <a:lnTo>
                      <a:pt x="1207" y="1285"/>
                    </a:lnTo>
                    <a:lnTo>
                      <a:pt x="1233" y="1156"/>
                    </a:lnTo>
                    <a:lnTo>
                      <a:pt x="1259" y="1028"/>
                    </a:lnTo>
                    <a:lnTo>
                      <a:pt x="1233" y="925"/>
                    </a:lnTo>
                    <a:lnTo>
                      <a:pt x="1207" y="771"/>
                    </a:lnTo>
                    <a:lnTo>
                      <a:pt x="1053" y="514"/>
                    </a:lnTo>
                    <a:lnTo>
                      <a:pt x="899" y="257"/>
                    </a:lnTo>
                    <a:lnTo>
                      <a:pt x="745" y="52"/>
                    </a:lnTo>
                    <a:lnTo>
                      <a:pt x="694" y="2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46"/>
              <p:cNvSpPr/>
              <p:nvPr/>
            </p:nvSpPr>
            <p:spPr>
              <a:xfrm>
                <a:off x="2250315" y="5465304"/>
                <a:ext cx="398496" cy="226259"/>
              </a:xfrm>
              <a:custGeom>
                <a:avLst/>
                <a:gdLst/>
                <a:ahLst/>
                <a:cxnLst/>
                <a:rect l="l" t="t" r="r" b="b"/>
                <a:pathLst>
                  <a:path w="10814" h="6140" extrusionOk="0">
                    <a:moveTo>
                      <a:pt x="5112" y="1"/>
                    </a:moveTo>
                    <a:lnTo>
                      <a:pt x="4881" y="26"/>
                    </a:lnTo>
                    <a:lnTo>
                      <a:pt x="4650" y="78"/>
                    </a:lnTo>
                    <a:lnTo>
                      <a:pt x="4444" y="129"/>
                    </a:lnTo>
                    <a:lnTo>
                      <a:pt x="4239" y="206"/>
                    </a:lnTo>
                    <a:lnTo>
                      <a:pt x="4033" y="309"/>
                    </a:lnTo>
                    <a:lnTo>
                      <a:pt x="3828" y="411"/>
                    </a:lnTo>
                    <a:lnTo>
                      <a:pt x="3648" y="514"/>
                    </a:lnTo>
                    <a:lnTo>
                      <a:pt x="3468" y="643"/>
                    </a:lnTo>
                    <a:lnTo>
                      <a:pt x="3288" y="797"/>
                    </a:lnTo>
                    <a:lnTo>
                      <a:pt x="3134" y="951"/>
                    </a:lnTo>
                    <a:lnTo>
                      <a:pt x="2980" y="1105"/>
                    </a:lnTo>
                    <a:lnTo>
                      <a:pt x="2852" y="1285"/>
                    </a:lnTo>
                    <a:lnTo>
                      <a:pt x="2723" y="1465"/>
                    </a:lnTo>
                    <a:lnTo>
                      <a:pt x="2620" y="1670"/>
                    </a:lnTo>
                    <a:lnTo>
                      <a:pt x="2518" y="1876"/>
                    </a:lnTo>
                    <a:lnTo>
                      <a:pt x="2338" y="1850"/>
                    </a:lnTo>
                    <a:lnTo>
                      <a:pt x="1927" y="1850"/>
                    </a:lnTo>
                    <a:lnTo>
                      <a:pt x="1721" y="1876"/>
                    </a:lnTo>
                    <a:lnTo>
                      <a:pt x="1516" y="1927"/>
                    </a:lnTo>
                    <a:lnTo>
                      <a:pt x="1310" y="2004"/>
                    </a:lnTo>
                    <a:lnTo>
                      <a:pt x="1131" y="2107"/>
                    </a:lnTo>
                    <a:lnTo>
                      <a:pt x="951" y="2209"/>
                    </a:lnTo>
                    <a:lnTo>
                      <a:pt x="771" y="2338"/>
                    </a:lnTo>
                    <a:lnTo>
                      <a:pt x="643" y="2466"/>
                    </a:lnTo>
                    <a:lnTo>
                      <a:pt x="488" y="2620"/>
                    </a:lnTo>
                    <a:lnTo>
                      <a:pt x="360" y="2800"/>
                    </a:lnTo>
                    <a:lnTo>
                      <a:pt x="257" y="2954"/>
                    </a:lnTo>
                    <a:lnTo>
                      <a:pt x="180" y="3160"/>
                    </a:lnTo>
                    <a:lnTo>
                      <a:pt x="103" y="3365"/>
                    </a:lnTo>
                    <a:lnTo>
                      <a:pt x="52" y="3571"/>
                    </a:lnTo>
                    <a:lnTo>
                      <a:pt x="0" y="3776"/>
                    </a:lnTo>
                    <a:lnTo>
                      <a:pt x="0" y="3982"/>
                    </a:lnTo>
                    <a:lnTo>
                      <a:pt x="0" y="4213"/>
                    </a:lnTo>
                    <a:lnTo>
                      <a:pt x="52" y="4418"/>
                    </a:lnTo>
                    <a:lnTo>
                      <a:pt x="103" y="4624"/>
                    </a:lnTo>
                    <a:lnTo>
                      <a:pt x="180" y="4829"/>
                    </a:lnTo>
                    <a:lnTo>
                      <a:pt x="257" y="5035"/>
                    </a:lnTo>
                    <a:lnTo>
                      <a:pt x="360" y="5189"/>
                    </a:lnTo>
                    <a:lnTo>
                      <a:pt x="488" y="5369"/>
                    </a:lnTo>
                    <a:lnTo>
                      <a:pt x="643" y="5523"/>
                    </a:lnTo>
                    <a:lnTo>
                      <a:pt x="771" y="5651"/>
                    </a:lnTo>
                    <a:lnTo>
                      <a:pt x="951" y="5780"/>
                    </a:lnTo>
                    <a:lnTo>
                      <a:pt x="1131" y="5882"/>
                    </a:lnTo>
                    <a:lnTo>
                      <a:pt x="1310" y="5985"/>
                    </a:lnTo>
                    <a:lnTo>
                      <a:pt x="1516" y="6062"/>
                    </a:lnTo>
                    <a:lnTo>
                      <a:pt x="1721" y="6114"/>
                    </a:lnTo>
                    <a:lnTo>
                      <a:pt x="1927" y="6139"/>
                    </a:lnTo>
                    <a:lnTo>
                      <a:pt x="9324" y="6139"/>
                    </a:lnTo>
                    <a:lnTo>
                      <a:pt x="9478" y="6114"/>
                    </a:lnTo>
                    <a:lnTo>
                      <a:pt x="9658" y="6088"/>
                    </a:lnTo>
                    <a:lnTo>
                      <a:pt x="9812" y="6011"/>
                    </a:lnTo>
                    <a:lnTo>
                      <a:pt x="9941" y="5959"/>
                    </a:lnTo>
                    <a:lnTo>
                      <a:pt x="10069" y="5857"/>
                    </a:lnTo>
                    <a:lnTo>
                      <a:pt x="10326" y="5677"/>
                    </a:lnTo>
                    <a:lnTo>
                      <a:pt x="10531" y="5420"/>
                    </a:lnTo>
                    <a:lnTo>
                      <a:pt x="10609" y="5292"/>
                    </a:lnTo>
                    <a:lnTo>
                      <a:pt x="10686" y="5138"/>
                    </a:lnTo>
                    <a:lnTo>
                      <a:pt x="10737" y="4983"/>
                    </a:lnTo>
                    <a:lnTo>
                      <a:pt x="10763" y="4829"/>
                    </a:lnTo>
                    <a:lnTo>
                      <a:pt x="10788" y="4675"/>
                    </a:lnTo>
                    <a:lnTo>
                      <a:pt x="10814" y="4495"/>
                    </a:lnTo>
                    <a:lnTo>
                      <a:pt x="10788" y="4341"/>
                    </a:lnTo>
                    <a:lnTo>
                      <a:pt x="10763" y="4162"/>
                    </a:lnTo>
                    <a:lnTo>
                      <a:pt x="10737" y="4007"/>
                    </a:lnTo>
                    <a:lnTo>
                      <a:pt x="10686" y="3853"/>
                    </a:lnTo>
                    <a:lnTo>
                      <a:pt x="10609" y="3725"/>
                    </a:lnTo>
                    <a:lnTo>
                      <a:pt x="10531" y="3571"/>
                    </a:lnTo>
                    <a:lnTo>
                      <a:pt x="10326" y="3340"/>
                    </a:lnTo>
                    <a:lnTo>
                      <a:pt x="10069" y="3134"/>
                    </a:lnTo>
                    <a:lnTo>
                      <a:pt x="9941" y="3057"/>
                    </a:lnTo>
                    <a:lnTo>
                      <a:pt x="9812" y="2980"/>
                    </a:lnTo>
                    <a:lnTo>
                      <a:pt x="9658" y="2929"/>
                    </a:lnTo>
                    <a:lnTo>
                      <a:pt x="9478" y="2877"/>
                    </a:lnTo>
                    <a:lnTo>
                      <a:pt x="9324" y="2877"/>
                    </a:lnTo>
                    <a:lnTo>
                      <a:pt x="9170" y="2852"/>
                    </a:lnTo>
                    <a:lnTo>
                      <a:pt x="8425" y="2852"/>
                    </a:lnTo>
                    <a:lnTo>
                      <a:pt x="8374" y="2569"/>
                    </a:lnTo>
                    <a:lnTo>
                      <a:pt x="8323" y="2287"/>
                    </a:lnTo>
                    <a:lnTo>
                      <a:pt x="8220" y="2004"/>
                    </a:lnTo>
                    <a:lnTo>
                      <a:pt x="8117" y="1747"/>
                    </a:lnTo>
                    <a:lnTo>
                      <a:pt x="7989" y="1490"/>
                    </a:lnTo>
                    <a:lnTo>
                      <a:pt x="7835" y="1259"/>
                    </a:lnTo>
                    <a:lnTo>
                      <a:pt x="7655" y="1028"/>
                    </a:lnTo>
                    <a:lnTo>
                      <a:pt x="7449" y="822"/>
                    </a:lnTo>
                    <a:lnTo>
                      <a:pt x="7244" y="643"/>
                    </a:lnTo>
                    <a:lnTo>
                      <a:pt x="7013" y="489"/>
                    </a:lnTo>
                    <a:lnTo>
                      <a:pt x="6756" y="334"/>
                    </a:lnTo>
                    <a:lnTo>
                      <a:pt x="6499" y="232"/>
                    </a:lnTo>
                    <a:lnTo>
                      <a:pt x="6216" y="129"/>
                    </a:lnTo>
                    <a:lnTo>
                      <a:pt x="5934" y="52"/>
                    </a:lnTo>
                    <a:lnTo>
                      <a:pt x="5651" y="26"/>
                    </a:lnTo>
                    <a:lnTo>
                      <a:pt x="53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1" name="Google Shape;2991;p46"/>
            <p:cNvSpPr txBox="1"/>
            <p:nvPr/>
          </p:nvSpPr>
          <p:spPr>
            <a:xfrm>
              <a:off x="3703737" y="3144438"/>
              <a:ext cx="4269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09" name="Google Shape;3109;p46"/>
          <p:cNvGrpSpPr/>
          <p:nvPr/>
        </p:nvGrpSpPr>
        <p:grpSpPr>
          <a:xfrm>
            <a:off x="541350" y="2258613"/>
            <a:ext cx="2751087" cy="2279217"/>
            <a:chOff x="541350" y="2258613"/>
            <a:chExt cx="2751087" cy="2279217"/>
          </a:xfrm>
        </p:grpSpPr>
        <p:sp>
          <p:nvSpPr>
            <p:cNvPr id="3110" name="Google Shape;3110;p46"/>
            <p:cNvSpPr txBox="1"/>
            <p:nvPr/>
          </p:nvSpPr>
          <p:spPr>
            <a:xfrm>
              <a:off x="1086269" y="4183658"/>
              <a:ext cx="1359863" cy="22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8" name="Google Shape;2988;p46"/>
            <p:cNvSpPr txBox="1"/>
            <p:nvPr/>
          </p:nvSpPr>
          <p:spPr>
            <a:xfrm>
              <a:off x="2865537" y="2258613"/>
              <a:ext cx="4269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541350" y="3993330"/>
              <a:ext cx="544500" cy="5445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2" name="Google Shape;3112;p46"/>
            <p:cNvGrpSpPr/>
            <p:nvPr/>
          </p:nvGrpSpPr>
          <p:grpSpPr>
            <a:xfrm>
              <a:off x="614813" y="4096600"/>
              <a:ext cx="397575" cy="337960"/>
              <a:chOff x="1681275" y="3130725"/>
              <a:chExt cx="397575" cy="337960"/>
            </a:xfrm>
          </p:grpSpPr>
          <p:sp>
            <p:nvSpPr>
              <p:cNvPr id="3113" name="Google Shape;3113;p46"/>
              <p:cNvSpPr/>
              <p:nvPr/>
            </p:nvSpPr>
            <p:spPr>
              <a:xfrm>
                <a:off x="1752287" y="3185633"/>
                <a:ext cx="256513" cy="283045"/>
              </a:xfrm>
              <a:custGeom>
                <a:avLst/>
                <a:gdLst/>
                <a:ahLst/>
                <a:cxnLst/>
                <a:rect l="l" t="t" r="r" b="b"/>
                <a:pathLst>
                  <a:path w="6961" h="7681" extrusionOk="0">
                    <a:moveTo>
                      <a:pt x="3468" y="1"/>
                    </a:moveTo>
                    <a:lnTo>
                      <a:pt x="0" y="3109"/>
                    </a:lnTo>
                    <a:lnTo>
                      <a:pt x="0" y="7552"/>
                    </a:lnTo>
                    <a:lnTo>
                      <a:pt x="0" y="7604"/>
                    </a:lnTo>
                    <a:lnTo>
                      <a:pt x="26" y="7655"/>
                    </a:lnTo>
                    <a:lnTo>
                      <a:pt x="77" y="7681"/>
                    </a:lnTo>
                    <a:lnTo>
                      <a:pt x="6858" y="7681"/>
                    </a:lnTo>
                    <a:lnTo>
                      <a:pt x="6909" y="7655"/>
                    </a:lnTo>
                    <a:lnTo>
                      <a:pt x="6935" y="7604"/>
                    </a:lnTo>
                    <a:lnTo>
                      <a:pt x="6961" y="7552"/>
                    </a:lnTo>
                    <a:lnTo>
                      <a:pt x="6961" y="3109"/>
                    </a:lnTo>
                    <a:lnTo>
                      <a:pt x="34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46"/>
              <p:cNvSpPr/>
              <p:nvPr/>
            </p:nvSpPr>
            <p:spPr>
              <a:xfrm>
                <a:off x="1681275" y="3130725"/>
                <a:ext cx="397575" cy="208276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5652" extrusionOk="0">
                    <a:moveTo>
                      <a:pt x="5266" y="1"/>
                    </a:moveTo>
                    <a:lnTo>
                      <a:pt x="5138" y="52"/>
                    </a:lnTo>
                    <a:lnTo>
                      <a:pt x="5009" y="104"/>
                    </a:lnTo>
                    <a:lnTo>
                      <a:pt x="4907" y="181"/>
                    </a:lnTo>
                    <a:lnTo>
                      <a:pt x="232" y="4393"/>
                    </a:lnTo>
                    <a:lnTo>
                      <a:pt x="129" y="4496"/>
                    </a:lnTo>
                    <a:lnTo>
                      <a:pt x="52" y="4599"/>
                    </a:lnTo>
                    <a:lnTo>
                      <a:pt x="26" y="4753"/>
                    </a:lnTo>
                    <a:lnTo>
                      <a:pt x="1" y="4881"/>
                    </a:lnTo>
                    <a:lnTo>
                      <a:pt x="1" y="5035"/>
                    </a:lnTo>
                    <a:lnTo>
                      <a:pt x="26" y="5164"/>
                    </a:lnTo>
                    <a:lnTo>
                      <a:pt x="103" y="5292"/>
                    </a:lnTo>
                    <a:lnTo>
                      <a:pt x="181" y="5395"/>
                    </a:lnTo>
                    <a:lnTo>
                      <a:pt x="283" y="5498"/>
                    </a:lnTo>
                    <a:lnTo>
                      <a:pt x="412" y="5575"/>
                    </a:lnTo>
                    <a:lnTo>
                      <a:pt x="540" y="5626"/>
                    </a:lnTo>
                    <a:lnTo>
                      <a:pt x="669" y="5652"/>
                    </a:lnTo>
                    <a:lnTo>
                      <a:pt x="823" y="5652"/>
                    </a:lnTo>
                    <a:lnTo>
                      <a:pt x="951" y="5600"/>
                    </a:lnTo>
                    <a:lnTo>
                      <a:pt x="1080" y="5549"/>
                    </a:lnTo>
                    <a:lnTo>
                      <a:pt x="1208" y="5472"/>
                    </a:lnTo>
                    <a:lnTo>
                      <a:pt x="5395" y="1696"/>
                    </a:lnTo>
                    <a:lnTo>
                      <a:pt x="9581" y="5472"/>
                    </a:lnTo>
                    <a:lnTo>
                      <a:pt x="9710" y="5549"/>
                    </a:lnTo>
                    <a:lnTo>
                      <a:pt x="9813" y="5600"/>
                    </a:lnTo>
                    <a:lnTo>
                      <a:pt x="9941" y="5626"/>
                    </a:lnTo>
                    <a:lnTo>
                      <a:pt x="10069" y="5652"/>
                    </a:lnTo>
                    <a:lnTo>
                      <a:pt x="10224" y="5626"/>
                    </a:lnTo>
                    <a:lnTo>
                      <a:pt x="10378" y="5575"/>
                    </a:lnTo>
                    <a:lnTo>
                      <a:pt x="10506" y="5498"/>
                    </a:lnTo>
                    <a:lnTo>
                      <a:pt x="10609" y="5395"/>
                    </a:lnTo>
                    <a:lnTo>
                      <a:pt x="10712" y="5292"/>
                    </a:lnTo>
                    <a:lnTo>
                      <a:pt x="10763" y="5164"/>
                    </a:lnTo>
                    <a:lnTo>
                      <a:pt x="10789" y="5035"/>
                    </a:lnTo>
                    <a:lnTo>
                      <a:pt x="10789" y="4881"/>
                    </a:lnTo>
                    <a:lnTo>
                      <a:pt x="10789" y="4753"/>
                    </a:lnTo>
                    <a:lnTo>
                      <a:pt x="10737" y="4599"/>
                    </a:lnTo>
                    <a:lnTo>
                      <a:pt x="10660" y="4496"/>
                    </a:lnTo>
                    <a:lnTo>
                      <a:pt x="10557" y="4393"/>
                    </a:lnTo>
                    <a:lnTo>
                      <a:pt x="5883" y="181"/>
                    </a:lnTo>
                    <a:lnTo>
                      <a:pt x="5780" y="104"/>
                    </a:lnTo>
                    <a:lnTo>
                      <a:pt x="5652" y="52"/>
                    </a:lnTo>
                    <a:lnTo>
                      <a:pt x="5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46"/>
              <p:cNvSpPr/>
              <p:nvPr/>
            </p:nvSpPr>
            <p:spPr>
              <a:xfrm>
                <a:off x="1876255" y="3402392"/>
                <a:ext cx="12345" cy="6629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99" extrusionOk="0">
                    <a:moveTo>
                      <a:pt x="104" y="1"/>
                    </a:moveTo>
                    <a:lnTo>
                      <a:pt x="52" y="26"/>
                    </a:lnTo>
                    <a:lnTo>
                      <a:pt x="27" y="78"/>
                    </a:lnTo>
                    <a:lnTo>
                      <a:pt x="1" y="155"/>
                    </a:lnTo>
                    <a:lnTo>
                      <a:pt x="1" y="1799"/>
                    </a:lnTo>
                    <a:lnTo>
                      <a:pt x="335" y="1799"/>
                    </a:lnTo>
                    <a:lnTo>
                      <a:pt x="335" y="155"/>
                    </a:lnTo>
                    <a:lnTo>
                      <a:pt x="309" y="78"/>
                    </a:lnTo>
                    <a:lnTo>
                      <a:pt x="283" y="26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46"/>
              <p:cNvSpPr/>
              <p:nvPr/>
            </p:nvSpPr>
            <p:spPr>
              <a:xfrm>
                <a:off x="1895196" y="3281225"/>
                <a:ext cx="12345" cy="6345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22" extrusionOk="0">
                    <a:moveTo>
                      <a:pt x="103" y="1"/>
                    </a:moveTo>
                    <a:lnTo>
                      <a:pt x="52" y="52"/>
                    </a:lnTo>
                    <a:lnTo>
                      <a:pt x="26" y="104"/>
                    </a:lnTo>
                    <a:lnTo>
                      <a:pt x="1" y="155"/>
                    </a:lnTo>
                    <a:lnTo>
                      <a:pt x="1" y="1542"/>
                    </a:lnTo>
                    <a:lnTo>
                      <a:pt x="26" y="1619"/>
                    </a:lnTo>
                    <a:lnTo>
                      <a:pt x="52" y="1670"/>
                    </a:lnTo>
                    <a:lnTo>
                      <a:pt x="103" y="1696"/>
                    </a:lnTo>
                    <a:lnTo>
                      <a:pt x="180" y="1722"/>
                    </a:lnTo>
                    <a:lnTo>
                      <a:pt x="232" y="1696"/>
                    </a:lnTo>
                    <a:lnTo>
                      <a:pt x="283" y="1670"/>
                    </a:lnTo>
                    <a:lnTo>
                      <a:pt x="335" y="1619"/>
                    </a:lnTo>
                    <a:lnTo>
                      <a:pt x="335" y="1542"/>
                    </a:lnTo>
                    <a:lnTo>
                      <a:pt x="335" y="155"/>
                    </a:lnTo>
                    <a:lnTo>
                      <a:pt x="335" y="104"/>
                    </a:lnTo>
                    <a:lnTo>
                      <a:pt x="283" y="52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46"/>
              <p:cNvSpPr/>
              <p:nvPr/>
            </p:nvSpPr>
            <p:spPr>
              <a:xfrm>
                <a:off x="1857350" y="3281225"/>
                <a:ext cx="11387" cy="6345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22" extrusionOk="0">
                    <a:moveTo>
                      <a:pt x="103" y="1"/>
                    </a:moveTo>
                    <a:lnTo>
                      <a:pt x="52" y="52"/>
                    </a:lnTo>
                    <a:lnTo>
                      <a:pt x="0" y="104"/>
                    </a:lnTo>
                    <a:lnTo>
                      <a:pt x="0" y="155"/>
                    </a:lnTo>
                    <a:lnTo>
                      <a:pt x="0" y="1542"/>
                    </a:lnTo>
                    <a:lnTo>
                      <a:pt x="0" y="1619"/>
                    </a:lnTo>
                    <a:lnTo>
                      <a:pt x="52" y="1670"/>
                    </a:lnTo>
                    <a:lnTo>
                      <a:pt x="103" y="1696"/>
                    </a:lnTo>
                    <a:lnTo>
                      <a:pt x="154" y="1722"/>
                    </a:lnTo>
                    <a:lnTo>
                      <a:pt x="231" y="1696"/>
                    </a:lnTo>
                    <a:lnTo>
                      <a:pt x="283" y="1670"/>
                    </a:lnTo>
                    <a:lnTo>
                      <a:pt x="308" y="1619"/>
                    </a:lnTo>
                    <a:lnTo>
                      <a:pt x="308" y="1542"/>
                    </a:lnTo>
                    <a:lnTo>
                      <a:pt x="308" y="155"/>
                    </a:lnTo>
                    <a:lnTo>
                      <a:pt x="308" y="104"/>
                    </a:lnTo>
                    <a:lnTo>
                      <a:pt x="283" y="52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46"/>
              <p:cNvSpPr/>
              <p:nvPr/>
            </p:nvSpPr>
            <p:spPr>
              <a:xfrm>
                <a:off x="1840288" y="3331417"/>
                <a:ext cx="84276" cy="84276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87" extrusionOk="0">
                    <a:moveTo>
                      <a:pt x="155" y="0"/>
                    </a:moveTo>
                    <a:lnTo>
                      <a:pt x="104" y="26"/>
                    </a:lnTo>
                    <a:lnTo>
                      <a:pt x="52" y="52"/>
                    </a:lnTo>
                    <a:lnTo>
                      <a:pt x="1" y="103"/>
                    </a:lnTo>
                    <a:lnTo>
                      <a:pt x="1" y="154"/>
                    </a:lnTo>
                    <a:lnTo>
                      <a:pt x="1" y="1644"/>
                    </a:lnTo>
                    <a:lnTo>
                      <a:pt x="27" y="1773"/>
                    </a:lnTo>
                    <a:lnTo>
                      <a:pt x="52" y="1901"/>
                    </a:lnTo>
                    <a:lnTo>
                      <a:pt x="104" y="2004"/>
                    </a:lnTo>
                    <a:lnTo>
                      <a:pt x="181" y="2106"/>
                    </a:lnTo>
                    <a:lnTo>
                      <a:pt x="283" y="2183"/>
                    </a:lnTo>
                    <a:lnTo>
                      <a:pt x="386" y="2235"/>
                    </a:lnTo>
                    <a:lnTo>
                      <a:pt x="515" y="2286"/>
                    </a:lnTo>
                    <a:lnTo>
                      <a:pt x="1773" y="2286"/>
                    </a:lnTo>
                    <a:lnTo>
                      <a:pt x="1902" y="2235"/>
                    </a:lnTo>
                    <a:lnTo>
                      <a:pt x="2004" y="2183"/>
                    </a:lnTo>
                    <a:lnTo>
                      <a:pt x="2107" y="2106"/>
                    </a:lnTo>
                    <a:lnTo>
                      <a:pt x="2184" y="2004"/>
                    </a:lnTo>
                    <a:lnTo>
                      <a:pt x="2235" y="1901"/>
                    </a:lnTo>
                    <a:lnTo>
                      <a:pt x="2261" y="1773"/>
                    </a:lnTo>
                    <a:lnTo>
                      <a:pt x="2287" y="1644"/>
                    </a:lnTo>
                    <a:lnTo>
                      <a:pt x="2287" y="154"/>
                    </a:lnTo>
                    <a:lnTo>
                      <a:pt x="2261" y="103"/>
                    </a:lnTo>
                    <a:lnTo>
                      <a:pt x="2235" y="52"/>
                    </a:lnTo>
                    <a:lnTo>
                      <a:pt x="2184" y="26"/>
                    </a:lnTo>
                    <a:lnTo>
                      <a:pt x="21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19" name="Google Shape;3119;p46"/>
          <p:cNvGrpSpPr/>
          <p:nvPr/>
        </p:nvGrpSpPr>
        <p:grpSpPr>
          <a:xfrm>
            <a:off x="4647400" y="3144438"/>
            <a:ext cx="1931388" cy="1445279"/>
            <a:chOff x="4647400" y="3144438"/>
            <a:chExt cx="1931388" cy="1445279"/>
          </a:xfrm>
        </p:grpSpPr>
        <p:sp>
          <p:nvSpPr>
            <p:cNvPr id="3120" name="Google Shape;3120;p46"/>
            <p:cNvSpPr txBox="1"/>
            <p:nvPr/>
          </p:nvSpPr>
          <p:spPr>
            <a:xfrm>
              <a:off x="5198890" y="4004864"/>
              <a:ext cx="1379898" cy="584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 Prototypes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94" name="Google Shape;2994;p46"/>
            <p:cNvSpPr txBox="1"/>
            <p:nvPr/>
          </p:nvSpPr>
          <p:spPr>
            <a:xfrm>
              <a:off x="4956274" y="3144438"/>
              <a:ext cx="4269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93" name="Google Shape;2993;p46"/>
            <p:cNvSpPr/>
            <p:nvPr/>
          </p:nvSpPr>
          <p:spPr>
            <a:xfrm>
              <a:off x="4647400" y="3993325"/>
              <a:ext cx="544500" cy="5445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2" name="Google Shape;3122;p46"/>
            <p:cNvGrpSpPr/>
            <p:nvPr/>
          </p:nvGrpSpPr>
          <p:grpSpPr>
            <a:xfrm>
              <a:off x="4795874" y="4105726"/>
              <a:ext cx="247574" cy="319708"/>
              <a:chOff x="4453033" y="5465304"/>
              <a:chExt cx="308619" cy="398539"/>
            </a:xfrm>
          </p:grpSpPr>
          <p:sp>
            <p:nvSpPr>
              <p:cNvPr id="3123" name="Google Shape;3123;p46"/>
              <p:cNvSpPr/>
              <p:nvPr/>
            </p:nvSpPr>
            <p:spPr>
              <a:xfrm>
                <a:off x="4453033" y="5465304"/>
                <a:ext cx="308619" cy="398533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10815" extrusionOk="0">
                    <a:moveTo>
                      <a:pt x="4881" y="1"/>
                    </a:moveTo>
                    <a:lnTo>
                      <a:pt x="4573" y="155"/>
                    </a:lnTo>
                    <a:lnTo>
                      <a:pt x="4264" y="309"/>
                    </a:lnTo>
                    <a:lnTo>
                      <a:pt x="3982" y="489"/>
                    </a:lnTo>
                    <a:lnTo>
                      <a:pt x="3725" y="669"/>
                    </a:lnTo>
                    <a:lnTo>
                      <a:pt x="3494" y="849"/>
                    </a:lnTo>
                    <a:lnTo>
                      <a:pt x="3288" y="1054"/>
                    </a:lnTo>
                    <a:lnTo>
                      <a:pt x="3083" y="1260"/>
                    </a:lnTo>
                    <a:lnTo>
                      <a:pt x="2903" y="1465"/>
                    </a:lnTo>
                    <a:lnTo>
                      <a:pt x="2749" y="1671"/>
                    </a:lnTo>
                    <a:lnTo>
                      <a:pt x="2595" y="1902"/>
                    </a:lnTo>
                    <a:lnTo>
                      <a:pt x="2338" y="2338"/>
                    </a:lnTo>
                    <a:lnTo>
                      <a:pt x="2158" y="2775"/>
                    </a:lnTo>
                    <a:lnTo>
                      <a:pt x="2030" y="3186"/>
                    </a:lnTo>
                    <a:lnTo>
                      <a:pt x="1927" y="3597"/>
                    </a:lnTo>
                    <a:lnTo>
                      <a:pt x="1850" y="3982"/>
                    </a:lnTo>
                    <a:lnTo>
                      <a:pt x="1824" y="4342"/>
                    </a:lnTo>
                    <a:lnTo>
                      <a:pt x="1824" y="4650"/>
                    </a:lnTo>
                    <a:lnTo>
                      <a:pt x="1824" y="5087"/>
                    </a:lnTo>
                    <a:lnTo>
                      <a:pt x="1850" y="5266"/>
                    </a:lnTo>
                    <a:lnTo>
                      <a:pt x="1670" y="5241"/>
                    </a:lnTo>
                    <a:lnTo>
                      <a:pt x="1516" y="5189"/>
                    </a:lnTo>
                    <a:lnTo>
                      <a:pt x="1336" y="5112"/>
                    </a:lnTo>
                    <a:lnTo>
                      <a:pt x="1208" y="5010"/>
                    </a:lnTo>
                    <a:lnTo>
                      <a:pt x="951" y="4804"/>
                    </a:lnTo>
                    <a:lnTo>
                      <a:pt x="746" y="4624"/>
                    </a:lnTo>
                    <a:lnTo>
                      <a:pt x="694" y="4573"/>
                    </a:lnTo>
                    <a:lnTo>
                      <a:pt x="617" y="4573"/>
                    </a:lnTo>
                    <a:lnTo>
                      <a:pt x="540" y="4599"/>
                    </a:lnTo>
                    <a:lnTo>
                      <a:pt x="489" y="4650"/>
                    </a:lnTo>
                    <a:lnTo>
                      <a:pt x="283" y="5112"/>
                    </a:lnTo>
                    <a:lnTo>
                      <a:pt x="206" y="5343"/>
                    </a:lnTo>
                    <a:lnTo>
                      <a:pt x="129" y="5575"/>
                    </a:lnTo>
                    <a:lnTo>
                      <a:pt x="78" y="5832"/>
                    </a:lnTo>
                    <a:lnTo>
                      <a:pt x="26" y="6088"/>
                    </a:lnTo>
                    <a:lnTo>
                      <a:pt x="1" y="6345"/>
                    </a:lnTo>
                    <a:lnTo>
                      <a:pt x="1" y="6628"/>
                    </a:lnTo>
                    <a:lnTo>
                      <a:pt x="26" y="7039"/>
                    </a:lnTo>
                    <a:lnTo>
                      <a:pt x="78" y="7450"/>
                    </a:lnTo>
                    <a:lnTo>
                      <a:pt x="180" y="7861"/>
                    </a:lnTo>
                    <a:lnTo>
                      <a:pt x="335" y="8246"/>
                    </a:lnTo>
                    <a:lnTo>
                      <a:pt x="489" y="8606"/>
                    </a:lnTo>
                    <a:lnTo>
                      <a:pt x="694" y="8939"/>
                    </a:lnTo>
                    <a:lnTo>
                      <a:pt x="951" y="9273"/>
                    </a:lnTo>
                    <a:lnTo>
                      <a:pt x="1208" y="9556"/>
                    </a:lnTo>
                    <a:lnTo>
                      <a:pt x="1490" y="9838"/>
                    </a:lnTo>
                    <a:lnTo>
                      <a:pt x="1824" y="10070"/>
                    </a:lnTo>
                    <a:lnTo>
                      <a:pt x="2158" y="10275"/>
                    </a:lnTo>
                    <a:lnTo>
                      <a:pt x="2518" y="10455"/>
                    </a:lnTo>
                    <a:lnTo>
                      <a:pt x="2903" y="10609"/>
                    </a:lnTo>
                    <a:lnTo>
                      <a:pt x="3288" y="10712"/>
                    </a:lnTo>
                    <a:lnTo>
                      <a:pt x="3699" y="10763"/>
                    </a:lnTo>
                    <a:lnTo>
                      <a:pt x="4110" y="10814"/>
                    </a:lnTo>
                    <a:lnTo>
                      <a:pt x="4547" y="10789"/>
                    </a:lnTo>
                    <a:lnTo>
                      <a:pt x="4958" y="10737"/>
                    </a:lnTo>
                    <a:lnTo>
                      <a:pt x="5369" y="10635"/>
                    </a:lnTo>
                    <a:lnTo>
                      <a:pt x="5754" y="10506"/>
                    </a:lnTo>
                    <a:lnTo>
                      <a:pt x="6114" y="10326"/>
                    </a:lnTo>
                    <a:lnTo>
                      <a:pt x="6473" y="10121"/>
                    </a:lnTo>
                    <a:lnTo>
                      <a:pt x="6782" y="9890"/>
                    </a:lnTo>
                    <a:lnTo>
                      <a:pt x="7090" y="9633"/>
                    </a:lnTo>
                    <a:lnTo>
                      <a:pt x="7372" y="9325"/>
                    </a:lnTo>
                    <a:lnTo>
                      <a:pt x="7604" y="9016"/>
                    </a:lnTo>
                    <a:lnTo>
                      <a:pt x="7835" y="8683"/>
                    </a:lnTo>
                    <a:lnTo>
                      <a:pt x="8015" y="8323"/>
                    </a:lnTo>
                    <a:lnTo>
                      <a:pt x="8169" y="7938"/>
                    </a:lnTo>
                    <a:lnTo>
                      <a:pt x="8271" y="7527"/>
                    </a:lnTo>
                    <a:lnTo>
                      <a:pt x="8348" y="7116"/>
                    </a:lnTo>
                    <a:lnTo>
                      <a:pt x="8374" y="6705"/>
                    </a:lnTo>
                    <a:lnTo>
                      <a:pt x="8348" y="6242"/>
                    </a:lnTo>
                    <a:lnTo>
                      <a:pt x="8297" y="5806"/>
                    </a:lnTo>
                    <a:lnTo>
                      <a:pt x="8169" y="5369"/>
                    </a:lnTo>
                    <a:lnTo>
                      <a:pt x="8015" y="4958"/>
                    </a:lnTo>
                    <a:lnTo>
                      <a:pt x="7835" y="4573"/>
                    </a:lnTo>
                    <a:lnTo>
                      <a:pt x="7604" y="4213"/>
                    </a:lnTo>
                    <a:lnTo>
                      <a:pt x="7347" y="3879"/>
                    </a:lnTo>
                    <a:lnTo>
                      <a:pt x="7038" y="3571"/>
                    </a:lnTo>
                    <a:lnTo>
                      <a:pt x="6961" y="3520"/>
                    </a:lnTo>
                    <a:lnTo>
                      <a:pt x="6884" y="3520"/>
                    </a:lnTo>
                    <a:lnTo>
                      <a:pt x="6807" y="3571"/>
                    </a:lnTo>
                    <a:lnTo>
                      <a:pt x="6782" y="3648"/>
                    </a:lnTo>
                    <a:lnTo>
                      <a:pt x="6705" y="3931"/>
                    </a:lnTo>
                    <a:lnTo>
                      <a:pt x="6602" y="4188"/>
                    </a:lnTo>
                    <a:lnTo>
                      <a:pt x="6525" y="4419"/>
                    </a:lnTo>
                    <a:lnTo>
                      <a:pt x="6422" y="4599"/>
                    </a:lnTo>
                    <a:lnTo>
                      <a:pt x="6268" y="4830"/>
                    </a:lnTo>
                    <a:lnTo>
                      <a:pt x="6191" y="4933"/>
                    </a:lnTo>
                    <a:lnTo>
                      <a:pt x="6165" y="4599"/>
                    </a:lnTo>
                    <a:lnTo>
                      <a:pt x="6139" y="4316"/>
                    </a:lnTo>
                    <a:lnTo>
                      <a:pt x="6088" y="4085"/>
                    </a:lnTo>
                    <a:lnTo>
                      <a:pt x="6011" y="3879"/>
                    </a:lnTo>
                    <a:lnTo>
                      <a:pt x="5934" y="3674"/>
                    </a:lnTo>
                    <a:lnTo>
                      <a:pt x="5831" y="3520"/>
                    </a:lnTo>
                    <a:lnTo>
                      <a:pt x="5729" y="3391"/>
                    </a:lnTo>
                    <a:lnTo>
                      <a:pt x="5626" y="3263"/>
                    </a:lnTo>
                    <a:lnTo>
                      <a:pt x="5163" y="2801"/>
                    </a:lnTo>
                    <a:lnTo>
                      <a:pt x="4958" y="2569"/>
                    </a:lnTo>
                    <a:lnTo>
                      <a:pt x="4881" y="2415"/>
                    </a:lnTo>
                    <a:lnTo>
                      <a:pt x="4804" y="2261"/>
                    </a:lnTo>
                    <a:lnTo>
                      <a:pt x="4727" y="1979"/>
                    </a:lnTo>
                    <a:lnTo>
                      <a:pt x="4701" y="1696"/>
                    </a:lnTo>
                    <a:lnTo>
                      <a:pt x="4701" y="1414"/>
                    </a:lnTo>
                    <a:lnTo>
                      <a:pt x="4752" y="1131"/>
                    </a:lnTo>
                    <a:lnTo>
                      <a:pt x="4830" y="874"/>
                    </a:lnTo>
                    <a:lnTo>
                      <a:pt x="4907" y="617"/>
                    </a:lnTo>
                    <a:lnTo>
                      <a:pt x="5086" y="232"/>
                    </a:lnTo>
                    <a:lnTo>
                      <a:pt x="5112" y="181"/>
                    </a:lnTo>
                    <a:lnTo>
                      <a:pt x="5112" y="129"/>
                    </a:lnTo>
                    <a:lnTo>
                      <a:pt x="5061" y="52"/>
                    </a:lnTo>
                    <a:lnTo>
                      <a:pt x="4984" y="1"/>
                    </a:lnTo>
                    <a:close/>
                  </a:path>
                </a:pathLst>
              </a:custGeom>
              <a:solidFill>
                <a:srgbClr val="FD80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46"/>
              <p:cNvSpPr/>
              <p:nvPr/>
            </p:nvSpPr>
            <p:spPr>
              <a:xfrm>
                <a:off x="4531600" y="5662200"/>
                <a:ext cx="151490" cy="201643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5472" extrusionOk="0">
                    <a:moveTo>
                      <a:pt x="2518" y="0"/>
                    </a:moveTo>
                    <a:lnTo>
                      <a:pt x="2364" y="103"/>
                    </a:lnTo>
                    <a:lnTo>
                      <a:pt x="2158" y="257"/>
                    </a:lnTo>
                    <a:lnTo>
                      <a:pt x="1927" y="437"/>
                    </a:lnTo>
                    <a:lnTo>
                      <a:pt x="1721" y="668"/>
                    </a:lnTo>
                    <a:lnTo>
                      <a:pt x="1516" y="951"/>
                    </a:lnTo>
                    <a:lnTo>
                      <a:pt x="1413" y="1105"/>
                    </a:lnTo>
                    <a:lnTo>
                      <a:pt x="1336" y="1285"/>
                    </a:lnTo>
                    <a:lnTo>
                      <a:pt x="1285" y="1465"/>
                    </a:lnTo>
                    <a:lnTo>
                      <a:pt x="1233" y="1670"/>
                    </a:lnTo>
                    <a:lnTo>
                      <a:pt x="1208" y="1901"/>
                    </a:lnTo>
                    <a:lnTo>
                      <a:pt x="1182" y="2107"/>
                    </a:lnTo>
                    <a:lnTo>
                      <a:pt x="463" y="1901"/>
                    </a:lnTo>
                    <a:lnTo>
                      <a:pt x="412" y="1901"/>
                    </a:lnTo>
                    <a:lnTo>
                      <a:pt x="360" y="1927"/>
                    </a:lnTo>
                    <a:lnTo>
                      <a:pt x="309" y="1953"/>
                    </a:lnTo>
                    <a:lnTo>
                      <a:pt x="283" y="2004"/>
                    </a:lnTo>
                    <a:lnTo>
                      <a:pt x="155" y="2389"/>
                    </a:lnTo>
                    <a:lnTo>
                      <a:pt x="52" y="2749"/>
                    </a:lnTo>
                    <a:lnTo>
                      <a:pt x="1" y="3083"/>
                    </a:lnTo>
                    <a:lnTo>
                      <a:pt x="1" y="3391"/>
                    </a:lnTo>
                    <a:lnTo>
                      <a:pt x="1" y="3622"/>
                    </a:lnTo>
                    <a:lnTo>
                      <a:pt x="26" y="3802"/>
                    </a:lnTo>
                    <a:lnTo>
                      <a:pt x="78" y="4007"/>
                    </a:lnTo>
                    <a:lnTo>
                      <a:pt x="155" y="4213"/>
                    </a:lnTo>
                    <a:lnTo>
                      <a:pt x="232" y="4393"/>
                    </a:lnTo>
                    <a:lnTo>
                      <a:pt x="334" y="4547"/>
                    </a:lnTo>
                    <a:lnTo>
                      <a:pt x="463" y="4701"/>
                    </a:lnTo>
                    <a:lnTo>
                      <a:pt x="591" y="4855"/>
                    </a:lnTo>
                    <a:lnTo>
                      <a:pt x="745" y="4983"/>
                    </a:lnTo>
                    <a:lnTo>
                      <a:pt x="900" y="5112"/>
                    </a:lnTo>
                    <a:lnTo>
                      <a:pt x="1079" y="5215"/>
                    </a:lnTo>
                    <a:lnTo>
                      <a:pt x="1259" y="5292"/>
                    </a:lnTo>
                    <a:lnTo>
                      <a:pt x="1439" y="5369"/>
                    </a:lnTo>
                    <a:lnTo>
                      <a:pt x="1644" y="5420"/>
                    </a:lnTo>
                    <a:lnTo>
                      <a:pt x="1850" y="5446"/>
                    </a:lnTo>
                    <a:lnTo>
                      <a:pt x="2055" y="5471"/>
                    </a:lnTo>
                    <a:lnTo>
                      <a:pt x="2261" y="5446"/>
                    </a:lnTo>
                    <a:lnTo>
                      <a:pt x="2466" y="5420"/>
                    </a:lnTo>
                    <a:lnTo>
                      <a:pt x="2672" y="5369"/>
                    </a:lnTo>
                    <a:lnTo>
                      <a:pt x="2852" y="5292"/>
                    </a:lnTo>
                    <a:lnTo>
                      <a:pt x="3031" y="5215"/>
                    </a:lnTo>
                    <a:lnTo>
                      <a:pt x="3211" y="5112"/>
                    </a:lnTo>
                    <a:lnTo>
                      <a:pt x="3365" y="4983"/>
                    </a:lnTo>
                    <a:lnTo>
                      <a:pt x="3519" y="4855"/>
                    </a:lnTo>
                    <a:lnTo>
                      <a:pt x="3648" y="4701"/>
                    </a:lnTo>
                    <a:lnTo>
                      <a:pt x="3776" y="4547"/>
                    </a:lnTo>
                    <a:lnTo>
                      <a:pt x="3879" y="4393"/>
                    </a:lnTo>
                    <a:lnTo>
                      <a:pt x="3956" y="4213"/>
                    </a:lnTo>
                    <a:lnTo>
                      <a:pt x="4033" y="4007"/>
                    </a:lnTo>
                    <a:lnTo>
                      <a:pt x="4085" y="3802"/>
                    </a:lnTo>
                    <a:lnTo>
                      <a:pt x="4110" y="3622"/>
                    </a:lnTo>
                    <a:lnTo>
                      <a:pt x="4110" y="3391"/>
                    </a:lnTo>
                    <a:lnTo>
                      <a:pt x="4110" y="3134"/>
                    </a:lnTo>
                    <a:lnTo>
                      <a:pt x="4059" y="2877"/>
                    </a:lnTo>
                    <a:lnTo>
                      <a:pt x="3982" y="2620"/>
                    </a:lnTo>
                    <a:lnTo>
                      <a:pt x="3853" y="2389"/>
                    </a:lnTo>
                    <a:lnTo>
                      <a:pt x="3519" y="1927"/>
                    </a:lnTo>
                    <a:lnTo>
                      <a:pt x="3211" y="1439"/>
                    </a:lnTo>
                    <a:lnTo>
                      <a:pt x="3031" y="1131"/>
                    </a:lnTo>
                    <a:lnTo>
                      <a:pt x="2903" y="797"/>
                    </a:lnTo>
                    <a:lnTo>
                      <a:pt x="2826" y="463"/>
                    </a:lnTo>
                    <a:lnTo>
                      <a:pt x="2749" y="129"/>
                    </a:lnTo>
                    <a:lnTo>
                      <a:pt x="2723" y="52"/>
                    </a:lnTo>
                    <a:lnTo>
                      <a:pt x="2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25" name="Google Shape;3125;p46"/>
          <p:cNvGrpSpPr/>
          <p:nvPr/>
        </p:nvGrpSpPr>
        <p:grpSpPr>
          <a:xfrm>
            <a:off x="5794474" y="2258613"/>
            <a:ext cx="2881014" cy="2279212"/>
            <a:chOff x="5794474" y="2258613"/>
            <a:chExt cx="2881014" cy="2279212"/>
          </a:xfrm>
        </p:grpSpPr>
        <p:sp>
          <p:nvSpPr>
            <p:cNvPr id="3126" name="Google Shape;3126;p46"/>
            <p:cNvSpPr txBox="1"/>
            <p:nvPr/>
          </p:nvSpPr>
          <p:spPr>
            <a:xfrm>
              <a:off x="7291275" y="4156877"/>
              <a:ext cx="1384213" cy="224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Implications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96" name="Google Shape;2996;p46"/>
            <p:cNvSpPr txBox="1"/>
            <p:nvPr/>
          </p:nvSpPr>
          <p:spPr>
            <a:xfrm>
              <a:off x="5794474" y="2258613"/>
              <a:ext cx="4269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28" name="Google Shape;3128;p46"/>
            <p:cNvSpPr/>
            <p:nvPr/>
          </p:nvSpPr>
          <p:spPr>
            <a:xfrm>
              <a:off x="6704800" y="3993325"/>
              <a:ext cx="544500" cy="5445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9" name="Google Shape;3129;p46"/>
            <p:cNvGrpSpPr/>
            <p:nvPr/>
          </p:nvGrpSpPr>
          <p:grpSpPr>
            <a:xfrm>
              <a:off x="6778262" y="4097555"/>
              <a:ext cx="397577" cy="336039"/>
              <a:chOff x="6032110" y="5533000"/>
              <a:chExt cx="397577" cy="336039"/>
            </a:xfrm>
          </p:grpSpPr>
          <p:sp>
            <p:nvSpPr>
              <p:cNvPr id="3130" name="Google Shape;3130;p46"/>
              <p:cNvSpPr/>
              <p:nvPr/>
            </p:nvSpPr>
            <p:spPr>
              <a:xfrm>
                <a:off x="6175019" y="5624833"/>
                <a:ext cx="113645" cy="155249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4213" extrusionOk="0">
                    <a:moveTo>
                      <a:pt x="1465" y="0"/>
                    </a:moveTo>
                    <a:lnTo>
                      <a:pt x="1414" y="51"/>
                    </a:lnTo>
                    <a:lnTo>
                      <a:pt x="1054" y="488"/>
                    </a:lnTo>
                    <a:lnTo>
                      <a:pt x="797" y="822"/>
                    </a:lnTo>
                    <a:lnTo>
                      <a:pt x="566" y="1156"/>
                    </a:lnTo>
                    <a:lnTo>
                      <a:pt x="335" y="1541"/>
                    </a:lnTo>
                    <a:lnTo>
                      <a:pt x="155" y="1926"/>
                    </a:lnTo>
                    <a:lnTo>
                      <a:pt x="78" y="2132"/>
                    </a:lnTo>
                    <a:lnTo>
                      <a:pt x="27" y="2312"/>
                    </a:lnTo>
                    <a:lnTo>
                      <a:pt x="1" y="2491"/>
                    </a:lnTo>
                    <a:lnTo>
                      <a:pt x="1" y="2671"/>
                    </a:lnTo>
                    <a:lnTo>
                      <a:pt x="1" y="2825"/>
                    </a:lnTo>
                    <a:lnTo>
                      <a:pt x="27" y="2980"/>
                    </a:lnTo>
                    <a:lnTo>
                      <a:pt x="104" y="3262"/>
                    </a:lnTo>
                    <a:lnTo>
                      <a:pt x="258" y="3519"/>
                    </a:lnTo>
                    <a:lnTo>
                      <a:pt x="438" y="3750"/>
                    </a:lnTo>
                    <a:lnTo>
                      <a:pt x="669" y="3956"/>
                    </a:lnTo>
                    <a:lnTo>
                      <a:pt x="926" y="4084"/>
                    </a:lnTo>
                    <a:lnTo>
                      <a:pt x="1208" y="4187"/>
                    </a:lnTo>
                    <a:lnTo>
                      <a:pt x="1362" y="4212"/>
                    </a:lnTo>
                    <a:lnTo>
                      <a:pt x="1696" y="4212"/>
                    </a:lnTo>
                    <a:lnTo>
                      <a:pt x="1850" y="4187"/>
                    </a:lnTo>
                    <a:lnTo>
                      <a:pt x="2133" y="4084"/>
                    </a:lnTo>
                    <a:lnTo>
                      <a:pt x="2390" y="3956"/>
                    </a:lnTo>
                    <a:lnTo>
                      <a:pt x="2621" y="3750"/>
                    </a:lnTo>
                    <a:lnTo>
                      <a:pt x="2801" y="3519"/>
                    </a:lnTo>
                    <a:lnTo>
                      <a:pt x="2955" y="3262"/>
                    </a:lnTo>
                    <a:lnTo>
                      <a:pt x="3032" y="2980"/>
                    </a:lnTo>
                    <a:lnTo>
                      <a:pt x="3058" y="2825"/>
                    </a:lnTo>
                    <a:lnTo>
                      <a:pt x="3083" y="2671"/>
                    </a:lnTo>
                    <a:lnTo>
                      <a:pt x="3058" y="2491"/>
                    </a:lnTo>
                    <a:lnTo>
                      <a:pt x="3032" y="2312"/>
                    </a:lnTo>
                    <a:lnTo>
                      <a:pt x="2981" y="2132"/>
                    </a:lnTo>
                    <a:lnTo>
                      <a:pt x="2903" y="1926"/>
                    </a:lnTo>
                    <a:lnTo>
                      <a:pt x="2724" y="1541"/>
                    </a:lnTo>
                    <a:lnTo>
                      <a:pt x="2492" y="1156"/>
                    </a:lnTo>
                    <a:lnTo>
                      <a:pt x="2261" y="822"/>
                    </a:lnTo>
                    <a:lnTo>
                      <a:pt x="2030" y="488"/>
                    </a:lnTo>
                    <a:lnTo>
                      <a:pt x="1645" y="51"/>
                    </a:lnTo>
                    <a:lnTo>
                      <a:pt x="15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6"/>
              <p:cNvSpPr/>
              <p:nvPr/>
            </p:nvSpPr>
            <p:spPr>
              <a:xfrm>
                <a:off x="6032110" y="5663638"/>
                <a:ext cx="337951" cy="205402"/>
              </a:xfrm>
              <a:custGeom>
                <a:avLst/>
                <a:gdLst/>
                <a:ahLst/>
                <a:cxnLst/>
                <a:rect l="l" t="t" r="r" b="b"/>
                <a:pathLst>
                  <a:path w="9171" h="5574" extrusionOk="0">
                    <a:moveTo>
                      <a:pt x="1233" y="0"/>
                    </a:moveTo>
                    <a:lnTo>
                      <a:pt x="1182" y="51"/>
                    </a:lnTo>
                    <a:lnTo>
                      <a:pt x="26" y="1413"/>
                    </a:lnTo>
                    <a:lnTo>
                      <a:pt x="1" y="1490"/>
                    </a:lnTo>
                    <a:lnTo>
                      <a:pt x="1" y="1541"/>
                    </a:lnTo>
                    <a:lnTo>
                      <a:pt x="52" y="1593"/>
                    </a:lnTo>
                    <a:lnTo>
                      <a:pt x="103" y="1618"/>
                    </a:lnTo>
                    <a:lnTo>
                      <a:pt x="899" y="1618"/>
                    </a:lnTo>
                    <a:lnTo>
                      <a:pt x="951" y="1978"/>
                    </a:lnTo>
                    <a:lnTo>
                      <a:pt x="1054" y="2337"/>
                    </a:lnTo>
                    <a:lnTo>
                      <a:pt x="1182" y="2697"/>
                    </a:lnTo>
                    <a:lnTo>
                      <a:pt x="1310" y="3031"/>
                    </a:lnTo>
                    <a:lnTo>
                      <a:pt x="1490" y="3339"/>
                    </a:lnTo>
                    <a:lnTo>
                      <a:pt x="1696" y="3673"/>
                    </a:lnTo>
                    <a:lnTo>
                      <a:pt x="1927" y="3956"/>
                    </a:lnTo>
                    <a:lnTo>
                      <a:pt x="2184" y="4238"/>
                    </a:lnTo>
                    <a:lnTo>
                      <a:pt x="2518" y="4546"/>
                    </a:lnTo>
                    <a:lnTo>
                      <a:pt x="2877" y="4803"/>
                    </a:lnTo>
                    <a:lnTo>
                      <a:pt x="3263" y="5034"/>
                    </a:lnTo>
                    <a:lnTo>
                      <a:pt x="3674" y="5214"/>
                    </a:lnTo>
                    <a:lnTo>
                      <a:pt x="4084" y="5368"/>
                    </a:lnTo>
                    <a:lnTo>
                      <a:pt x="4521" y="5471"/>
                    </a:lnTo>
                    <a:lnTo>
                      <a:pt x="4958" y="5548"/>
                    </a:lnTo>
                    <a:lnTo>
                      <a:pt x="5420" y="5574"/>
                    </a:lnTo>
                    <a:lnTo>
                      <a:pt x="5857" y="5548"/>
                    </a:lnTo>
                    <a:lnTo>
                      <a:pt x="6293" y="5471"/>
                    </a:lnTo>
                    <a:lnTo>
                      <a:pt x="6730" y="5368"/>
                    </a:lnTo>
                    <a:lnTo>
                      <a:pt x="7141" y="5214"/>
                    </a:lnTo>
                    <a:lnTo>
                      <a:pt x="7552" y="5034"/>
                    </a:lnTo>
                    <a:lnTo>
                      <a:pt x="7937" y="4803"/>
                    </a:lnTo>
                    <a:lnTo>
                      <a:pt x="8297" y="4546"/>
                    </a:lnTo>
                    <a:lnTo>
                      <a:pt x="8631" y="4238"/>
                    </a:lnTo>
                    <a:lnTo>
                      <a:pt x="8862" y="3981"/>
                    </a:lnTo>
                    <a:lnTo>
                      <a:pt x="9093" y="3699"/>
                    </a:lnTo>
                    <a:lnTo>
                      <a:pt x="9145" y="3570"/>
                    </a:lnTo>
                    <a:lnTo>
                      <a:pt x="9170" y="3442"/>
                    </a:lnTo>
                    <a:lnTo>
                      <a:pt x="9145" y="3288"/>
                    </a:lnTo>
                    <a:lnTo>
                      <a:pt x="9067" y="3185"/>
                    </a:lnTo>
                    <a:lnTo>
                      <a:pt x="8990" y="3108"/>
                    </a:lnTo>
                    <a:lnTo>
                      <a:pt x="8862" y="3057"/>
                    </a:lnTo>
                    <a:lnTo>
                      <a:pt x="8759" y="3031"/>
                    </a:lnTo>
                    <a:lnTo>
                      <a:pt x="8656" y="3031"/>
                    </a:lnTo>
                    <a:lnTo>
                      <a:pt x="8554" y="3082"/>
                    </a:lnTo>
                    <a:lnTo>
                      <a:pt x="8477" y="3134"/>
                    </a:lnTo>
                    <a:lnTo>
                      <a:pt x="8400" y="3211"/>
                    </a:lnTo>
                    <a:lnTo>
                      <a:pt x="8168" y="3493"/>
                    </a:lnTo>
                    <a:lnTo>
                      <a:pt x="7886" y="3776"/>
                    </a:lnTo>
                    <a:lnTo>
                      <a:pt x="7578" y="4033"/>
                    </a:lnTo>
                    <a:lnTo>
                      <a:pt x="7244" y="4238"/>
                    </a:lnTo>
                    <a:lnTo>
                      <a:pt x="6910" y="4418"/>
                    </a:lnTo>
                    <a:lnTo>
                      <a:pt x="6525" y="4546"/>
                    </a:lnTo>
                    <a:lnTo>
                      <a:pt x="6139" y="4649"/>
                    </a:lnTo>
                    <a:lnTo>
                      <a:pt x="5728" y="4701"/>
                    </a:lnTo>
                    <a:lnTo>
                      <a:pt x="5420" y="4726"/>
                    </a:lnTo>
                    <a:lnTo>
                      <a:pt x="5061" y="4701"/>
                    </a:lnTo>
                    <a:lnTo>
                      <a:pt x="4727" y="4675"/>
                    </a:lnTo>
                    <a:lnTo>
                      <a:pt x="4418" y="4598"/>
                    </a:lnTo>
                    <a:lnTo>
                      <a:pt x="4110" y="4495"/>
                    </a:lnTo>
                    <a:lnTo>
                      <a:pt x="3802" y="4367"/>
                    </a:lnTo>
                    <a:lnTo>
                      <a:pt x="3519" y="4212"/>
                    </a:lnTo>
                    <a:lnTo>
                      <a:pt x="3237" y="4033"/>
                    </a:lnTo>
                    <a:lnTo>
                      <a:pt x="3006" y="3827"/>
                    </a:lnTo>
                    <a:lnTo>
                      <a:pt x="2749" y="3622"/>
                    </a:lnTo>
                    <a:lnTo>
                      <a:pt x="2543" y="3365"/>
                    </a:lnTo>
                    <a:lnTo>
                      <a:pt x="2364" y="3108"/>
                    </a:lnTo>
                    <a:lnTo>
                      <a:pt x="2184" y="2851"/>
                    </a:lnTo>
                    <a:lnTo>
                      <a:pt x="2030" y="2569"/>
                    </a:lnTo>
                    <a:lnTo>
                      <a:pt x="1901" y="2260"/>
                    </a:lnTo>
                    <a:lnTo>
                      <a:pt x="1824" y="1952"/>
                    </a:lnTo>
                    <a:lnTo>
                      <a:pt x="1747" y="1618"/>
                    </a:lnTo>
                    <a:lnTo>
                      <a:pt x="2492" y="1618"/>
                    </a:lnTo>
                    <a:lnTo>
                      <a:pt x="2569" y="1593"/>
                    </a:lnTo>
                    <a:lnTo>
                      <a:pt x="2620" y="1541"/>
                    </a:lnTo>
                    <a:lnTo>
                      <a:pt x="2620" y="1490"/>
                    </a:lnTo>
                    <a:lnTo>
                      <a:pt x="2595" y="1413"/>
                    </a:lnTo>
                    <a:lnTo>
                      <a:pt x="1413" y="51"/>
                    </a:lnTo>
                    <a:lnTo>
                      <a:pt x="13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6"/>
              <p:cNvSpPr/>
              <p:nvPr/>
            </p:nvSpPr>
            <p:spPr>
              <a:xfrm>
                <a:off x="6092693" y="5533000"/>
                <a:ext cx="336993" cy="210156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5703" extrusionOk="0">
                    <a:moveTo>
                      <a:pt x="3776" y="1"/>
                    </a:moveTo>
                    <a:lnTo>
                      <a:pt x="3314" y="26"/>
                    </a:lnTo>
                    <a:lnTo>
                      <a:pt x="2877" y="78"/>
                    </a:lnTo>
                    <a:lnTo>
                      <a:pt x="2440" y="206"/>
                    </a:lnTo>
                    <a:lnTo>
                      <a:pt x="2030" y="334"/>
                    </a:lnTo>
                    <a:lnTo>
                      <a:pt x="1619" y="540"/>
                    </a:lnTo>
                    <a:lnTo>
                      <a:pt x="1233" y="771"/>
                    </a:lnTo>
                    <a:lnTo>
                      <a:pt x="874" y="1028"/>
                    </a:lnTo>
                    <a:lnTo>
                      <a:pt x="540" y="1336"/>
                    </a:lnTo>
                    <a:lnTo>
                      <a:pt x="309" y="1593"/>
                    </a:lnTo>
                    <a:lnTo>
                      <a:pt x="77" y="1876"/>
                    </a:lnTo>
                    <a:lnTo>
                      <a:pt x="26" y="1953"/>
                    </a:lnTo>
                    <a:lnTo>
                      <a:pt x="0" y="2055"/>
                    </a:lnTo>
                    <a:lnTo>
                      <a:pt x="0" y="2132"/>
                    </a:lnTo>
                    <a:lnTo>
                      <a:pt x="26" y="2235"/>
                    </a:lnTo>
                    <a:lnTo>
                      <a:pt x="52" y="2312"/>
                    </a:lnTo>
                    <a:lnTo>
                      <a:pt x="103" y="2389"/>
                    </a:lnTo>
                    <a:lnTo>
                      <a:pt x="180" y="2441"/>
                    </a:lnTo>
                    <a:lnTo>
                      <a:pt x="257" y="2492"/>
                    </a:lnTo>
                    <a:lnTo>
                      <a:pt x="386" y="2543"/>
                    </a:lnTo>
                    <a:lnTo>
                      <a:pt x="540" y="2518"/>
                    </a:lnTo>
                    <a:lnTo>
                      <a:pt x="668" y="2466"/>
                    </a:lnTo>
                    <a:lnTo>
                      <a:pt x="771" y="2364"/>
                    </a:lnTo>
                    <a:lnTo>
                      <a:pt x="1028" y="2030"/>
                    </a:lnTo>
                    <a:lnTo>
                      <a:pt x="1336" y="1747"/>
                    </a:lnTo>
                    <a:lnTo>
                      <a:pt x="1696" y="1465"/>
                    </a:lnTo>
                    <a:lnTo>
                      <a:pt x="2055" y="1259"/>
                    </a:lnTo>
                    <a:lnTo>
                      <a:pt x="2466" y="1079"/>
                    </a:lnTo>
                    <a:lnTo>
                      <a:pt x="2877" y="951"/>
                    </a:lnTo>
                    <a:lnTo>
                      <a:pt x="3314" y="874"/>
                    </a:lnTo>
                    <a:lnTo>
                      <a:pt x="3776" y="848"/>
                    </a:lnTo>
                    <a:lnTo>
                      <a:pt x="4110" y="848"/>
                    </a:lnTo>
                    <a:lnTo>
                      <a:pt x="4444" y="900"/>
                    </a:lnTo>
                    <a:lnTo>
                      <a:pt x="4778" y="977"/>
                    </a:lnTo>
                    <a:lnTo>
                      <a:pt x="5112" y="1079"/>
                    </a:lnTo>
                    <a:lnTo>
                      <a:pt x="5394" y="1233"/>
                    </a:lnTo>
                    <a:lnTo>
                      <a:pt x="5703" y="1388"/>
                    </a:lnTo>
                    <a:lnTo>
                      <a:pt x="5959" y="1567"/>
                    </a:lnTo>
                    <a:lnTo>
                      <a:pt x="6216" y="1773"/>
                    </a:lnTo>
                    <a:lnTo>
                      <a:pt x="6447" y="2004"/>
                    </a:lnTo>
                    <a:lnTo>
                      <a:pt x="6679" y="2261"/>
                    </a:lnTo>
                    <a:lnTo>
                      <a:pt x="6858" y="2518"/>
                    </a:lnTo>
                    <a:lnTo>
                      <a:pt x="7038" y="2800"/>
                    </a:lnTo>
                    <a:lnTo>
                      <a:pt x="7192" y="3108"/>
                    </a:lnTo>
                    <a:lnTo>
                      <a:pt x="7295" y="3417"/>
                    </a:lnTo>
                    <a:lnTo>
                      <a:pt x="7398" y="3725"/>
                    </a:lnTo>
                    <a:lnTo>
                      <a:pt x="7449" y="4059"/>
                    </a:lnTo>
                    <a:lnTo>
                      <a:pt x="6653" y="4059"/>
                    </a:lnTo>
                    <a:lnTo>
                      <a:pt x="6576" y="4084"/>
                    </a:lnTo>
                    <a:lnTo>
                      <a:pt x="6524" y="4136"/>
                    </a:lnTo>
                    <a:lnTo>
                      <a:pt x="6524" y="4213"/>
                    </a:lnTo>
                    <a:lnTo>
                      <a:pt x="6550" y="4264"/>
                    </a:lnTo>
                    <a:lnTo>
                      <a:pt x="7732" y="5651"/>
                    </a:lnTo>
                    <a:lnTo>
                      <a:pt x="7783" y="5677"/>
                    </a:lnTo>
                    <a:lnTo>
                      <a:pt x="7834" y="5703"/>
                    </a:lnTo>
                    <a:lnTo>
                      <a:pt x="7886" y="5677"/>
                    </a:lnTo>
                    <a:lnTo>
                      <a:pt x="7937" y="5651"/>
                    </a:lnTo>
                    <a:lnTo>
                      <a:pt x="9119" y="4264"/>
                    </a:lnTo>
                    <a:lnTo>
                      <a:pt x="9144" y="4213"/>
                    </a:lnTo>
                    <a:lnTo>
                      <a:pt x="9144" y="4136"/>
                    </a:lnTo>
                    <a:lnTo>
                      <a:pt x="9093" y="4084"/>
                    </a:lnTo>
                    <a:lnTo>
                      <a:pt x="9016" y="4059"/>
                    </a:lnTo>
                    <a:lnTo>
                      <a:pt x="8297" y="4059"/>
                    </a:lnTo>
                    <a:lnTo>
                      <a:pt x="8245" y="3699"/>
                    </a:lnTo>
                    <a:lnTo>
                      <a:pt x="8143" y="3314"/>
                    </a:lnTo>
                    <a:lnTo>
                      <a:pt x="8040" y="2954"/>
                    </a:lnTo>
                    <a:lnTo>
                      <a:pt x="7886" y="2595"/>
                    </a:lnTo>
                    <a:lnTo>
                      <a:pt x="7706" y="2261"/>
                    </a:lnTo>
                    <a:lnTo>
                      <a:pt x="7501" y="1927"/>
                    </a:lnTo>
                    <a:lnTo>
                      <a:pt x="7244" y="1619"/>
                    </a:lnTo>
                    <a:lnTo>
                      <a:pt x="6987" y="1336"/>
                    </a:lnTo>
                    <a:lnTo>
                      <a:pt x="6653" y="1028"/>
                    </a:lnTo>
                    <a:lnTo>
                      <a:pt x="6293" y="771"/>
                    </a:lnTo>
                    <a:lnTo>
                      <a:pt x="5908" y="540"/>
                    </a:lnTo>
                    <a:lnTo>
                      <a:pt x="5497" y="334"/>
                    </a:lnTo>
                    <a:lnTo>
                      <a:pt x="5086" y="206"/>
                    </a:lnTo>
                    <a:lnTo>
                      <a:pt x="4649" y="78"/>
                    </a:lnTo>
                    <a:lnTo>
                      <a:pt x="4213" y="26"/>
                    </a:lnTo>
                    <a:lnTo>
                      <a:pt x="3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494599" y="27457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>
                <a:latin typeface="+mj-lt"/>
              </a:rPr>
              <a:t>Managerial Implications - Kotter's Eight-Step Model</a:t>
            </a:r>
          </a:p>
        </p:txBody>
      </p:sp>
      <p:grpSp>
        <p:nvGrpSpPr>
          <p:cNvPr id="382" name="Google Shape;382;p16"/>
          <p:cNvGrpSpPr/>
          <p:nvPr/>
        </p:nvGrpSpPr>
        <p:grpSpPr>
          <a:xfrm>
            <a:off x="185192" y="831748"/>
            <a:ext cx="4187669" cy="1404399"/>
            <a:chOff x="185192" y="831748"/>
            <a:chExt cx="4187669" cy="1404399"/>
          </a:xfrm>
        </p:grpSpPr>
        <p:sp>
          <p:nvSpPr>
            <p:cNvPr id="383" name="Google Shape;383;p16"/>
            <p:cNvSpPr/>
            <p:nvPr/>
          </p:nvSpPr>
          <p:spPr>
            <a:xfrm>
              <a:off x="185192" y="989366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" name="Google Shape;384;p16"/>
            <p:cNvSpPr txBox="1"/>
            <p:nvPr/>
          </p:nvSpPr>
          <p:spPr>
            <a:xfrm>
              <a:off x="787419" y="831748"/>
              <a:ext cx="1916400" cy="289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Create Urgency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5" name="Google Shape;385;p16"/>
            <p:cNvSpPr txBox="1"/>
            <p:nvPr/>
          </p:nvSpPr>
          <p:spPr>
            <a:xfrm>
              <a:off x="787419" y="1029056"/>
              <a:ext cx="3585442" cy="1207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Move the data management system from excel to the next BI stage level to manage scattered data into a structured way emphasizing the importance of BI in today's competitive landscape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6" name="Google Shape;386;p16"/>
          <p:cNvGrpSpPr/>
          <p:nvPr/>
        </p:nvGrpSpPr>
        <p:grpSpPr>
          <a:xfrm>
            <a:off x="5626197" y="913632"/>
            <a:ext cx="3234595" cy="764377"/>
            <a:chOff x="5438118" y="1003995"/>
            <a:chExt cx="3234595" cy="764377"/>
          </a:xfrm>
        </p:grpSpPr>
        <p:sp>
          <p:nvSpPr>
            <p:cNvPr id="387" name="Google Shape;387;p16"/>
            <p:cNvSpPr/>
            <p:nvPr/>
          </p:nvSpPr>
          <p:spPr>
            <a:xfrm>
              <a:off x="8120713" y="1079058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5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9" name="Google Shape;379;p16"/>
            <p:cNvSpPr txBox="1"/>
            <p:nvPr/>
          </p:nvSpPr>
          <p:spPr>
            <a:xfrm>
              <a:off x="5889168" y="1003995"/>
              <a:ext cx="20746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Remove Obstacles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8" name="Google Shape;388;p16"/>
            <p:cNvSpPr txBox="1"/>
            <p:nvPr/>
          </p:nvSpPr>
          <p:spPr>
            <a:xfrm>
              <a:off x="5438118" y="1396972"/>
              <a:ext cx="257819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Upgrade technology infrastructure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Address employee resistance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9" name="Google Shape;389;p16"/>
          <p:cNvGrpSpPr/>
          <p:nvPr/>
        </p:nvGrpSpPr>
        <p:grpSpPr>
          <a:xfrm>
            <a:off x="179995" y="2097947"/>
            <a:ext cx="3673852" cy="930631"/>
            <a:chOff x="441985" y="2646932"/>
            <a:chExt cx="3673852" cy="930631"/>
          </a:xfrm>
        </p:grpSpPr>
        <p:sp>
          <p:nvSpPr>
            <p:cNvPr id="390" name="Google Shape;390;p16"/>
            <p:cNvSpPr/>
            <p:nvPr/>
          </p:nvSpPr>
          <p:spPr>
            <a:xfrm>
              <a:off x="441985" y="2651809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sp>
          <p:nvSpPr>
            <p:cNvPr id="391" name="Google Shape;391;p16"/>
            <p:cNvSpPr txBox="1"/>
            <p:nvPr/>
          </p:nvSpPr>
          <p:spPr>
            <a:xfrm>
              <a:off x="1084597" y="2646932"/>
              <a:ext cx="303124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Form a Powerful Coalition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1076014" y="2800449"/>
              <a:ext cx="3031240" cy="777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Assemble a cross-functional team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Collaborate with external BI experts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3" name="Google Shape;393;p16"/>
          <p:cNvGrpSpPr/>
          <p:nvPr/>
        </p:nvGrpSpPr>
        <p:grpSpPr>
          <a:xfrm>
            <a:off x="5326206" y="2741261"/>
            <a:ext cx="3572350" cy="787668"/>
            <a:chOff x="5212215" y="2525131"/>
            <a:chExt cx="3572350" cy="787668"/>
          </a:xfrm>
        </p:grpSpPr>
        <p:sp>
          <p:nvSpPr>
            <p:cNvPr id="394" name="Google Shape;394;p16"/>
            <p:cNvSpPr/>
            <p:nvPr/>
          </p:nvSpPr>
          <p:spPr>
            <a:xfrm>
              <a:off x="8232565" y="2607927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7</a:t>
              </a:r>
              <a:endParaRPr/>
            </a:p>
          </p:txBody>
        </p:sp>
        <p:sp>
          <p:nvSpPr>
            <p:cNvPr id="395" name="Google Shape;395;p16"/>
            <p:cNvSpPr txBox="1"/>
            <p:nvPr/>
          </p:nvSpPr>
          <p:spPr>
            <a:xfrm>
              <a:off x="5840498" y="2525131"/>
              <a:ext cx="225148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Build on the Change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5212215" y="2883927"/>
              <a:ext cx="2932092" cy="428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Scale up BI implementation gradually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Hire BI experts</a:t>
              </a:r>
            </a:p>
          </p:txBody>
        </p:sp>
      </p:grpSp>
      <p:grpSp>
        <p:nvGrpSpPr>
          <p:cNvPr id="397" name="Google Shape;397;p16"/>
          <p:cNvGrpSpPr/>
          <p:nvPr/>
        </p:nvGrpSpPr>
        <p:grpSpPr>
          <a:xfrm>
            <a:off x="185192" y="3033469"/>
            <a:ext cx="3443542" cy="722611"/>
            <a:chOff x="428969" y="4035367"/>
            <a:chExt cx="3443542" cy="722611"/>
          </a:xfrm>
        </p:grpSpPr>
        <p:sp>
          <p:nvSpPr>
            <p:cNvPr id="398" name="Google Shape;398;p16"/>
            <p:cNvSpPr/>
            <p:nvPr/>
          </p:nvSpPr>
          <p:spPr>
            <a:xfrm>
              <a:off x="428969" y="4071921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375" name="Google Shape;375;p16"/>
            <p:cNvSpPr txBox="1"/>
            <p:nvPr/>
          </p:nvSpPr>
          <p:spPr>
            <a:xfrm>
              <a:off x="1041221" y="4035367"/>
              <a:ext cx="283129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Create a Vision for Change</a:t>
              </a:r>
            </a:p>
          </p:txBody>
        </p:sp>
        <p:sp>
          <p:nvSpPr>
            <p:cNvPr id="399" name="Google Shape;399;p16"/>
            <p:cNvSpPr txBox="1"/>
            <p:nvPr/>
          </p:nvSpPr>
          <p:spPr>
            <a:xfrm>
              <a:off x="1079074" y="4386578"/>
              <a:ext cx="2652123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5-year goal to be a data efficient consulting firm</a:t>
              </a:r>
            </a:p>
          </p:txBody>
        </p:sp>
      </p:grpSp>
      <p:grpSp>
        <p:nvGrpSpPr>
          <p:cNvPr id="400" name="Google Shape;400;p16"/>
          <p:cNvGrpSpPr/>
          <p:nvPr/>
        </p:nvGrpSpPr>
        <p:grpSpPr>
          <a:xfrm>
            <a:off x="4437408" y="3717249"/>
            <a:ext cx="4462401" cy="906509"/>
            <a:chOff x="4402348" y="3533068"/>
            <a:chExt cx="4462401" cy="906509"/>
          </a:xfrm>
        </p:grpSpPr>
        <p:sp>
          <p:nvSpPr>
            <p:cNvPr id="401" name="Google Shape;401;p16"/>
            <p:cNvSpPr/>
            <p:nvPr/>
          </p:nvSpPr>
          <p:spPr>
            <a:xfrm>
              <a:off x="8312749" y="3656357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8</a:t>
              </a:r>
              <a:endParaRPr/>
            </a:p>
          </p:txBody>
        </p:sp>
        <p:sp>
          <p:nvSpPr>
            <p:cNvPr id="377" name="Google Shape;377;p16"/>
            <p:cNvSpPr txBox="1"/>
            <p:nvPr/>
          </p:nvSpPr>
          <p:spPr>
            <a:xfrm>
              <a:off x="4402348" y="3533068"/>
              <a:ext cx="3775525" cy="529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Anchor the Changes in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Corporate Culture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2" name="Google Shape;402;p16"/>
            <p:cNvSpPr txBox="1"/>
            <p:nvPr/>
          </p:nvSpPr>
          <p:spPr>
            <a:xfrm>
              <a:off x="4802116" y="4263083"/>
              <a:ext cx="3457722" cy="176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Recognize and reward employees contributing to BI initiatives</a:t>
              </a:r>
            </a:p>
          </p:txBody>
        </p:sp>
      </p:grpSp>
      <p:grpSp>
        <p:nvGrpSpPr>
          <p:cNvPr id="403" name="Google Shape;403;p16"/>
          <p:cNvGrpSpPr/>
          <p:nvPr/>
        </p:nvGrpSpPr>
        <p:grpSpPr>
          <a:xfrm>
            <a:off x="3713385" y="1967525"/>
            <a:ext cx="1533411" cy="2472053"/>
            <a:chOff x="2142875" y="238125"/>
            <a:chExt cx="3334250" cy="5238750"/>
          </a:xfrm>
        </p:grpSpPr>
        <p:sp>
          <p:nvSpPr>
            <p:cNvPr id="404" name="Google Shape;404;p16"/>
            <p:cNvSpPr/>
            <p:nvPr/>
          </p:nvSpPr>
          <p:spPr>
            <a:xfrm>
              <a:off x="2142875" y="238125"/>
              <a:ext cx="3334250" cy="3565725"/>
            </a:xfrm>
            <a:custGeom>
              <a:avLst/>
              <a:gdLst/>
              <a:ahLst/>
              <a:cxnLst/>
              <a:rect l="l" t="t" r="r" b="b"/>
              <a:pathLst>
                <a:path w="133370" h="142629" extrusionOk="0">
                  <a:moveTo>
                    <a:pt x="66922" y="0"/>
                  </a:moveTo>
                  <a:lnTo>
                    <a:pt x="65111" y="21"/>
                  </a:lnTo>
                  <a:lnTo>
                    <a:pt x="63301" y="82"/>
                  </a:lnTo>
                  <a:lnTo>
                    <a:pt x="61717" y="165"/>
                  </a:lnTo>
                  <a:lnTo>
                    <a:pt x="60112" y="309"/>
                  </a:lnTo>
                  <a:lnTo>
                    <a:pt x="58528" y="473"/>
                  </a:lnTo>
                  <a:lnTo>
                    <a:pt x="56965" y="679"/>
                  </a:lnTo>
                  <a:lnTo>
                    <a:pt x="55401" y="926"/>
                  </a:lnTo>
                  <a:lnTo>
                    <a:pt x="53838" y="1193"/>
                  </a:lnTo>
                  <a:lnTo>
                    <a:pt x="52315" y="1522"/>
                  </a:lnTo>
                  <a:lnTo>
                    <a:pt x="50772" y="1872"/>
                  </a:lnTo>
                  <a:lnTo>
                    <a:pt x="49271" y="2263"/>
                  </a:lnTo>
                  <a:lnTo>
                    <a:pt x="47769" y="2695"/>
                  </a:lnTo>
                  <a:lnTo>
                    <a:pt x="46288" y="3168"/>
                  </a:lnTo>
                  <a:lnTo>
                    <a:pt x="44806" y="3662"/>
                  </a:lnTo>
                  <a:lnTo>
                    <a:pt x="43366" y="4197"/>
                  </a:lnTo>
                  <a:lnTo>
                    <a:pt x="41926" y="4752"/>
                  </a:lnTo>
                  <a:lnTo>
                    <a:pt x="40486" y="5349"/>
                  </a:lnTo>
                  <a:lnTo>
                    <a:pt x="39087" y="5987"/>
                  </a:lnTo>
                  <a:lnTo>
                    <a:pt x="37688" y="6645"/>
                  </a:lnTo>
                  <a:lnTo>
                    <a:pt x="36310" y="7344"/>
                  </a:lnTo>
                  <a:lnTo>
                    <a:pt x="34952" y="8085"/>
                  </a:lnTo>
                  <a:lnTo>
                    <a:pt x="33615" y="8826"/>
                  </a:lnTo>
                  <a:lnTo>
                    <a:pt x="32298" y="9628"/>
                  </a:lnTo>
                  <a:lnTo>
                    <a:pt x="31002" y="10430"/>
                  </a:lnTo>
                  <a:lnTo>
                    <a:pt x="29727" y="11294"/>
                  </a:lnTo>
                  <a:lnTo>
                    <a:pt x="28472" y="12158"/>
                  </a:lnTo>
                  <a:lnTo>
                    <a:pt x="27217" y="13063"/>
                  </a:lnTo>
                  <a:lnTo>
                    <a:pt x="26003" y="13989"/>
                  </a:lnTo>
                  <a:lnTo>
                    <a:pt x="24810" y="14956"/>
                  </a:lnTo>
                  <a:lnTo>
                    <a:pt x="23638" y="15944"/>
                  </a:lnTo>
                  <a:lnTo>
                    <a:pt x="22485" y="16952"/>
                  </a:lnTo>
                  <a:lnTo>
                    <a:pt x="21354" y="17980"/>
                  </a:lnTo>
                  <a:lnTo>
                    <a:pt x="20243" y="19050"/>
                  </a:lnTo>
                  <a:lnTo>
                    <a:pt x="19153" y="20140"/>
                  </a:lnTo>
                  <a:lnTo>
                    <a:pt x="18104" y="21251"/>
                  </a:lnTo>
                  <a:lnTo>
                    <a:pt x="17075" y="22383"/>
                  </a:lnTo>
                  <a:lnTo>
                    <a:pt x="16067" y="23535"/>
                  </a:lnTo>
                  <a:lnTo>
                    <a:pt x="15079" y="24707"/>
                  </a:lnTo>
                  <a:lnTo>
                    <a:pt x="14133" y="25921"/>
                  </a:lnTo>
                  <a:lnTo>
                    <a:pt x="13187" y="27135"/>
                  </a:lnTo>
                  <a:lnTo>
                    <a:pt x="12302" y="28390"/>
                  </a:lnTo>
                  <a:lnTo>
                    <a:pt x="11418" y="29645"/>
                  </a:lnTo>
                  <a:lnTo>
                    <a:pt x="10574" y="30941"/>
                  </a:lnTo>
                  <a:lnTo>
                    <a:pt x="9751" y="32237"/>
                  </a:lnTo>
                  <a:lnTo>
                    <a:pt x="8970" y="33554"/>
                  </a:lnTo>
                  <a:lnTo>
                    <a:pt x="8208" y="34911"/>
                  </a:lnTo>
                  <a:lnTo>
                    <a:pt x="7488" y="36269"/>
                  </a:lnTo>
                  <a:lnTo>
                    <a:pt x="6789" y="37647"/>
                  </a:lnTo>
                  <a:lnTo>
                    <a:pt x="6131" y="39026"/>
                  </a:lnTo>
                  <a:lnTo>
                    <a:pt x="5493" y="40445"/>
                  </a:lnTo>
                  <a:lnTo>
                    <a:pt x="4876" y="41865"/>
                  </a:lnTo>
                  <a:lnTo>
                    <a:pt x="4320" y="43305"/>
                  </a:lnTo>
                  <a:lnTo>
                    <a:pt x="3785" y="44765"/>
                  </a:lnTo>
                  <a:lnTo>
                    <a:pt x="3271" y="46247"/>
                  </a:lnTo>
                  <a:lnTo>
                    <a:pt x="2798" y="47728"/>
                  </a:lnTo>
                  <a:lnTo>
                    <a:pt x="2366" y="49230"/>
                  </a:lnTo>
                  <a:lnTo>
                    <a:pt x="1975" y="50731"/>
                  </a:lnTo>
                  <a:lnTo>
                    <a:pt x="1605" y="52254"/>
                  </a:lnTo>
                  <a:lnTo>
                    <a:pt x="1275" y="53797"/>
                  </a:lnTo>
                  <a:lnTo>
                    <a:pt x="987" y="55340"/>
                  </a:lnTo>
                  <a:lnTo>
                    <a:pt x="720" y="56903"/>
                  </a:lnTo>
                  <a:lnTo>
                    <a:pt x="514" y="58467"/>
                  </a:lnTo>
                  <a:lnTo>
                    <a:pt x="329" y="60051"/>
                  </a:lnTo>
                  <a:lnTo>
                    <a:pt x="185" y="61635"/>
                  </a:lnTo>
                  <a:lnTo>
                    <a:pt x="82" y="63219"/>
                  </a:lnTo>
                  <a:lnTo>
                    <a:pt x="21" y="64823"/>
                  </a:lnTo>
                  <a:lnTo>
                    <a:pt x="0" y="65832"/>
                  </a:lnTo>
                  <a:lnTo>
                    <a:pt x="0" y="66819"/>
                  </a:lnTo>
                  <a:lnTo>
                    <a:pt x="0" y="67806"/>
                  </a:lnTo>
                  <a:lnTo>
                    <a:pt x="41" y="68794"/>
                  </a:lnTo>
                  <a:lnTo>
                    <a:pt x="82" y="69761"/>
                  </a:lnTo>
                  <a:lnTo>
                    <a:pt x="123" y="70748"/>
                  </a:lnTo>
                  <a:lnTo>
                    <a:pt x="206" y="71715"/>
                  </a:lnTo>
                  <a:lnTo>
                    <a:pt x="288" y="72682"/>
                  </a:lnTo>
                  <a:lnTo>
                    <a:pt x="370" y="73649"/>
                  </a:lnTo>
                  <a:lnTo>
                    <a:pt x="473" y="74595"/>
                  </a:lnTo>
                  <a:lnTo>
                    <a:pt x="597" y="75562"/>
                  </a:lnTo>
                  <a:lnTo>
                    <a:pt x="741" y="76509"/>
                  </a:lnTo>
                  <a:lnTo>
                    <a:pt x="885" y="77455"/>
                  </a:lnTo>
                  <a:lnTo>
                    <a:pt x="1049" y="78401"/>
                  </a:lnTo>
                  <a:lnTo>
                    <a:pt x="1214" y="79327"/>
                  </a:lnTo>
                  <a:lnTo>
                    <a:pt x="1399" y="80253"/>
                  </a:lnTo>
                  <a:lnTo>
                    <a:pt x="1605" y="81179"/>
                  </a:lnTo>
                  <a:lnTo>
                    <a:pt x="1810" y="82104"/>
                  </a:lnTo>
                  <a:lnTo>
                    <a:pt x="2037" y="83030"/>
                  </a:lnTo>
                  <a:lnTo>
                    <a:pt x="2284" y="83935"/>
                  </a:lnTo>
                  <a:lnTo>
                    <a:pt x="2530" y="84840"/>
                  </a:lnTo>
                  <a:lnTo>
                    <a:pt x="2777" y="85746"/>
                  </a:lnTo>
                  <a:lnTo>
                    <a:pt x="3065" y="86630"/>
                  </a:lnTo>
                  <a:lnTo>
                    <a:pt x="3353" y="87515"/>
                  </a:lnTo>
                  <a:lnTo>
                    <a:pt x="3641" y="88399"/>
                  </a:lnTo>
                  <a:lnTo>
                    <a:pt x="3950" y="89284"/>
                  </a:lnTo>
                  <a:lnTo>
                    <a:pt x="4279" y="90148"/>
                  </a:lnTo>
                  <a:lnTo>
                    <a:pt x="4608" y="91012"/>
                  </a:lnTo>
                  <a:lnTo>
                    <a:pt x="4958" y="91876"/>
                  </a:lnTo>
                  <a:lnTo>
                    <a:pt x="5308" y="92740"/>
                  </a:lnTo>
                  <a:lnTo>
                    <a:pt x="5678" y="93584"/>
                  </a:lnTo>
                  <a:lnTo>
                    <a:pt x="6048" y="94427"/>
                  </a:lnTo>
                  <a:lnTo>
                    <a:pt x="6439" y="95250"/>
                  </a:lnTo>
                  <a:lnTo>
                    <a:pt x="6851" y="96093"/>
                  </a:lnTo>
                  <a:lnTo>
                    <a:pt x="7262" y="96916"/>
                  </a:lnTo>
                  <a:lnTo>
                    <a:pt x="7694" y="97719"/>
                  </a:lnTo>
                  <a:lnTo>
                    <a:pt x="8126" y="98542"/>
                  </a:lnTo>
                  <a:lnTo>
                    <a:pt x="8558" y="99323"/>
                  </a:lnTo>
                  <a:lnTo>
                    <a:pt x="9031" y="100126"/>
                  </a:lnTo>
                  <a:lnTo>
                    <a:pt x="9484" y="100907"/>
                  </a:lnTo>
                  <a:lnTo>
                    <a:pt x="9978" y="101689"/>
                  </a:lnTo>
                  <a:lnTo>
                    <a:pt x="10451" y="102471"/>
                  </a:lnTo>
                  <a:lnTo>
                    <a:pt x="10965" y="103232"/>
                  </a:lnTo>
                  <a:lnTo>
                    <a:pt x="11459" y="103993"/>
                  </a:lnTo>
                  <a:lnTo>
                    <a:pt x="11994" y="104754"/>
                  </a:lnTo>
                  <a:lnTo>
                    <a:pt x="12508" y="105495"/>
                  </a:lnTo>
                  <a:lnTo>
                    <a:pt x="13063" y="106236"/>
                  </a:lnTo>
                  <a:lnTo>
                    <a:pt x="13598" y="106956"/>
                  </a:lnTo>
                  <a:lnTo>
                    <a:pt x="14154" y="107676"/>
                  </a:lnTo>
                  <a:lnTo>
                    <a:pt x="14730" y="108396"/>
                  </a:lnTo>
                  <a:lnTo>
                    <a:pt x="15306" y="109095"/>
                  </a:lnTo>
                  <a:lnTo>
                    <a:pt x="15902" y="109795"/>
                  </a:lnTo>
                  <a:lnTo>
                    <a:pt x="16499" y="110474"/>
                  </a:lnTo>
                  <a:lnTo>
                    <a:pt x="17116" y="111152"/>
                  </a:lnTo>
                  <a:lnTo>
                    <a:pt x="17733" y="111831"/>
                  </a:lnTo>
                  <a:lnTo>
                    <a:pt x="18350" y="112490"/>
                  </a:lnTo>
                  <a:lnTo>
                    <a:pt x="18988" y="113148"/>
                  </a:lnTo>
                  <a:lnTo>
                    <a:pt x="19626" y="113806"/>
                  </a:lnTo>
                  <a:lnTo>
                    <a:pt x="20284" y="114444"/>
                  </a:lnTo>
                  <a:lnTo>
                    <a:pt x="20943" y="115061"/>
                  </a:lnTo>
                  <a:lnTo>
                    <a:pt x="21621" y="115678"/>
                  </a:lnTo>
                  <a:lnTo>
                    <a:pt x="22300" y="116296"/>
                  </a:lnTo>
                  <a:lnTo>
                    <a:pt x="23000" y="116892"/>
                  </a:lnTo>
                  <a:lnTo>
                    <a:pt x="23699" y="117489"/>
                  </a:lnTo>
                  <a:lnTo>
                    <a:pt x="24460" y="118126"/>
                  </a:lnTo>
                  <a:lnTo>
                    <a:pt x="25201" y="118785"/>
                  </a:lnTo>
                  <a:lnTo>
                    <a:pt x="25942" y="119443"/>
                  </a:lnTo>
                  <a:lnTo>
                    <a:pt x="26662" y="120122"/>
                  </a:lnTo>
                  <a:lnTo>
                    <a:pt x="27361" y="120801"/>
                  </a:lnTo>
                  <a:lnTo>
                    <a:pt x="28061" y="121500"/>
                  </a:lnTo>
                  <a:lnTo>
                    <a:pt x="28719" y="122200"/>
                  </a:lnTo>
                  <a:lnTo>
                    <a:pt x="29398" y="122920"/>
                  </a:lnTo>
                  <a:lnTo>
                    <a:pt x="30036" y="123640"/>
                  </a:lnTo>
                  <a:lnTo>
                    <a:pt x="30673" y="124380"/>
                  </a:lnTo>
                  <a:lnTo>
                    <a:pt x="31290" y="125121"/>
                  </a:lnTo>
                  <a:lnTo>
                    <a:pt x="31887" y="125862"/>
                  </a:lnTo>
                  <a:lnTo>
                    <a:pt x="32463" y="126623"/>
                  </a:lnTo>
                  <a:lnTo>
                    <a:pt x="33039" y="127405"/>
                  </a:lnTo>
                  <a:lnTo>
                    <a:pt x="33595" y="128186"/>
                  </a:lnTo>
                  <a:lnTo>
                    <a:pt x="34129" y="128968"/>
                  </a:lnTo>
                  <a:lnTo>
                    <a:pt x="34664" y="129770"/>
                  </a:lnTo>
                  <a:lnTo>
                    <a:pt x="35179" y="130573"/>
                  </a:lnTo>
                  <a:lnTo>
                    <a:pt x="35672" y="131375"/>
                  </a:lnTo>
                  <a:lnTo>
                    <a:pt x="36145" y="132198"/>
                  </a:lnTo>
                  <a:lnTo>
                    <a:pt x="36598" y="133041"/>
                  </a:lnTo>
                  <a:lnTo>
                    <a:pt x="37051" y="133864"/>
                  </a:lnTo>
                  <a:lnTo>
                    <a:pt x="37483" y="134708"/>
                  </a:lnTo>
                  <a:lnTo>
                    <a:pt x="37894" y="135572"/>
                  </a:lnTo>
                  <a:lnTo>
                    <a:pt x="38285" y="136436"/>
                  </a:lnTo>
                  <a:lnTo>
                    <a:pt x="38676" y="137300"/>
                  </a:lnTo>
                  <a:lnTo>
                    <a:pt x="39026" y="138164"/>
                  </a:lnTo>
                  <a:lnTo>
                    <a:pt x="39375" y="139049"/>
                  </a:lnTo>
                  <a:lnTo>
                    <a:pt x="39704" y="139933"/>
                  </a:lnTo>
                  <a:lnTo>
                    <a:pt x="40034" y="140818"/>
                  </a:lnTo>
                  <a:lnTo>
                    <a:pt x="40322" y="141723"/>
                  </a:lnTo>
                  <a:lnTo>
                    <a:pt x="40610" y="142628"/>
                  </a:lnTo>
                  <a:lnTo>
                    <a:pt x="93275" y="142628"/>
                  </a:lnTo>
                  <a:lnTo>
                    <a:pt x="93542" y="141723"/>
                  </a:lnTo>
                  <a:lnTo>
                    <a:pt x="93851" y="140818"/>
                  </a:lnTo>
                  <a:lnTo>
                    <a:pt x="94159" y="139933"/>
                  </a:lnTo>
                  <a:lnTo>
                    <a:pt x="94488" y="139049"/>
                  </a:lnTo>
                  <a:lnTo>
                    <a:pt x="94838" y="138164"/>
                  </a:lnTo>
                  <a:lnTo>
                    <a:pt x="95188" y="137300"/>
                  </a:lnTo>
                  <a:lnTo>
                    <a:pt x="95579" y="136436"/>
                  </a:lnTo>
                  <a:lnTo>
                    <a:pt x="95970" y="135572"/>
                  </a:lnTo>
                  <a:lnTo>
                    <a:pt x="96381" y="134708"/>
                  </a:lnTo>
                  <a:lnTo>
                    <a:pt x="96813" y="133864"/>
                  </a:lnTo>
                  <a:lnTo>
                    <a:pt x="97245" y="133041"/>
                  </a:lnTo>
                  <a:lnTo>
                    <a:pt x="97698" y="132198"/>
                  </a:lnTo>
                  <a:lnTo>
                    <a:pt x="98171" y="131375"/>
                  </a:lnTo>
                  <a:lnTo>
                    <a:pt x="98665" y="130573"/>
                  </a:lnTo>
                  <a:lnTo>
                    <a:pt x="99158" y="129770"/>
                  </a:lnTo>
                  <a:lnTo>
                    <a:pt x="99673" y="128968"/>
                  </a:lnTo>
                  <a:lnTo>
                    <a:pt x="100187" y="128186"/>
                  </a:lnTo>
                  <a:lnTo>
                    <a:pt x="100742" y="127405"/>
                  </a:lnTo>
                  <a:lnTo>
                    <a:pt x="101298" y="126623"/>
                  </a:lnTo>
                  <a:lnTo>
                    <a:pt x="101853" y="125862"/>
                  </a:lnTo>
                  <a:lnTo>
                    <a:pt x="102450" y="125121"/>
                  </a:lnTo>
                  <a:lnTo>
                    <a:pt x="103046" y="124380"/>
                  </a:lnTo>
                  <a:lnTo>
                    <a:pt x="103643" y="123640"/>
                  </a:lnTo>
                  <a:lnTo>
                    <a:pt x="104281" y="122920"/>
                  </a:lnTo>
                  <a:lnTo>
                    <a:pt x="104898" y="122200"/>
                  </a:lnTo>
                  <a:lnTo>
                    <a:pt x="105556" y="121500"/>
                  </a:lnTo>
                  <a:lnTo>
                    <a:pt x="106215" y="120801"/>
                  </a:lnTo>
                  <a:lnTo>
                    <a:pt x="106894" y="120122"/>
                  </a:lnTo>
                  <a:lnTo>
                    <a:pt x="107572" y="119443"/>
                  </a:lnTo>
                  <a:lnTo>
                    <a:pt x="108272" y="118785"/>
                  </a:lnTo>
                  <a:lnTo>
                    <a:pt x="108971" y="118126"/>
                  </a:lnTo>
                  <a:lnTo>
                    <a:pt x="109691" y="117489"/>
                  </a:lnTo>
                  <a:lnTo>
                    <a:pt x="111029" y="116337"/>
                  </a:lnTo>
                  <a:lnTo>
                    <a:pt x="112345" y="115164"/>
                  </a:lnTo>
                  <a:lnTo>
                    <a:pt x="113621" y="113930"/>
                  </a:lnTo>
                  <a:lnTo>
                    <a:pt x="114876" y="112675"/>
                  </a:lnTo>
                  <a:lnTo>
                    <a:pt x="116089" y="111379"/>
                  </a:lnTo>
                  <a:lnTo>
                    <a:pt x="117262" y="110062"/>
                  </a:lnTo>
                  <a:lnTo>
                    <a:pt x="118393" y="108704"/>
                  </a:lnTo>
                  <a:lnTo>
                    <a:pt x="119504" y="107326"/>
                  </a:lnTo>
                  <a:lnTo>
                    <a:pt x="120574" y="105906"/>
                  </a:lnTo>
                  <a:lnTo>
                    <a:pt x="121603" y="104466"/>
                  </a:lnTo>
                  <a:lnTo>
                    <a:pt x="122611" y="102985"/>
                  </a:lnTo>
                  <a:lnTo>
                    <a:pt x="123557" y="101483"/>
                  </a:lnTo>
                  <a:lnTo>
                    <a:pt x="124462" y="99961"/>
                  </a:lnTo>
                  <a:lnTo>
                    <a:pt x="125347" y="98398"/>
                  </a:lnTo>
                  <a:lnTo>
                    <a:pt x="126170" y="96814"/>
                  </a:lnTo>
                  <a:lnTo>
                    <a:pt x="126972" y="95209"/>
                  </a:lnTo>
                  <a:lnTo>
                    <a:pt x="127713" y="93584"/>
                  </a:lnTo>
                  <a:lnTo>
                    <a:pt x="128412" y="91917"/>
                  </a:lnTo>
                  <a:lnTo>
                    <a:pt x="129091" y="90251"/>
                  </a:lnTo>
                  <a:lnTo>
                    <a:pt x="129400" y="89407"/>
                  </a:lnTo>
                  <a:lnTo>
                    <a:pt x="129708" y="88543"/>
                  </a:lnTo>
                  <a:lnTo>
                    <a:pt x="129996" y="87679"/>
                  </a:lnTo>
                  <a:lnTo>
                    <a:pt x="130264" y="86836"/>
                  </a:lnTo>
                  <a:lnTo>
                    <a:pt x="130531" y="85951"/>
                  </a:lnTo>
                  <a:lnTo>
                    <a:pt x="130798" y="85087"/>
                  </a:lnTo>
                  <a:lnTo>
                    <a:pt x="131045" y="84203"/>
                  </a:lnTo>
                  <a:lnTo>
                    <a:pt x="131272" y="83339"/>
                  </a:lnTo>
                  <a:lnTo>
                    <a:pt x="131498" y="82433"/>
                  </a:lnTo>
                  <a:lnTo>
                    <a:pt x="131704" y="81549"/>
                  </a:lnTo>
                  <a:lnTo>
                    <a:pt x="131909" y="80664"/>
                  </a:lnTo>
                  <a:lnTo>
                    <a:pt x="132095" y="79759"/>
                  </a:lnTo>
                  <a:lnTo>
                    <a:pt x="132259" y="78854"/>
                  </a:lnTo>
                  <a:lnTo>
                    <a:pt x="132424" y="77949"/>
                  </a:lnTo>
                  <a:lnTo>
                    <a:pt x="132568" y="77023"/>
                  </a:lnTo>
                  <a:lnTo>
                    <a:pt x="132712" y="76118"/>
                  </a:lnTo>
                  <a:lnTo>
                    <a:pt x="132835" y="75192"/>
                  </a:lnTo>
                  <a:lnTo>
                    <a:pt x="132938" y="74266"/>
                  </a:lnTo>
                  <a:lnTo>
                    <a:pt x="133041" y="73340"/>
                  </a:lnTo>
                  <a:lnTo>
                    <a:pt x="133123" y="72415"/>
                  </a:lnTo>
                  <a:lnTo>
                    <a:pt x="133205" y="71489"/>
                  </a:lnTo>
                  <a:lnTo>
                    <a:pt x="133267" y="70543"/>
                  </a:lnTo>
                  <a:lnTo>
                    <a:pt x="133308" y="69596"/>
                  </a:lnTo>
                  <a:lnTo>
                    <a:pt x="133349" y="68650"/>
                  </a:lnTo>
                  <a:lnTo>
                    <a:pt x="133370" y="67704"/>
                  </a:lnTo>
                  <a:lnTo>
                    <a:pt x="133370" y="66757"/>
                  </a:lnTo>
                  <a:lnTo>
                    <a:pt x="133349" y="65009"/>
                  </a:lnTo>
                  <a:lnTo>
                    <a:pt x="133288" y="63239"/>
                  </a:lnTo>
                  <a:lnTo>
                    <a:pt x="133164" y="61511"/>
                  </a:lnTo>
                  <a:lnTo>
                    <a:pt x="133000" y="59783"/>
                  </a:lnTo>
                  <a:lnTo>
                    <a:pt x="132815" y="58055"/>
                  </a:lnTo>
                  <a:lnTo>
                    <a:pt x="132568" y="56368"/>
                  </a:lnTo>
                  <a:lnTo>
                    <a:pt x="132280" y="54681"/>
                  </a:lnTo>
                  <a:lnTo>
                    <a:pt x="131951" y="52994"/>
                  </a:lnTo>
                  <a:lnTo>
                    <a:pt x="131580" y="51328"/>
                  </a:lnTo>
                  <a:lnTo>
                    <a:pt x="131169" y="49682"/>
                  </a:lnTo>
                  <a:lnTo>
                    <a:pt x="130716" y="48057"/>
                  </a:lnTo>
                  <a:lnTo>
                    <a:pt x="130222" y="46452"/>
                  </a:lnTo>
                  <a:lnTo>
                    <a:pt x="129688" y="44848"/>
                  </a:lnTo>
                  <a:lnTo>
                    <a:pt x="129112" y="43264"/>
                  </a:lnTo>
                  <a:lnTo>
                    <a:pt x="128494" y="41721"/>
                  </a:lnTo>
                  <a:lnTo>
                    <a:pt x="127857" y="40178"/>
                  </a:lnTo>
                  <a:lnTo>
                    <a:pt x="127178" y="38655"/>
                  </a:lnTo>
                  <a:lnTo>
                    <a:pt x="126458" y="37154"/>
                  </a:lnTo>
                  <a:lnTo>
                    <a:pt x="125697" y="35672"/>
                  </a:lnTo>
                  <a:lnTo>
                    <a:pt x="124915" y="34212"/>
                  </a:lnTo>
                  <a:lnTo>
                    <a:pt x="124071" y="32772"/>
                  </a:lnTo>
                  <a:lnTo>
                    <a:pt x="123207" y="31352"/>
                  </a:lnTo>
                  <a:lnTo>
                    <a:pt x="122323" y="29953"/>
                  </a:lnTo>
                  <a:lnTo>
                    <a:pt x="121397" y="28596"/>
                  </a:lnTo>
                  <a:lnTo>
                    <a:pt x="120430" y="27258"/>
                  </a:lnTo>
                  <a:lnTo>
                    <a:pt x="119443" y="25921"/>
                  </a:lnTo>
                  <a:lnTo>
                    <a:pt x="118414" y="24625"/>
                  </a:lnTo>
                  <a:lnTo>
                    <a:pt x="117365" y="23370"/>
                  </a:lnTo>
                  <a:lnTo>
                    <a:pt x="116274" y="22115"/>
                  </a:lnTo>
                  <a:lnTo>
                    <a:pt x="115164" y="20902"/>
                  </a:lnTo>
                  <a:lnTo>
                    <a:pt x="114012" y="19729"/>
                  </a:lnTo>
                  <a:lnTo>
                    <a:pt x="112839" y="18556"/>
                  </a:lnTo>
                  <a:lnTo>
                    <a:pt x="111625" y="17445"/>
                  </a:lnTo>
                  <a:lnTo>
                    <a:pt x="110391" y="16334"/>
                  </a:lnTo>
                  <a:lnTo>
                    <a:pt x="109136" y="15265"/>
                  </a:lnTo>
                  <a:lnTo>
                    <a:pt x="107860" y="14236"/>
                  </a:lnTo>
                  <a:lnTo>
                    <a:pt x="106544" y="13228"/>
                  </a:lnTo>
                  <a:lnTo>
                    <a:pt x="105207" y="12241"/>
                  </a:lnTo>
                  <a:lnTo>
                    <a:pt x="103849" y="11315"/>
                  </a:lnTo>
                  <a:lnTo>
                    <a:pt x="102470" y="10389"/>
                  </a:lnTo>
                  <a:lnTo>
                    <a:pt x="101051" y="9525"/>
                  </a:lnTo>
                  <a:lnTo>
                    <a:pt x="99611" y="8682"/>
                  </a:lnTo>
                  <a:lnTo>
                    <a:pt x="98171" y="7879"/>
                  </a:lnTo>
                  <a:lnTo>
                    <a:pt x="96690" y="7097"/>
                  </a:lnTo>
                  <a:lnTo>
                    <a:pt x="95188" y="6377"/>
                  </a:lnTo>
                  <a:lnTo>
                    <a:pt x="93666" y="5678"/>
                  </a:lnTo>
                  <a:lnTo>
                    <a:pt x="92123" y="5020"/>
                  </a:lnTo>
                  <a:lnTo>
                    <a:pt x="90559" y="4382"/>
                  </a:lnTo>
                  <a:lnTo>
                    <a:pt x="88975" y="3806"/>
                  </a:lnTo>
                  <a:lnTo>
                    <a:pt x="87391" y="3250"/>
                  </a:lnTo>
                  <a:lnTo>
                    <a:pt x="85766" y="2757"/>
                  </a:lnTo>
                  <a:lnTo>
                    <a:pt x="84120" y="2284"/>
                  </a:lnTo>
                  <a:lnTo>
                    <a:pt x="82474" y="1872"/>
                  </a:lnTo>
                  <a:lnTo>
                    <a:pt x="80808" y="1481"/>
                  </a:lnTo>
                  <a:lnTo>
                    <a:pt x="79121" y="1152"/>
                  </a:lnTo>
                  <a:lnTo>
                    <a:pt x="77413" y="843"/>
                  </a:lnTo>
                  <a:lnTo>
                    <a:pt x="75706" y="597"/>
                  </a:lnTo>
                  <a:lnTo>
                    <a:pt x="73978" y="391"/>
                  </a:lnTo>
                  <a:lnTo>
                    <a:pt x="72229" y="226"/>
                  </a:lnTo>
                  <a:lnTo>
                    <a:pt x="70460" y="103"/>
                  </a:lnTo>
                  <a:lnTo>
                    <a:pt x="68691" y="21"/>
                  </a:lnTo>
                  <a:lnTo>
                    <a:pt x="669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2142875" y="238125"/>
              <a:ext cx="3334250" cy="3565725"/>
            </a:xfrm>
            <a:custGeom>
              <a:avLst/>
              <a:gdLst/>
              <a:ahLst/>
              <a:cxnLst/>
              <a:rect l="l" t="t" r="r" b="b"/>
              <a:pathLst>
                <a:path w="133370" h="142629" fill="none" extrusionOk="0">
                  <a:moveTo>
                    <a:pt x="93275" y="142628"/>
                  </a:moveTo>
                  <a:lnTo>
                    <a:pt x="93275" y="142628"/>
                  </a:lnTo>
                  <a:lnTo>
                    <a:pt x="93542" y="141723"/>
                  </a:lnTo>
                  <a:lnTo>
                    <a:pt x="93851" y="140818"/>
                  </a:lnTo>
                  <a:lnTo>
                    <a:pt x="94159" y="139933"/>
                  </a:lnTo>
                  <a:lnTo>
                    <a:pt x="94488" y="139049"/>
                  </a:lnTo>
                  <a:lnTo>
                    <a:pt x="94838" y="138164"/>
                  </a:lnTo>
                  <a:lnTo>
                    <a:pt x="95188" y="137300"/>
                  </a:lnTo>
                  <a:lnTo>
                    <a:pt x="95579" y="136436"/>
                  </a:lnTo>
                  <a:lnTo>
                    <a:pt x="95970" y="135572"/>
                  </a:lnTo>
                  <a:lnTo>
                    <a:pt x="96381" y="134708"/>
                  </a:lnTo>
                  <a:lnTo>
                    <a:pt x="96813" y="133864"/>
                  </a:lnTo>
                  <a:lnTo>
                    <a:pt x="97245" y="133041"/>
                  </a:lnTo>
                  <a:lnTo>
                    <a:pt x="97698" y="132198"/>
                  </a:lnTo>
                  <a:lnTo>
                    <a:pt x="98171" y="131375"/>
                  </a:lnTo>
                  <a:lnTo>
                    <a:pt x="98665" y="130573"/>
                  </a:lnTo>
                  <a:lnTo>
                    <a:pt x="99158" y="129770"/>
                  </a:lnTo>
                  <a:lnTo>
                    <a:pt x="99673" y="128968"/>
                  </a:lnTo>
                  <a:lnTo>
                    <a:pt x="100187" y="128186"/>
                  </a:lnTo>
                  <a:lnTo>
                    <a:pt x="100742" y="127405"/>
                  </a:lnTo>
                  <a:lnTo>
                    <a:pt x="101298" y="126623"/>
                  </a:lnTo>
                  <a:lnTo>
                    <a:pt x="101853" y="125862"/>
                  </a:lnTo>
                  <a:lnTo>
                    <a:pt x="102450" y="125121"/>
                  </a:lnTo>
                  <a:lnTo>
                    <a:pt x="103046" y="124380"/>
                  </a:lnTo>
                  <a:lnTo>
                    <a:pt x="103643" y="123640"/>
                  </a:lnTo>
                  <a:lnTo>
                    <a:pt x="104281" y="122920"/>
                  </a:lnTo>
                  <a:lnTo>
                    <a:pt x="104898" y="122200"/>
                  </a:lnTo>
                  <a:lnTo>
                    <a:pt x="105556" y="121500"/>
                  </a:lnTo>
                  <a:lnTo>
                    <a:pt x="106215" y="120801"/>
                  </a:lnTo>
                  <a:lnTo>
                    <a:pt x="106894" y="120122"/>
                  </a:lnTo>
                  <a:lnTo>
                    <a:pt x="107572" y="119443"/>
                  </a:lnTo>
                  <a:lnTo>
                    <a:pt x="108272" y="118785"/>
                  </a:lnTo>
                  <a:lnTo>
                    <a:pt x="108971" y="118126"/>
                  </a:lnTo>
                  <a:lnTo>
                    <a:pt x="109691" y="117489"/>
                  </a:lnTo>
                  <a:lnTo>
                    <a:pt x="109691" y="117489"/>
                  </a:lnTo>
                  <a:lnTo>
                    <a:pt x="111029" y="116337"/>
                  </a:lnTo>
                  <a:lnTo>
                    <a:pt x="112345" y="115164"/>
                  </a:lnTo>
                  <a:lnTo>
                    <a:pt x="113621" y="113930"/>
                  </a:lnTo>
                  <a:lnTo>
                    <a:pt x="114876" y="112675"/>
                  </a:lnTo>
                  <a:lnTo>
                    <a:pt x="116089" y="111379"/>
                  </a:lnTo>
                  <a:lnTo>
                    <a:pt x="117262" y="110062"/>
                  </a:lnTo>
                  <a:lnTo>
                    <a:pt x="118393" y="108704"/>
                  </a:lnTo>
                  <a:lnTo>
                    <a:pt x="119504" y="107326"/>
                  </a:lnTo>
                  <a:lnTo>
                    <a:pt x="120574" y="105906"/>
                  </a:lnTo>
                  <a:lnTo>
                    <a:pt x="121603" y="104466"/>
                  </a:lnTo>
                  <a:lnTo>
                    <a:pt x="122611" y="102985"/>
                  </a:lnTo>
                  <a:lnTo>
                    <a:pt x="123557" y="101483"/>
                  </a:lnTo>
                  <a:lnTo>
                    <a:pt x="124462" y="99961"/>
                  </a:lnTo>
                  <a:lnTo>
                    <a:pt x="125347" y="98398"/>
                  </a:lnTo>
                  <a:lnTo>
                    <a:pt x="126170" y="96814"/>
                  </a:lnTo>
                  <a:lnTo>
                    <a:pt x="126972" y="95209"/>
                  </a:lnTo>
                  <a:lnTo>
                    <a:pt x="127713" y="93584"/>
                  </a:lnTo>
                  <a:lnTo>
                    <a:pt x="128412" y="91917"/>
                  </a:lnTo>
                  <a:lnTo>
                    <a:pt x="129091" y="90251"/>
                  </a:lnTo>
                  <a:lnTo>
                    <a:pt x="129400" y="89407"/>
                  </a:lnTo>
                  <a:lnTo>
                    <a:pt x="129708" y="88543"/>
                  </a:lnTo>
                  <a:lnTo>
                    <a:pt x="129996" y="87679"/>
                  </a:lnTo>
                  <a:lnTo>
                    <a:pt x="130264" y="86836"/>
                  </a:lnTo>
                  <a:lnTo>
                    <a:pt x="130531" y="85951"/>
                  </a:lnTo>
                  <a:lnTo>
                    <a:pt x="130798" y="85087"/>
                  </a:lnTo>
                  <a:lnTo>
                    <a:pt x="131045" y="84203"/>
                  </a:lnTo>
                  <a:lnTo>
                    <a:pt x="131272" y="83339"/>
                  </a:lnTo>
                  <a:lnTo>
                    <a:pt x="131498" y="82433"/>
                  </a:lnTo>
                  <a:lnTo>
                    <a:pt x="131704" y="81549"/>
                  </a:lnTo>
                  <a:lnTo>
                    <a:pt x="131909" y="80664"/>
                  </a:lnTo>
                  <a:lnTo>
                    <a:pt x="132095" y="79759"/>
                  </a:lnTo>
                  <a:lnTo>
                    <a:pt x="132259" y="78854"/>
                  </a:lnTo>
                  <a:lnTo>
                    <a:pt x="132424" y="77949"/>
                  </a:lnTo>
                  <a:lnTo>
                    <a:pt x="132568" y="77023"/>
                  </a:lnTo>
                  <a:lnTo>
                    <a:pt x="132712" y="76118"/>
                  </a:lnTo>
                  <a:lnTo>
                    <a:pt x="132835" y="75192"/>
                  </a:lnTo>
                  <a:lnTo>
                    <a:pt x="132938" y="74266"/>
                  </a:lnTo>
                  <a:lnTo>
                    <a:pt x="133041" y="73340"/>
                  </a:lnTo>
                  <a:lnTo>
                    <a:pt x="133123" y="72415"/>
                  </a:lnTo>
                  <a:lnTo>
                    <a:pt x="133205" y="71489"/>
                  </a:lnTo>
                  <a:lnTo>
                    <a:pt x="133267" y="70543"/>
                  </a:lnTo>
                  <a:lnTo>
                    <a:pt x="133308" y="69596"/>
                  </a:lnTo>
                  <a:lnTo>
                    <a:pt x="133349" y="68650"/>
                  </a:lnTo>
                  <a:lnTo>
                    <a:pt x="133370" y="67704"/>
                  </a:lnTo>
                  <a:lnTo>
                    <a:pt x="133370" y="66757"/>
                  </a:lnTo>
                  <a:lnTo>
                    <a:pt x="133370" y="66757"/>
                  </a:lnTo>
                  <a:lnTo>
                    <a:pt x="133349" y="65009"/>
                  </a:lnTo>
                  <a:lnTo>
                    <a:pt x="133288" y="63239"/>
                  </a:lnTo>
                  <a:lnTo>
                    <a:pt x="133164" y="61511"/>
                  </a:lnTo>
                  <a:lnTo>
                    <a:pt x="133000" y="59783"/>
                  </a:lnTo>
                  <a:lnTo>
                    <a:pt x="132815" y="58055"/>
                  </a:lnTo>
                  <a:lnTo>
                    <a:pt x="132568" y="56368"/>
                  </a:lnTo>
                  <a:lnTo>
                    <a:pt x="132280" y="54681"/>
                  </a:lnTo>
                  <a:lnTo>
                    <a:pt x="131951" y="52994"/>
                  </a:lnTo>
                  <a:lnTo>
                    <a:pt x="131580" y="51328"/>
                  </a:lnTo>
                  <a:lnTo>
                    <a:pt x="131169" y="49682"/>
                  </a:lnTo>
                  <a:lnTo>
                    <a:pt x="130716" y="48057"/>
                  </a:lnTo>
                  <a:lnTo>
                    <a:pt x="130222" y="46452"/>
                  </a:lnTo>
                  <a:lnTo>
                    <a:pt x="129688" y="44848"/>
                  </a:lnTo>
                  <a:lnTo>
                    <a:pt x="129112" y="43264"/>
                  </a:lnTo>
                  <a:lnTo>
                    <a:pt x="128494" y="41721"/>
                  </a:lnTo>
                  <a:lnTo>
                    <a:pt x="127857" y="40178"/>
                  </a:lnTo>
                  <a:lnTo>
                    <a:pt x="127178" y="38655"/>
                  </a:lnTo>
                  <a:lnTo>
                    <a:pt x="126458" y="37154"/>
                  </a:lnTo>
                  <a:lnTo>
                    <a:pt x="125697" y="35672"/>
                  </a:lnTo>
                  <a:lnTo>
                    <a:pt x="124915" y="34212"/>
                  </a:lnTo>
                  <a:lnTo>
                    <a:pt x="124071" y="32772"/>
                  </a:lnTo>
                  <a:lnTo>
                    <a:pt x="123207" y="31352"/>
                  </a:lnTo>
                  <a:lnTo>
                    <a:pt x="122323" y="29953"/>
                  </a:lnTo>
                  <a:lnTo>
                    <a:pt x="121397" y="28596"/>
                  </a:lnTo>
                  <a:lnTo>
                    <a:pt x="120430" y="27258"/>
                  </a:lnTo>
                  <a:lnTo>
                    <a:pt x="119443" y="25921"/>
                  </a:lnTo>
                  <a:lnTo>
                    <a:pt x="118414" y="24625"/>
                  </a:lnTo>
                  <a:lnTo>
                    <a:pt x="117365" y="23370"/>
                  </a:lnTo>
                  <a:lnTo>
                    <a:pt x="116274" y="22115"/>
                  </a:lnTo>
                  <a:lnTo>
                    <a:pt x="115164" y="20902"/>
                  </a:lnTo>
                  <a:lnTo>
                    <a:pt x="114012" y="19729"/>
                  </a:lnTo>
                  <a:lnTo>
                    <a:pt x="112839" y="18556"/>
                  </a:lnTo>
                  <a:lnTo>
                    <a:pt x="111625" y="17445"/>
                  </a:lnTo>
                  <a:lnTo>
                    <a:pt x="110391" y="16334"/>
                  </a:lnTo>
                  <a:lnTo>
                    <a:pt x="109136" y="15265"/>
                  </a:lnTo>
                  <a:lnTo>
                    <a:pt x="107860" y="14236"/>
                  </a:lnTo>
                  <a:lnTo>
                    <a:pt x="106544" y="13228"/>
                  </a:lnTo>
                  <a:lnTo>
                    <a:pt x="105207" y="12241"/>
                  </a:lnTo>
                  <a:lnTo>
                    <a:pt x="103849" y="11315"/>
                  </a:lnTo>
                  <a:lnTo>
                    <a:pt x="102470" y="10389"/>
                  </a:lnTo>
                  <a:lnTo>
                    <a:pt x="101051" y="9525"/>
                  </a:lnTo>
                  <a:lnTo>
                    <a:pt x="99611" y="8682"/>
                  </a:lnTo>
                  <a:lnTo>
                    <a:pt x="98171" y="7879"/>
                  </a:lnTo>
                  <a:lnTo>
                    <a:pt x="96690" y="7097"/>
                  </a:lnTo>
                  <a:lnTo>
                    <a:pt x="95188" y="6377"/>
                  </a:lnTo>
                  <a:lnTo>
                    <a:pt x="93666" y="5678"/>
                  </a:lnTo>
                  <a:lnTo>
                    <a:pt x="92123" y="5020"/>
                  </a:lnTo>
                  <a:lnTo>
                    <a:pt x="90559" y="4382"/>
                  </a:lnTo>
                  <a:lnTo>
                    <a:pt x="88975" y="3806"/>
                  </a:lnTo>
                  <a:lnTo>
                    <a:pt x="87391" y="3250"/>
                  </a:lnTo>
                  <a:lnTo>
                    <a:pt x="85766" y="2757"/>
                  </a:lnTo>
                  <a:lnTo>
                    <a:pt x="84120" y="2284"/>
                  </a:lnTo>
                  <a:lnTo>
                    <a:pt x="82474" y="1872"/>
                  </a:lnTo>
                  <a:lnTo>
                    <a:pt x="80808" y="1481"/>
                  </a:lnTo>
                  <a:lnTo>
                    <a:pt x="79121" y="1152"/>
                  </a:lnTo>
                  <a:lnTo>
                    <a:pt x="77413" y="843"/>
                  </a:lnTo>
                  <a:lnTo>
                    <a:pt x="75706" y="597"/>
                  </a:lnTo>
                  <a:lnTo>
                    <a:pt x="73978" y="391"/>
                  </a:lnTo>
                  <a:lnTo>
                    <a:pt x="72229" y="226"/>
                  </a:lnTo>
                  <a:lnTo>
                    <a:pt x="70460" y="103"/>
                  </a:lnTo>
                  <a:lnTo>
                    <a:pt x="68691" y="21"/>
                  </a:lnTo>
                  <a:lnTo>
                    <a:pt x="66922" y="0"/>
                  </a:lnTo>
                  <a:lnTo>
                    <a:pt x="65111" y="21"/>
                  </a:lnTo>
                  <a:lnTo>
                    <a:pt x="63301" y="82"/>
                  </a:lnTo>
                  <a:lnTo>
                    <a:pt x="63301" y="82"/>
                  </a:lnTo>
                  <a:lnTo>
                    <a:pt x="61717" y="165"/>
                  </a:lnTo>
                  <a:lnTo>
                    <a:pt x="60112" y="309"/>
                  </a:lnTo>
                  <a:lnTo>
                    <a:pt x="58528" y="473"/>
                  </a:lnTo>
                  <a:lnTo>
                    <a:pt x="56965" y="679"/>
                  </a:lnTo>
                  <a:lnTo>
                    <a:pt x="55401" y="926"/>
                  </a:lnTo>
                  <a:lnTo>
                    <a:pt x="53838" y="1193"/>
                  </a:lnTo>
                  <a:lnTo>
                    <a:pt x="52315" y="1522"/>
                  </a:lnTo>
                  <a:lnTo>
                    <a:pt x="50772" y="1872"/>
                  </a:lnTo>
                  <a:lnTo>
                    <a:pt x="49271" y="2263"/>
                  </a:lnTo>
                  <a:lnTo>
                    <a:pt x="47769" y="2695"/>
                  </a:lnTo>
                  <a:lnTo>
                    <a:pt x="46288" y="3168"/>
                  </a:lnTo>
                  <a:lnTo>
                    <a:pt x="44806" y="3662"/>
                  </a:lnTo>
                  <a:lnTo>
                    <a:pt x="43366" y="4197"/>
                  </a:lnTo>
                  <a:lnTo>
                    <a:pt x="41926" y="4752"/>
                  </a:lnTo>
                  <a:lnTo>
                    <a:pt x="40486" y="5349"/>
                  </a:lnTo>
                  <a:lnTo>
                    <a:pt x="39087" y="5987"/>
                  </a:lnTo>
                  <a:lnTo>
                    <a:pt x="37688" y="6645"/>
                  </a:lnTo>
                  <a:lnTo>
                    <a:pt x="36310" y="7344"/>
                  </a:lnTo>
                  <a:lnTo>
                    <a:pt x="34952" y="8085"/>
                  </a:lnTo>
                  <a:lnTo>
                    <a:pt x="33615" y="8826"/>
                  </a:lnTo>
                  <a:lnTo>
                    <a:pt x="32298" y="9628"/>
                  </a:lnTo>
                  <a:lnTo>
                    <a:pt x="31002" y="10430"/>
                  </a:lnTo>
                  <a:lnTo>
                    <a:pt x="29727" y="11294"/>
                  </a:lnTo>
                  <a:lnTo>
                    <a:pt x="28472" y="12158"/>
                  </a:lnTo>
                  <a:lnTo>
                    <a:pt x="27217" y="13063"/>
                  </a:lnTo>
                  <a:lnTo>
                    <a:pt x="26003" y="13989"/>
                  </a:lnTo>
                  <a:lnTo>
                    <a:pt x="24810" y="14956"/>
                  </a:lnTo>
                  <a:lnTo>
                    <a:pt x="23638" y="15944"/>
                  </a:lnTo>
                  <a:lnTo>
                    <a:pt x="22485" y="16952"/>
                  </a:lnTo>
                  <a:lnTo>
                    <a:pt x="21354" y="17980"/>
                  </a:lnTo>
                  <a:lnTo>
                    <a:pt x="20243" y="19050"/>
                  </a:lnTo>
                  <a:lnTo>
                    <a:pt x="19153" y="20140"/>
                  </a:lnTo>
                  <a:lnTo>
                    <a:pt x="18104" y="21251"/>
                  </a:lnTo>
                  <a:lnTo>
                    <a:pt x="17075" y="22383"/>
                  </a:lnTo>
                  <a:lnTo>
                    <a:pt x="16067" y="23535"/>
                  </a:lnTo>
                  <a:lnTo>
                    <a:pt x="15079" y="24707"/>
                  </a:lnTo>
                  <a:lnTo>
                    <a:pt x="14133" y="25921"/>
                  </a:lnTo>
                  <a:lnTo>
                    <a:pt x="13187" y="27135"/>
                  </a:lnTo>
                  <a:lnTo>
                    <a:pt x="12302" y="28390"/>
                  </a:lnTo>
                  <a:lnTo>
                    <a:pt x="11418" y="29645"/>
                  </a:lnTo>
                  <a:lnTo>
                    <a:pt x="10574" y="30941"/>
                  </a:lnTo>
                  <a:lnTo>
                    <a:pt x="9751" y="32237"/>
                  </a:lnTo>
                  <a:lnTo>
                    <a:pt x="8970" y="33554"/>
                  </a:lnTo>
                  <a:lnTo>
                    <a:pt x="8208" y="34911"/>
                  </a:lnTo>
                  <a:lnTo>
                    <a:pt x="7488" y="36269"/>
                  </a:lnTo>
                  <a:lnTo>
                    <a:pt x="6789" y="37647"/>
                  </a:lnTo>
                  <a:lnTo>
                    <a:pt x="6131" y="39026"/>
                  </a:lnTo>
                  <a:lnTo>
                    <a:pt x="5493" y="40445"/>
                  </a:lnTo>
                  <a:lnTo>
                    <a:pt x="4876" y="41865"/>
                  </a:lnTo>
                  <a:lnTo>
                    <a:pt x="4320" y="43305"/>
                  </a:lnTo>
                  <a:lnTo>
                    <a:pt x="3785" y="44765"/>
                  </a:lnTo>
                  <a:lnTo>
                    <a:pt x="3271" y="46247"/>
                  </a:lnTo>
                  <a:lnTo>
                    <a:pt x="2798" y="47728"/>
                  </a:lnTo>
                  <a:lnTo>
                    <a:pt x="2366" y="49230"/>
                  </a:lnTo>
                  <a:lnTo>
                    <a:pt x="1975" y="50731"/>
                  </a:lnTo>
                  <a:lnTo>
                    <a:pt x="1605" y="52254"/>
                  </a:lnTo>
                  <a:lnTo>
                    <a:pt x="1275" y="53797"/>
                  </a:lnTo>
                  <a:lnTo>
                    <a:pt x="987" y="55340"/>
                  </a:lnTo>
                  <a:lnTo>
                    <a:pt x="720" y="56903"/>
                  </a:lnTo>
                  <a:lnTo>
                    <a:pt x="514" y="58467"/>
                  </a:lnTo>
                  <a:lnTo>
                    <a:pt x="329" y="60051"/>
                  </a:lnTo>
                  <a:lnTo>
                    <a:pt x="185" y="61635"/>
                  </a:lnTo>
                  <a:lnTo>
                    <a:pt x="82" y="63219"/>
                  </a:lnTo>
                  <a:lnTo>
                    <a:pt x="21" y="64823"/>
                  </a:lnTo>
                  <a:lnTo>
                    <a:pt x="21" y="64823"/>
                  </a:lnTo>
                  <a:lnTo>
                    <a:pt x="0" y="65832"/>
                  </a:lnTo>
                  <a:lnTo>
                    <a:pt x="0" y="66819"/>
                  </a:lnTo>
                  <a:lnTo>
                    <a:pt x="0" y="67806"/>
                  </a:lnTo>
                  <a:lnTo>
                    <a:pt x="41" y="68794"/>
                  </a:lnTo>
                  <a:lnTo>
                    <a:pt x="82" y="69761"/>
                  </a:lnTo>
                  <a:lnTo>
                    <a:pt x="123" y="70748"/>
                  </a:lnTo>
                  <a:lnTo>
                    <a:pt x="206" y="71715"/>
                  </a:lnTo>
                  <a:lnTo>
                    <a:pt x="288" y="72682"/>
                  </a:lnTo>
                  <a:lnTo>
                    <a:pt x="370" y="73649"/>
                  </a:lnTo>
                  <a:lnTo>
                    <a:pt x="473" y="74595"/>
                  </a:lnTo>
                  <a:lnTo>
                    <a:pt x="597" y="75562"/>
                  </a:lnTo>
                  <a:lnTo>
                    <a:pt x="741" y="76509"/>
                  </a:lnTo>
                  <a:lnTo>
                    <a:pt x="885" y="77455"/>
                  </a:lnTo>
                  <a:lnTo>
                    <a:pt x="1049" y="78401"/>
                  </a:lnTo>
                  <a:lnTo>
                    <a:pt x="1214" y="79327"/>
                  </a:lnTo>
                  <a:lnTo>
                    <a:pt x="1399" y="80253"/>
                  </a:lnTo>
                  <a:lnTo>
                    <a:pt x="1605" y="81179"/>
                  </a:lnTo>
                  <a:lnTo>
                    <a:pt x="1810" y="82104"/>
                  </a:lnTo>
                  <a:lnTo>
                    <a:pt x="2037" y="83030"/>
                  </a:lnTo>
                  <a:lnTo>
                    <a:pt x="2284" y="83935"/>
                  </a:lnTo>
                  <a:lnTo>
                    <a:pt x="2530" y="84840"/>
                  </a:lnTo>
                  <a:lnTo>
                    <a:pt x="2777" y="85746"/>
                  </a:lnTo>
                  <a:lnTo>
                    <a:pt x="3065" y="86630"/>
                  </a:lnTo>
                  <a:lnTo>
                    <a:pt x="3353" y="87515"/>
                  </a:lnTo>
                  <a:lnTo>
                    <a:pt x="3641" y="88399"/>
                  </a:lnTo>
                  <a:lnTo>
                    <a:pt x="3950" y="89284"/>
                  </a:lnTo>
                  <a:lnTo>
                    <a:pt x="4279" y="90148"/>
                  </a:lnTo>
                  <a:lnTo>
                    <a:pt x="4608" y="91012"/>
                  </a:lnTo>
                  <a:lnTo>
                    <a:pt x="4958" y="91876"/>
                  </a:lnTo>
                  <a:lnTo>
                    <a:pt x="5308" y="92740"/>
                  </a:lnTo>
                  <a:lnTo>
                    <a:pt x="5678" y="93584"/>
                  </a:lnTo>
                  <a:lnTo>
                    <a:pt x="6048" y="94427"/>
                  </a:lnTo>
                  <a:lnTo>
                    <a:pt x="6439" y="95250"/>
                  </a:lnTo>
                  <a:lnTo>
                    <a:pt x="6851" y="96093"/>
                  </a:lnTo>
                  <a:lnTo>
                    <a:pt x="7262" y="96916"/>
                  </a:lnTo>
                  <a:lnTo>
                    <a:pt x="7694" y="97719"/>
                  </a:lnTo>
                  <a:lnTo>
                    <a:pt x="8126" y="98542"/>
                  </a:lnTo>
                  <a:lnTo>
                    <a:pt x="8558" y="99323"/>
                  </a:lnTo>
                  <a:lnTo>
                    <a:pt x="9031" y="100126"/>
                  </a:lnTo>
                  <a:lnTo>
                    <a:pt x="9484" y="100907"/>
                  </a:lnTo>
                  <a:lnTo>
                    <a:pt x="9978" y="101689"/>
                  </a:lnTo>
                  <a:lnTo>
                    <a:pt x="10451" y="102471"/>
                  </a:lnTo>
                  <a:lnTo>
                    <a:pt x="10965" y="103232"/>
                  </a:lnTo>
                  <a:lnTo>
                    <a:pt x="11459" y="103993"/>
                  </a:lnTo>
                  <a:lnTo>
                    <a:pt x="11994" y="104754"/>
                  </a:lnTo>
                  <a:lnTo>
                    <a:pt x="12508" y="105495"/>
                  </a:lnTo>
                  <a:lnTo>
                    <a:pt x="13063" y="106236"/>
                  </a:lnTo>
                  <a:lnTo>
                    <a:pt x="13598" y="106956"/>
                  </a:lnTo>
                  <a:lnTo>
                    <a:pt x="14154" y="107676"/>
                  </a:lnTo>
                  <a:lnTo>
                    <a:pt x="14730" y="108396"/>
                  </a:lnTo>
                  <a:lnTo>
                    <a:pt x="15306" y="109095"/>
                  </a:lnTo>
                  <a:lnTo>
                    <a:pt x="15902" y="109795"/>
                  </a:lnTo>
                  <a:lnTo>
                    <a:pt x="16499" y="110474"/>
                  </a:lnTo>
                  <a:lnTo>
                    <a:pt x="17116" y="111152"/>
                  </a:lnTo>
                  <a:lnTo>
                    <a:pt x="17733" y="111831"/>
                  </a:lnTo>
                  <a:lnTo>
                    <a:pt x="18350" y="112490"/>
                  </a:lnTo>
                  <a:lnTo>
                    <a:pt x="18988" y="113148"/>
                  </a:lnTo>
                  <a:lnTo>
                    <a:pt x="19626" y="113806"/>
                  </a:lnTo>
                  <a:lnTo>
                    <a:pt x="20284" y="114444"/>
                  </a:lnTo>
                  <a:lnTo>
                    <a:pt x="20943" y="115061"/>
                  </a:lnTo>
                  <a:lnTo>
                    <a:pt x="21621" y="115678"/>
                  </a:lnTo>
                  <a:lnTo>
                    <a:pt x="22300" y="116296"/>
                  </a:lnTo>
                  <a:lnTo>
                    <a:pt x="23000" y="116892"/>
                  </a:lnTo>
                  <a:lnTo>
                    <a:pt x="23699" y="117489"/>
                  </a:lnTo>
                  <a:lnTo>
                    <a:pt x="23699" y="117489"/>
                  </a:lnTo>
                  <a:lnTo>
                    <a:pt x="24460" y="118126"/>
                  </a:lnTo>
                  <a:lnTo>
                    <a:pt x="25201" y="118785"/>
                  </a:lnTo>
                  <a:lnTo>
                    <a:pt x="25942" y="119443"/>
                  </a:lnTo>
                  <a:lnTo>
                    <a:pt x="26662" y="120122"/>
                  </a:lnTo>
                  <a:lnTo>
                    <a:pt x="27361" y="120801"/>
                  </a:lnTo>
                  <a:lnTo>
                    <a:pt x="28061" y="121500"/>
                  </a:lnTo>
                  <a:lnTo>
                    <a:pt x="28719" y="122200"/>
                  </a:lnTo>
                  <a:lnTo>
                    <a:pt x="29398" y="122920"/>
                  </a:lnTo>
                  <a:lnTo>
                    <a:pt x="30036" y="123640"/>
                  </a:lnTo>
                  <a:lnTo>
                    <a:pt x="30673" y="124380"/>
                  </a:lnTo>
                  <a:lnTo>
                    <a:pt x="31290" y="125121"/>
                  </a:lnTo>
                  <a:lnTo>
                    <a:pt x="31887" y="125862"/>
                  </a:lnTo>
                  <a:lnTo>
                    <a:pt x="32463" y="126623"/>
                  </a:lnTo>
                  <a:lnTo>
                    <a:pt x="33039" y="127405"/>
                  </a:lnTo>
                  <a:lnTo>
                    <a:pt x="33595" y="128186"/>
                  </a:lnTo>
                  <a:lnTo>
                    <a:pt x="34129" y="128968"/>
                  </a:lnTo>
                  <a:lnTo>
                    <a:pt x="34664" y="129770"/>
                  </a:lnTo>
                  <a:lnTo>
                    <a:pt x="35179" y="130573"/>
                  </a:lnTo>
                  <a:lnTo>
                    <a:pt x="35672" y="131375"/>
                  </a:lnTo>
                  <a:lnTo>
                    <a:pt x="36145" y="132198"/>
                  </a:lnTo>
                  <a:lnTo>
                    <a:pt x="36598" y="133041"/>
                  </a:lnTo>
                  <a:lnTo>
                    <a:pt x="37051" y="133864"/>
                  </a:lnTo>
                  <a:lnTo>
                    <a:pt x="37483" y="134708"/>
                  </a:lnTo>
                  <a:lnTo>
                    <a:pt x="37894" y="135572"/>
                  </a:lnTo>
                  <a:lnTo>
                    <a:pt x="38285" y="136436"/>
                  </a:lnTo>
                  <a:lnTo>
                    <a:pt x="38676" y="137300"/>
                  </a:lnTo>
                  <a:lnTo>
                    <a:pt x="39026" y="138164"/>
                  </a:lnTo>
                  <a:lnTo>
                    <a:pt x="39375" y="139049"/>
                  </a:lnTo>
                  <a:lnTo>
                    <a:pt x="39704" y="139933"/>
                  </a:lnTo>
                  <a:lnTo>
                    <a:pt x="40034" y="140818"/>
                  </a:lnTo>
                  <a:lnTo>
                    <a:pt x="40322" y="141723"/>
                  </a:lnTo>
                  <a:lnTo>
                    <a:pt x="40610" y="142628"/>
                  </a:lnTo>
                  <a:lnTo>
                    <a:pt x="93275" y="1426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3165300" y="1822700"/>
              <a:ext cx="1309450" cy="2005325"/>
            </a:xfrm>
            <a:custGeom>
              <a:avLst/>
              <a:gdLst/>
              <a:ahLst/>
              <a:cxnLst/>
              <a:rect l="l" t="t" r="r" b="b"/>
              <a:pathLst>
                <a:path w="52378" h="80213" extrusionOk="0">
                  <a:moveTo>
                    <a:pt x="16170" y="0"/>
                  </a:moveTo>
                  <a:lnTo>
                    <a:pt x="15718" y="42"/>
                  </a:lnTo>
                  <a:lnTo>
                    <a:pt x="15265" y="103"/>
                  </a:lnTo>
                  <a:lnTo>
                    <a:pt x="14813" y="186"/>
                  </a:lnTo>
                  <a:lnTo>
                    <a:pt x="14381" y="288"/>
                  </a:lnTo>
                  <a:lnTo>
                    <a:pt x="13949" y="412"/>
                  </a:lnTo>
                  <a:lnTo>
                    <a:pt x="13517" y="556"/>
                  </a:lnTo>
                  <a:lnTo>
                    <a:pt x="13105" y="720"/>
                  </a:lnTo>
                  <a:lnTo>
                    <a:pt x="12714" y="906"/>
                  </a:lnTo>
                  <a:lnTo>
                    <a:pt x="12323" y="1132"/>
                  </a:lnTo>
                  <a:lnTo>
                    <a:pt x="11953" y="1358"/>
                  </a:lnTo>
                  <a:lnTo>
                    <a:pt x="11583" y="1626"/>
                  </a:lnTo>
                  <a:lnTo>
                    <a:pt x="11254" y="1914"/>
                  </a:lnTo>
                  <a:lnTo>
                    <a:pt x="10925" y="2222"/>
                  </a:lnTo>
                  <a:lnTo>
                    <a:pt x="10616" y="2551"/>
                  </a:lnTo>
                  <a:lnTo>
                    <a:pt x="10328" y="2901"/>
                  </a:lnTo>
                  <a:lnTo>
                    <a:pt x="10143" y="3066"/>
                  </a:lnTo>
                  <a:lnTo>
                    <a:pt x="9958" y="3230"/>
                  </a:lnTo>
                  <a:lnTo>
                    <a:pt x="9752" y="3395"/>
                  </a:lnTo>
                  <a:lnTo>
                    <a:pt x="9526" y="3539"/>
                  </a:lnTo>
                  <a:lnTo>
                    <a:pt x="9299" y="3662"/>
                  </a:lnTo>
                  <a:lnTo>
                    <a:pt x="9073" y="3786"/>
                  </a:lnTo>
                  <a:lnTo>
                    <a:pt x="8826" y="3889"/>
                  </a:lnTo>
                  <a:lnTo>
                    <a:pt x="8579" y="3991"/>
                  </a:lnTo>
                  <a:lnTo>
                    <a:pt x="8332" y="4074"/>
                  </a:lnTo>
                  <a:lnTo>
                    <a:pt x="8065" y="4135"/>
                  </a:lnTo>
                  <a:lnTo>
                    <a:pt x="7551" y="4259"/>
                  </a:lnTo>
                  <a:lnTo>
                    <a:pt x="7016" y="4321"/>
                  </a:lnTo>
                  <a:lnTo>
                    <a:pt x="6460" y="4341"/>
                  </a:lnTo>
                  <a:lnTo>
                    <a:pt x="6090" y="4321"/>
                  </a:lnTo>
                  <a:lnTo>
                    <a:pt x="5679" y="4259"/>
                  </a:lnTo>
                  <a:lnTo>
                    <a:pt x="5247" y="4135"/>
                  </a:lnTo>
                  <a:lnTo>
                    <a:pt x="4835" y="3991"/>
                  </a:lnTo>
                  <a:lnTo>
                    <a:pt x="4629" y="3889"/>
                  </a:lnTo>
                  <a:lnTo>
                    <a:pt x="4444" y="3786"/>
                  </a:lnTo>
                  <a:lnTo>
                    <a:pt x="4259" y="3662"/>
                  </a:lnTo>
                  <a:lnTo>
                    <a:pt x="4095" y="3539"/>
                  </a:lnTo>
                  <a:lnTo>
                    <a:pt x="3930" y="3395"/>
                  </a:lnTo>
                  <a:lnTo>
                    <a:pt x="3786" y="3230"/>
                  </a:lnTo>
                  <a:lnTo>
                    <a:pt x="3663" y="3066"/>
                  </a:lnTo>
                  <a:lnTo>
                    <a:pt x="3560" y="2901"/>
                  </a:lnTo>
                  <a:lnTo>
                    <a:pt x="3375" y="2716"/>
                  </a:lnTo>
                  <a:lnTo>
                    <a:pt x="3128" y="2551"/>
                  </a:lnTo>
                  <a:lnTo>
                    <a:pt x="2840" y="2407"/>
                  </a:lnTo>
                  <a:lnTo>
                    <a:pt x="2552" y="2284"/>
                  </a:lnTo>
                  <a:lnTo>
                    <a:pt x="2387" y="2243"/>
                  </a:lnTo>
                  <a:lnTo>
                    <a:pt x="2222" y="2222"/>
                  </a:lnTo>
                  <a:lnTo>
                    <a:pt x="1873" y="2222"/>
                  </a:lnTo>
                  <a:lnTo>
                    <a:pt x="1688" y="2243"/>
                  </a:lnTo>
                  <a:lnTo>
                    <a:pt x="1523" y="2284"/>
                  </a:lnTo>
                  <a:lnTo>
                    <a:pt x="1338" y="2325"/>
                  </a:lnTo>
                  <a:lnTo>
                    <a:pt x="1153" y="2407"/>
                  </a:lnTo>
                  <a:lnTo>
                    <a:pt x="988" y="2510"/>
                  </a:lnTo>
                  <a:lnTo>
                    <a:pt x="824" y="2613"/>
                  </a:lnTo>
                  <a:lnTo>
                    <a:pt x="659" y="2737"/>
                  </a:lnTo>
                  <a:lnTo>
                    <a:pt x="536" y="2860"/>
                  </a:lnTo>
                  <a:lnTo>
                    <a:pt x="412" y="2983"/>
                  </a:lnTo>
                  <a:lnTo>
                    <a:pt x="289" y="3127"/>
                  </a:lnTo>
                  <a:lnTo>
                    <a:pt x="206" y="3292"/>
                  </a:lnTo>
                  <a:lnTo>
                    <a:pt x="124" y="3436"/>
                  </a:lnTo>
                  <a:lnTo>
                    <a:pt x="62" y="3601"/>
                  </a:lnTo>
                  <a:lnTo>
                    <a:pt x="21" y="3765"/>
                  </a:lnTo>
                  <a:lnTo>
                    <a:pt x="1" y="3930"/>
                  </a:lnTo>
                  <a:lnTo>
                    <a:pt x="1" y="4115"/>
                  </a:lnTo>
                  <a:lnTo>
                    <a:pt x="21" y="4279"/>
                  </a:lnTo>
                  <a:lnTo>
                    <a:pt x="42" y="4465"/>
                  </a:lnTo>
                  <a:lnTo>
                    <a:pt x="104" y="4650"/>
                  </a:lnTo>
                  <a:lnTo>
                    <a:pt x="186" y="4835"/>
                  </a:lnTo>
                  <a:lnTo>
                    <a:pt x="19524" y="80212"/>
                  </a:lnTo>
                  <a:lnTo>
                    <a:pt x="23865" y="80212"/>
                  </a:lnTo>
                  <a:lnTo>
                    <a:pt x="4527" y="8209"/>
                  </a:lnTo>
                  <a:lnTo>
                    <a:pt x="6440" y="8209"/>
                  </a:lnTo>
                  <a:lnTo>
                    <a:pt x="6892" y="8168"/>
                  </a:lnTo>
                  <a:lnTo>
                    <a:pt x="7345" y="8106"/>
                  </a:lnTo>
                  <a:lnTo>
                    <a:pt x="7798" y="8024"/>
                  </a:lnTo>
                  <a:lnTo>
                    <a:pt x="8230" y="7921"/>
                  </a:lnTo>
                  <a:lnTo>
                    <a:pt x="8682" y="7797"/>
                  </a:lnTo>
                  <a:lnTo>
                    <a:pt x="9114" y="7653"/>
                  </a:lnTo>
                  <a:lnTo>
                    <a:pt x="9546" y="7489"/>
                  </a:lnTo>
                  <a:lnTo>
                    <a:pt x="9978" y="7283"/>
                  </a:lnTo>
                  <a:lnTo>
                    <a:pt x="10390" y="7077"/>
                  </a:lnTo>
                  <a:lnTo>
                    <a:pt x="10801" y="6830"/>
                  </a:lnTo>
                  <a:lnTo>
                    <a:pt x="11213" y="6584"/>
                  </a:lnTo>
                  <a:lnTo>
                    <a:pt x="11624" y="6296"/>
                  </a:lnTo>
                  <a:lnTo>
                    <a:pt x="11994" y="5987"/>
                  </a:lnTo>
                  <a:lnTo>
                    <a:pt x="12385" y="5658"/>
                  </a:lnTo>
                  <a:lnTo>
                    <a:pt x="12755" y="5308"/>
                  </a:lnTo>
                  <a:lnTo>
                    <a:pt x="13105" y="4979"/>
                  </a:lnTo>
                  <a:lnTo>
                    <a:pt x="13476" y="4670"/>
                  </a:lnTo>
                  <a:lnTo>
                    <a:pt x="13866" y="4423"/>
                  </a:lnTo>
                  <a:lnTo>
                    <a:pt x="14052" y="4321"/>
                  </a:lnTo>
                  <a:lnTo>
                    <a:pt x="14257" y="4218"/>
                  </a:lnTo>
                  <a:lnTo>
                    <a:pt x="14463" y="4135"/>
                  </a:lnTo>
                  <a:lnTo>
                    <a:pt x="14669" y="4074"/>
                  </a:lnTo>
                  <a:lnTo>
                    <a:pt x="14895" y="4012"/>
                  </a:lnTo>
                  <a:lnTo>
                    <a:pt x="15121" y="3950"/>
                  </a:lnTo>
                  <a:lnTo>
                    <a:pt x="15368" y="3909"/>
                  </a:lnTo>
                  <a:lnTo>
                    <a:pt x="15615" y="3889"/>
                  </a:lnTo>
                  <a:lnTo>
                    <a:pt x="16129" y="3868"/>
                  </a:lnTo>
                  <a:lnTo>
                    <a:pt x="16644" y="3889"/>
                  </a:lnTo>
                  <a:lnTo>
                    <a:pt x="16891" y="3909"/>
                  </a:lnTo>
                  <a:lnTo>
                    <a:pt x="17137" y="3950"/>
                  </a:lnTo>
                  <a:lnTo>
                    <a:pt x="17364" y="4012"/>
                  </a:lnTo>
                  <a:lnTo>
                    <a:pt x="17590" y="4074"/>
                  </a:lnTo>
                  <a:lnTo>
                    <a:pt x="17796" y="4135"/>
                  </a:lnTo>
                  <a:lnTo>
                    <a:pt x="18001" y="4218"/>
                  </a:lnTo>
                  <a:lnTo>
                    <a:pt x="18207" y="4321"/>
                  </a:lnTo>
                  <a:lnTo>
                    <a:pt x="18392" y="4423"/>
                  </a:lnTo>
                  <a:lnTo>
                    <a:pt x="18783" y="4670"/>
                  </a:lnTo>
                  <a:lnTo>
                    <a:pt x="19153" y="4979"/>
                  </a:lnTo>
                  <a:lnTo>
                    <a:pt x="19524" y="5308"/>
                  </a:lnTo>
                  <a:lnTo>
                    <a:pt x="19832" y="5658"/>
                  </a:lnTo>
                  <a:lnTo>
                    <a:pt x="20182" y="5987"/>
                  </a:lnTo>
                  <a:lnTo>
                    <a:pt x="20532" y="6296"/>
                  </a:lnTo>
                  <a:lnTo>
                    <a:pt x="20882" y="6584"/>
                  </a:lnTo>
                  <a:lnTo>
                    <a:pt x="21252" y="6830"/>
                  </a:lnTo>
                  <a:lnTo>
                    <a:pt x="21643" y="7077"/>
                  </a:lnTo>
                  <a:lnTo>
                    <a:pt x="22034" y="7283"/>
                  </a:lnTo>
                  <a:lnTo>
                    <a:pt x="22424" y="7489"/>
                  </a:lnTo>
                  <a:lnTo>
                    <a:pt x="22836" y="7653"/>
                  </a:lnTo>
                  <a:lnTo>
                    <a:pt x="23247" y="7797"/>
                  </a:lnTo>
                  <a:lnTo>
                    <a:pt x="23659" y="7921"/>
                  </a:lnTo>
                  <a:lnTo>
                    <a:pt x="24091" y="8024"/>
                  </a:lnTo>
                  <a:lnTo>
                    <a:pt x="24502" y="8106"/>
                  </a:lnTo>
                  <a:lnTo>
                    <a:pt x="24934" y="8168"/>
                  </a:lnTo>
                  <a:lnTo>
                    <a:pt x="25366" y="8209"/>
                  </a:lnTo>
                  <a:lnTo>
                    <a:pt x="26230" y="8209"/>
                  </a:lnTo>
                  <a:lnTo>
                    <a:pt x="26662" y="8168"/>
                  </a:lnTo>
                  <a:lnTo>
                    <a:pt x="27074" y="8106"/>
                  </a:lnTo>
                  <a:lnTo>
                    <a:pt x="27506" y="8024"/>
                  </a:lnTo>
                  <a:lnTo>
                    <a:pt x="27938" y="7921"/>
                  </a:lnTo>
                  <a:lnTo>
                    <a:pt x="28349" y="7797"/>
                  </a:lnTo>
                  <a:lnTo>
                    <a:pt x="28761" y="7653"/>
                  </a:lnTo>
                  <a:lnTo>
                    <a:pt x="29152" y="7489"/>
                  </a:lnTo>
                  <a:lnTo>
                    <a:pt x="29563" y="7283"/>
                  </a:lnTo>
                  <a:lnTo>
                    <a:pt x="29954" y="7077"/>
                  </a:lnTo>
                  <a:lnTo>
                    <a:pt x="30324" y="6830"/>
                  </a:lnTo>
                  <a:lnTo>
                    <a:pt x="30694" y="6584"/>
                  </a:lnTo>
                  <a:lnTo>
                    <a:pt x="31065" y="6296"/>
                  </a:lnTo>
                  <a:lnTo>
                    <a:pt x="31415" y="5987"/>
                  </a:lnTo>
                  <a:lnTo>
                    <a:pt x="31744" y="5658"/>
                  </a:lnTo>
                  <a:lnTo>
                    <a:pt x="32073" y="5308"/>
                  </a:lnTo>
                  <a:lnTo>
                    <a:pt x="32443" y="4979"/>
                  </a:lnTo>
                  <a:lnTo>
                    <a:pt x="32813" y="4670"/>
                  </a:lnTo>
                  <a:lnTo>
                    <a:pt x="33184" y="4423"/>
                  </a:lnTo>
                  <a:lnTo>
                    <a:pt x="33389" y="4321"/>
                  </a:lnTo>
                  <a:lnTo>
                    <a:pt x="33595" y="4218"/>
                  </a:lnTo>
                  <a:lnTo>
                    <a:pt x="33801" y="4135"/>
                  </a:lnTo>
                  <a:lnTo>
                    <a:pt x="34007" y="4074"/>
                  </a:lnTo>
                  <a:lnTo>
                    <a:pt x="34233" y="4012"/>
                  </a:lnTo>
                  <a:lnTo>
                    <a:pt x="34459" y="3950"/>
                  </a:lnTo>
                  <a:lnTo>
                    <a:pt x="34686" y="3909"/>
                  </a:lnTo>
                  <a:lnTo>
                    <a:pt x="34932" y="3889"/>
                  </a:lnTo>
                  <a:lnTo>
                    <a:pt x="35467" y="3868"/>
                  </a:lnTo>
                  <a:lnTo>
                    <a:pt x="35838" y="3889"/>
                  </a:lnTo>
                  <a:lnTo>
                    <a:pt x="36249" y="3950"/>
                  </a:lnTo>
                  <a:lnTo>
                    <a:pt x="36702" y="4074"/>
                  </a:lnTo>
                  <a:lnTo>
                    <a:pt x="37154" y="4218"/>
                  </a:lnTo>
                  <a:lnTo>
                    <a:pt x="37607" y="4423"/>
                  </a:lnTo>
                  <a:lnTo>
                    <a:pt x="38039" y="4670"/>
                  </a:lnTo>
                  <a:lnTo>
                    <a:pt x="38245" y="4814"/>
                  </a:lnTo>
                  <a:lnTo>
                    <a:pt x="38450" y="4979"/>
                  </a:lnTo>
                  <a:lnTo>
                    <a:pt x="38656" y="5144"/>
                  </a:lnTo>
                  <a:lnTo>
                    <a:pt x="38841" y="5308"/>
                  </a:lnTo>
                  <a:lnTo>
                    <a:pt x="39211" y="5658"/>
                  </a:lnTo>
                  <a:lnTo>
                    <a:pt x="39561" y="5987"/>
                  </a:lnTo>
                  <a:lnTo>
                    <a:pt x="39931" y="6296"/>
                  </a:lnTo>
                  <a:lnTo>
                    <a:pt x="40302" y="6584"/>
                  </a:lnTo>
                  <a:lnTo>
                    <a:pt x="40672" y="6830"/>
                  </a:lnTo>
                  <a:lnTo>
                    <a:pt x="41063" y="7077"/>
                  </a:lnTo>
                  <a:lnTo>
                    <a:pt x="41454" y="7283"/>
                  </a:lnTo>
                  <a:lnTo>
                    <a:pt x="41865" y="7489"/>
                  </a:lnTo>
                  <a:lnTo>
                    <a:pt x="42277" y="7653"/>
                  </a:lnTo>
                  <a:lnTo>
                    <a:pt x="42709" y="7797"/>
                  </a:lnTo>
                  <a:lnTo>
                    <a:pt x="43141" y="7921"/>
                  </a:lnTo>
                  <a:lnTo>
                    <a:pt x="43593" y="8024"/>
                  </a:lnTo>
                  <a:lnTo>
                    <a:pt x="44066" y="8106"/>
                  </a:lnTo>
                  <a:lnTo>
                    <a:pt x="44560" y="8168"/>
                  </a:lnTo>
                  <a:lnTo>
                    <a:pt x="45075" y="8209"/>
                  </a:lnTo>
                  <a:lnTo>
                    <a:pt x="47049" y="8209"/>
                  </a:lnTo>
                  <a:lnTo>
                    <a:pt x="28205" y="80212"/>
                  </a:lnTo>
                  <a:lnTo>
                    <a:pt x="32567" y="80212"/>
                  </a:lnTo>
                  <a:lnTo>
                    <a:pt x="52378" y="4835"/>
                  </a:lnTo>
                  <a:lnTo>
                    <a:pt x="52357" y="4465"/>
                  </a:lnTo>
                  <a:lnTo>
                    <a:pt x="52357" y="4115"/>
                  </a:lnTo>
                  <a:lnTo>
                    <a:pt x="52316" y="3765"/>
                  </a:lnTo>
                  <a:lnTo>
                    <a:pt x="52254" y="3436"/>
                  </a:lnTo>
                  <a:lnTo>
                    <a:pt x="52193" y="3292"/>
                  </a:lnTo>
                  <a:lnTo>
                    <a:pt x="52131" y="3127"/>
                  </a:lnTo>
                  <a:lnTo>
                    <a:pt x="52049" y="2983"/>
                  </a:lnTo>
                  <a:lnTo>
                    <a:pt x="51966" y="2860"/>
                  </a:lnTo>
                  <a:lnTo>
                    <a:pt x="51843" y="2737"/>
                  </a:lnTo>
                  <a:lnTo>
                    <a:pt x="51719" y="2613"/>
                  </a:lnTo>
                  <a:lnTo>
                    <a:pt x="51575" y="2510"/>
                  </a:lnTo>
                  <a:lnTo>
                    <a:pt x="51411" y="2407"/>
                  </a:lnTo>
                  <a:lnTo>
                    <a:pt x="51226" y="2325"/>
                  </a:lnTo>
                  <a:lnTo>
                    <a:pt x="51040" y="2284"/>
                  </a:lnTo>
                  <a:lnTo>
                    <a:pt x="50855" y="2243"/>
                  </a:lnTo>
                  <a:lnTo>
                    <a:pt x="50691" y="2222"/>
                  </a:lnTo>
                  <a:lnTo>
                    <a:pt x="50341" y="2222"/>
                  </a:lnTo>
                  <a:lnTo>
                    <a:pt x="50176" y="2243"/>
                  </a:lnTo>
                  <a:lnTo>
                    <a:pt x="50012" y="2284"/>
                  </a:lnTo>
                  <a:lnTo>
                    <a:pt x="49703" y="2407"/>
                  </a:lnTo>
                  <a:lnTo>
                    <a:pt x="49436" y="2551"/>
                  </a:lnTo>
                  <a:lnTo>
                    <a:pt x="49189" y="2716"/>
                  </a:lnTo>
                  <a:lnTo>
                    <a:pt x="48983" y="2901"/>
                  </a:lnTo>
                  <a:lnTo>
                    <a:pt x="48634" y="3230"/>
                  </a:lnTo>
                  <a:lnTo>
                    <a:pt x="48263" y="3539"/>
                  </a:lnTo>
                  <a:lnTo>
                    <a:pt x="47893" y="3786"/>
                  </a:lnTo>
                  <a:lnTo>
                    <a:pt x="47543" y="3991"/>
                  </a:lnTo>
                  <a:lnTo>
                    <a:pt x="47173" y="4135"/>
                  </a:lnTo>
                  <a:lnTo>
                    <a:pt x="46803" y="4259"/>
                  </a:lnTo>
                  <a:lnTo>
                    <a:pt x="46453" y="4321"/>
                  </a:lnTo>
                  <a:lnTo>
                    <a:pt x="46083" y="4341"/>
                  </a:lnTo>
                  <a:lnTo>
                    <a:pt x="45568" y="4321"/>
                  </a:lnTo>
                  <a:lnTo>
                    <a:pt x="45075" y="4259"/>
                  </a:lnTo>
                  <a:lnTo>
                    <a:pt x="44601" y="4135"/>
                  </a:lnTo>
                  <a:lnTo>
                    <a:pt x="44149" y="3991"/>
                  </a:lnTo>
                  <a:lnTo>
                    <a:pt x="43696" y="3786"/>
                  </a:lnTo>
                  <a:lnTo>
                    <a:pt x="43244" y="3539"/>
                  </a:lnTo>
                  <a:lnTo>
                    <a:pt x="42750" y="3230"/>
                  </a:lnTo>
                  <a:lnTo>
                    <a:pt x="42215" y="2901"/>
                  </a:lnTo>
                  <a:lnTo>
                    <a:pt x="41865" y="2551"/>
                  </a:lnTo>
                  <a:lnTo>
                    <a:pt x="41495" y="2222"/>
                  </a:lnTo>
                  <a:lnTo>
                    <a:pt x="41125" y="1914"/>
                  </a:lnTo>
                  <a:lnTo>
                    <a:pt x="40775" y="1626"/>
                  </a:lnTo>
                  <a:lnTo>
                    <a:pt x="40405" y="1358"/>
                  </a:lnTo>
                  <a:lnTo>
                    <a:pt x="40014" y="1132"/>
                  </a:lnTo>
                  <a:lnTo>
                    <a:pt x="39643" y="906"/>
                  </a:lnTo>
                  <a:lnTo>
                    <a:pt x="39273" y="720"/>
                  </a:lnTo>
                  <a:lnTo>
                    <a:pt x="38882" y="556"/>
                  </a:lnTo>
                  <a:lnTo>
                    <a:pt x="38471" y="412"/>
                  </a:lnTo>
                  <a:lnTo>
                    <a:pt x="38080" y="288"/>
                  </a:lnTo>
                  <a:lnTo>
                    <a:pt x="37668" y="186"/>
                  </a:lnTo>
                  <a:lnTo>
                    <a:pt x="37257" y="103"/>
                  </a:lnTo>
                  <a:lnTo>
                    <a:pt x="36825" y="42"/>
                  </a:lnTo>
                  <a:lnTo>
                    <a:pt x="36393" y="0"/>
                  </a:lnTo>
                  <a:lnTo>
                    <a:pt x="35488" y="0"/>
                  </a:lnTo>
                  <a:lnTo>
                    <a:pt x="35056" y="42"/>
                  </a:lnTo>
                  <a:lnTo>
                    <a:pt x="34624" y="103"/>
                  </a:lnTo>
                  <a:lnTo>
                    <a:pt x="34212" y="186"/>
                  </a:lnTo>
                  <a:lnTo>
                    <a:pt x="33801" y="288"/>
                  </a:lnTo>
                  <a:lnTo>
                    <a:pt x="33410" y="412"/>
                  </a:lnTo>
                  <a:lnTo>
                    <a:pt x="32999" y="556"/>
                  </a:lnTo>
                  <a:lnTo>
                    <a:pt x="32628" y="720"/>
                  </a:lnTo>
                  <a:lnTo>
                    <a:pt x="32237" y="906"/>
                  </a:lnTo>
                  <a:lnTo>
                    <a:pt x="31867" y="1132"/>
                  </a:lnTo>
                  <a:lnTo>
                    <a:pt x="31476" y="1358"/>
                  </a:lnTo>
                  <a:lnTo>
                    <a:pt x="31127" y="1626"/>
                  </a:lnTo>
                  <a:lnTo>
                    <a:pt x="30756" y="1914"/>
                  </a:lnTo>
                  <a:lnTo>
                    <a:pt x="30386" y="2222"/>
                  </a:lnTo>
                  <a:lnTo>
                    <a:pt x="30016" y="2551"/>
                  </a:lnTo>
                  <a:lnTo>
                    <a:pt x="29666" y="2901"/>
                  </a:lnTo>
                  <a:lnTo>
                    <a:pt x="29296" y="3230"/>
                  </a:lnTo>
                  <a:lnTo>
                    <a:pt x="28884" y="3539"/>
                  </a:lnTo>
                  <a:lnTo>
                    <a:pt x="28493" y="3786"/>
                  </a:lnTo>
                  <a:lnTo>
                    <a:pt x="28061" y="3991"/>
                  </a:lnTo>
                  <a:lnTo>
                    <a:pt x="27629" y="4135"/>
                  </a:lnTo>
                  <a:lnTo>
                    <a:pt x="27177" y="4259"/>
                  </a:lnTo>
                  <a:lnTo>
                    <a:pt x="26724" y="4321"/>
                  </a:lnTo>
                  <a:lnTo>
                    <a:pt x="26271" y="4341"/>
                  </a:lnTo>
                  <a:lnTo>
                    <a:pt x="25819" y="4321"/>
                  </a:lnTo>
                  <a:lnTo>
                    <a:pt x="25366" y="4259"/>
                  </a:lnTo>
                  <a:lnTo>
                    <a:pt x="24934" y="4135"/>
                  </a:lnTo>
                  <a:lnTo>
                    <a:pt x="24502" y="3991"/>
                  </a:lnTo>
                  <a:lnTo>
                    <a:pt x="24070" y="3786"/>
                  </a:lnTo>
                  <a:lnTo>
                    <a:pt x="23659" y="3539"/>
                  </a:lnTo>
                  <a:lnTo>
                    <a:pt x="23268" y="3230"/>
                  </a:lnTo>
                  <a:lnTo>
                    <a:pt x="22898" y="2901"/>
                  </a:lnTo>
                  <a:lnTo>
                    <a:pt x="22610" y="2551"/>
                  </a:lnTo>
                  <a:lnTo>
                    <a:pt x="22301" y="2222"/>
                  </a:lnTo>
                  <a:lnTo>
                    <a:pt x="21992" y="1914"/>
                  </a:lnTo>
                  <a:lnTo>
                    <a:pt x="21643" y="1626"/>
                  </a:lnTo>
                  <a:lnTo>
                    <a:pt x="21293" y="1358"/>
                  </a:lnTo>
                  <a:lnTo>
                    <a:pt x="20902" y="1132"/>
                  </a:lnTo>
                  <a:lnTo>
                    <a:pt x="20511" y="906"/>
                  </a:lnTo>
                  <a:lnTo>
                    <a:pt x="20120" y="720"/>
                  </a:lnTo>
                  <a:lnTo>
                    <a:pt x="19709" y="556"/>
                  </a:lnTo>
                  <a:lnTo>
                    <a:pt x="19277" y="412"/>
                  </a:lnTo>
                  <a:lnTo>
                    <a:pt x="18845" y="288"/>
                  </a:lnTo>
                  <a:lnTo>
                    <a:pt x="18413" y="186"/>
                  </a:lnTo>
                  <a:lnTo>
                    <a:pt x="17960" y="103"/>
                  </a:lnTo>
                  <a:lnTo>
                    <a:pt x="17528" y="42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3435825" y="5223300"/>
              <a:ext cx="748850" cy="253575"/>
            </a:xfrm>
            <a:custGeom>
              <a:avLst/>
              <a:gdLst/>
              <a:ahLst/>
              <a:cxnLst/>
              <a:rect l="l" t="t" r="r" b="b"/>
              <a:pathLst>
                <a:path w="29954" h="10143" extrusionOk="0">
                  <a:moveTo>
                    <a:pt x="1" y="1"/>
                  </a:moveTo>
                  <a:lnTo>
                    <a:pt x="227" y="536"/>
                  </a:lnTo>
                  <a:lnTo>
                    <a:pt x="494" y="1071"/>
                  </a:lnTo>
                  <a:lnTo>
                    <a:pt x="762" y="1585"/>
                  </a:lnTo>
                  <a:lnTo>
                    <a:pt x="1050" y="2099"/>
                  </a:lnTo>
                  <a:lnTo>
                    <a:pt x="1358" y="2593"/>
                  </a:lnTo>
                  <a:lnTo>
                    <a:pt x="1688" y="3087"/>
                  </a:lnTo>
                  <a:lnTo>
                    <a:pt x="2037" y="3560"/>
                  </a:lnTo>
                  <a:lnTo>
                    <a:pt x="2408" y="4033"/>
                  </a:lnTo>
                  <a:lnTo>
                    <a:pt x="2778" y="4486"/>
                  </a:lnTo>
                  <a:lnTo>
                    <a:pt x="3169" y="4918"/>
                  </a:lnTo>
                  <a:lnTo>
                    <a:pt x="3580" y="5350"/>
                  </a:lnTo>
                  <a:lnTo>
                    <a:pt x="4012" y="5761"/>
                  </a:lnTo>
                  <a:lnTo>
                    <a:pt x="4444" y="6152"/>
                  </a:lnTo>
                  <a:lnTo>
                    <a:pt x="4897" y="6543"/>
                  </a:lnTo>
                  <a:lnTo>
                    <a:pt x="5370" y="6893"/>
                  </a:lnTo>
                  <a:lnTo>
                    <a:pt x="5864" y="7242"/>
                  </a:lnTo>
                  <a:lnTo>
                    <a:pt x="6358" y="7571"/>
                  </a:lnTo>
                  <a:lnTo>
                    <a:pt x="6851" y="7880"/>
                  </a:lnTo>
                  <a:lnTo>
                    <a:pt x="7366" y="8189"/>
                  </a:lnTo>
                  <a:lnTo>
                    <a:pt x="7900" y="8456"/>
                  </a:lnTo>
                  <a:lnTo>
                    <a:pt x="8435" y="8724"/>
                  </a:lnTo>
                  <a:lnTo>
                    <a:pt x="8991" y="8950"/>
                  </a:lnTo>
                  <a:lnTo>
                    <a:pt x="9546" y="9176"/>
                  </a:lnTo>
                  <a:lnTo>
                    <a:pt x="10122" y="9382"/>
                  </a:lnTo>
                  <a:lnTo>
                    <a:pt x="10698" y="9546"/>
                  </a:lnTo>
                  <a:lnTo>
                    <a:pt x="11295" y="9711"/>
                  </a:lnTo>
                  <a:lnTo>
                    <a:pt x="11891" y="9834"/>
                  </a:lnTo>
                  <a:lnTo>
                    <a:pt x="12488" y="9937"/>
                  </a:lnTo>
                  <a:lnTo>
                    <a:pt x="13105" y="10040"/>
                  </a:lnTo>
                  <a:lnTo>
                    <a:pt x="13722" y="10102"/>
                  </a:lnTo>
                  <a:lnTo>
                    <a:pt x="14340" y="10122"/>
                  </a:lnTo>
                  <a:lnTo>
                    <a:pt x="14977" y="10143"/>
                  </a:lnTo>
                  <a:lnTo>
                    <a:pt x="15615" y="10122"/>
                  </a:lnTo>
                  <a:lnTo>
                    <a:pt x="16232" y="10102"/>
                  </a:lnTo>
                  <a:lnTo>
                    <a:pt x="16849" y="10040"/>
                  </a:lnTo>
                  <a:lnTo>
                    <a:pt x="17467" y="9937"/>
                  </a:lnTo>
                  <a:lnTo>
                    <a:pt x="18063" y="9834"/>
                  </a:lnTo>
                  <a:lnTo>
                    <a:pt x="18660" y="9711"/>
                  </a:lnTo>
                  <a:lnTo>
                    <a:pt x="19256" y="9546"/>
                  </a:lnTo>
                  <a:lnTo>
                    <a:pt x="19832" y="9382"/>
                  </a:lnTo>
                  <a:lnTo>
                    <a:pt x="20388" y="9176"/>
                  </a:lnTo>
                  <a:lnTo>
                    <a:pt x="20964" y="8950"/>
                  </a:lnTo>
                  <a:lnTo>
                    <a:pt x="21499" y="8724"/>
                  </a:lnTo>
                  <a:lnTo>
                    <a:pt x="22054" y="8456"/>
                  </a:lnTo>
                  <a:lnTo>
                    <a:pt x="22568" y="8189"/>
                  </a:lnTo>
                  <a:lnTo>
                    <a:pt x="23103" y="7880"/>
                  </a:lnTo>
                  <a:lnTo>
                    <a:pt x="23597" y="7571"/>
                  </a:lnTo>
                  <a:lnTo>
                    <a:pt x="24091" y="7242"/>
                  </a:lnTo>
                  <a:lnTo>
                    <a:pt x="24564" y="6893"/>
                  </a:lnTo>
                  <a:lnTo>
                    <a:pt x="25037" y="6543"/>
                  </a:lnTo>
                  <a:lnTo>
                    <a:pt x="25490" y="6152"/>
                  </a:lnTo>
                  <a:lnTo>
                    <a:pt x="25942" y="5761"/>
                  </a:lnTo>
                  <a:lnTo>
                    <a:pt x="26354" y="5350"/>
                  </a:lnTo>
                  <a:lnTo>
                    <a:pt x="26765" y="4918"/>
                  </a:lnTo>
                  <a:lnTo>
                    <a:pt x="27156" y="4486"/>
                  </a:lnTo>
                  <a:lnTo>
                    <a:pt x="27547" y="4033"/>
                  </a:lnTo>
                  <a:lnTo>
                    <a:pt x="27897" y="3560"/>
                  </a:lnTo>
                  <a:lnTo>
                    <a:pt x="28246" y="3087"/>
                  </a:lnTo>
                  <a:lnTo>
                    <a:pt x="28576" y="2593"/>
                  </a:lnTo>
                  <a:lnTo>
                    <a:pt x="28884" y="2099"/>
                  </a:lnTo>
                  <a:lnTo>
                    <a:pt x="29193" y="1585"/>
                  </a:lnTo>
                  <a:lnTo>
                    <a:pt x="29460" y="1071"/>
                  </a:lnTo>
                  <a:lnTo>
                    <a:pt x="29707" y="536"/>
                  </a:lnTo>
                  <a:lnTo>
                    <a:pt x="29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3158100" y="3791475"/>
              <a:ext cx="1316650" cy="1431850"/>
            </a:xfrm>
            <a:custGeom>
              <a:avLst/>
              <a:gdLst/>
              <a:ahLst/>
              <a:cxnLst/>
              <a:rect l="l" t="t" r="r" b="b"/>
              <a:pathLst>
                <a:path w="52666" h="57274" extrusionOk="0">
                  <a:moveTo>
                    <a:pt x="1" y="0"/>
                  </a:moveTo>
                  <a:lnTo>
                    <a:pt x="1" y="48572"/>
                  </a:lnTo>
                  <a:lnTo>
                    <a:pt x="1" y="49024"/>
                  </a:lnTo>
                  <a:lnTo>
                    <a:pt x="42" y="49477"/>
                  </a:lnTo>
                  <a:lnTo>
                    <a:pt x="83" y="49909"/>
                  </a:lnTo>
                  <a:lnTo>
                    <a:pt x="165" y="50341"/>
                  </a:lnTo>
                  <a:lnTo>
                    <a:pt x="268" y="50752"/>
                  </a:lnTo>
                  <a:lnTo>
                    <a:pt x="371" y="51164"/>
                  </a:lnTo>
                  <a:lnTo>
                    <a:pt x="515" y="51575"/>
                  </a:lnTo>
                  <a:lnTo>
                    <a:pt x="680" y="51966"/>
                  </a:lnTo>
                  <a:lnTo>
                    <a:pt x="844" y="52357"/>
                  </a:lnTo>
                  <a:lnTo>
                    <a:pt x="1029" y="52727"/>
                  </a:lnTo>
                  <a:lnTo>
                    <a:pt x="1235" y="53098"/>
                  </a:lnTo>
                  <a:lnTo>
                    <a:pt x="1461" y="53447"/>
                  </a:lnTo>
                  <a:lnTo>
                    <a:pt x="1708" y="53797"/>
                  </a:lnTo>
                  <a:lnTo>
                    <a:pt x="1976" y="54126"/>
                  </a:lnTo>
                  <a:lnTo>
                    <a:pt x="2243" y="54435"/>
                  </a:lnTo>
                  <a:lnTo>
                    <a:pt x="2531" y="54743"/>
                  </a:lnTo>
                  <a:lnTo>
                    <a:pt x="2840" y="55031"/>
                  </a:lnTo>
                  <a:lnTo>
                    <a:pt x="3148" y="55299"/>
                  </a:lnTo>
                  <a:lnTo>
                    <a:pt x="3477" y="55546"/>
                  </a:lnTo>
                  <a:lnTo>
                    <a:pt x="3807" y="55793"/>
                  </a:lnTo>
                  <a:lnTo>
                    <a:pt x="4156" y="56019"/>
                  </a:lnTo>
                  <a:lnTo>
                    <a:pt x="4527" y="56225"/>
                  </a:lnTo>
                  <a:lnTo>
                    <a:pt x="4897" y="56410"/>
                  </a:lnTo>
                  <a:lnTo>
                    <a:pt x="5288" y="56595"/>
                  </a:lnTo>
                  <a:lnTo>
                    <a:pt x="5679" y="56739"/>
                  </a:lnTo>
                  <a:lnTo>
                    <a:pt x="6090" y="56883"/>
                  </a:lnTo>
                  <a:lnTo>
                    <a:pt x="6501" y="57006"/>
                  </a:lnTo>
                  <a:lnTo>
                    <a:pt x="6934" y="57089"/>
                  </a:lnTo>
                  <a:lnTo>
                    <a:pt x="7366" y="57171"/>
                  </a:lnTo>
                  <a:lnTo>
                    <a:pt x="7798" y="57233"/>
                  </a:lnTo>
                  <a:lnTo>
                    <a:pt x="8230" y="57253"/>
                  </a:lnTo>
                  <a:lnTo>
                    <a:pt x="8682" y="57274"/>
                  </a:lnTo>
                  <a:lnTo>
                    <a:pt x="43964" y="57274"/>
                  </a:lnTo>
                  <a:lnTo>
                    <a:pt x="44416" y="57253"/>
                  </a:lnTo>
                  <a:lnTo>
                    <a:pt x="44848" y="57233"/>
                  </a:lnTo>
                  <a:lnTo>
                    <a:pt x="45301" y="57171"/>
                  </a:lnTo>
                  <a:lnTo>
                    <a:pt x="45712" y="57089"/>
                  </a:lnTo>
                  <a:lnTo>
                    <a:pt x="46144" y="57006"/>
                  </a:lnTo>
                  <a:lnTo>
                    <a:pt x="46556" y="56883"/>
                  </a:lnTo>
                  <a:lnTo>
                    <a:pt x="46967" y="56739"/>
                  </a:lnTo>
                  <a:lnTo>
                    <a:pt x="47358" y="56595"/>
                  </a:lnTo>
                  <a:lnTo>
                    <a:pt x="47749" y="56410"/>
                  </a:lnTo>
                  <a:lnTo>
                    <a:pt x="48119" y="56225"/>
                  </a:lnTo>
                  <a:lnTo>
                    <a:pt x="48489" y="56019"/>
                  </a:lnTo>
                  <a:lnTo>
                    <a:pt x="48839" y="55793"/>
                  </a:lnTo>
                  <a:lnTo>
                    <a:pt x="49168" y="55546"/>
                  </a:lnTo>
                  <a:lnTo>
                    <a:pt x="49498" y="55299"/>
                  </a:lnTo>
                  <a:lnTo>
                    <a:pt x="49827" y="55031"/>
                  </a:lnTo>
                  <a:lnTo>
                    <a:pt x="50115" y="54743"/>
                  </a:lnTo>
                  <a:lnTo>
                    <a:pt x="50403" y="54435"/>
                  </a:lnTo>
                  <a:lnTo>
                    <a:pt x="50670" y="54126"/>
                  </a:lnTo>
                  <a:lnTo>
                    <a:pt x="50938" y="53797"/>
                  </a:lnTo>
                  <a:lnTo>
                    <a:pt x="51184" y="53447"/>
                  </a:lnTo>
                  <a:lnTo>
                    <a:pt x="51411" y="53098"/>
                  </a:lnTo>
                  <a:lnTo>
                    <a:pt x="51616" y="52727"/>
                  </a:lnTo>
                  <a:lnTo>
                    <a:pt x="51802" y="52357"/>
                  </a:lnTo>
                  <a:lnTo>
                    <a:pt x="51987" y="51966"/>
                  </a:lnTo>
                  <a:lnTo>
                    <a:pt x="52131" y="51575"/>
                  </a:lnTo>
                  <a:lnTo>
                    <a:pt x="52275" y="51164"/>
                  </a:lnTo>
                  <a:lnTo>
                    <a:pt x="52378" y="50752"/>
                  </a:lnTo>
                  <a:lnTo>
                    <a:pt x="52481" y="50341"/>
                  </a:lnTo>
                  <a:lnTo>
                    <a:pt x="52563" y="49909"/>
                  </a:lnTo>
                  <a:lnTo>
                    <a:pt x="52604" y="49477"/>
                  </a:lnTo>
                  <a:lnTo>
                    <a:pt x="52645" y="49024"/>
                  </a:lnTo>
                  <a:lnTo>
                    <a:pt x="52666" y="48572"/>
                  </a:lnTo>
                  <a:lnTo>
                    <a:pt x="526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3024900" y="4117550"/>
              <a:ext cx="1570200" cy="265925"/>
            </a:xfrm>
            <a:custGeom>
              <a:avLst/>
              <a:gdLst/>
              <a:ahLst/>
              <a:cxnLst/>
              <a:rect l="l" t="t" r="r" b="b"/>
              <a:pathLst>
                <a:path w="62808" h="10637" extrusionOk="0">
                  <a:moveTo>
                    <a:pt x="5329" y="0"/>
                  </a:moveTo>
                  <a:lnTo>
                    <a:pt x="5041" y="21"/>
                  </a:lnTo>
                  <a:lnTo>
                    <a:pt x="4773" y="41"/>
                  </a:lnTo>
                  <a:lnTo>
                    <a:pt x="4526" y="62"/>
                  </a:lnTo>
                  <a:lnTo>
                    <a:pt x="4259" y="124"/>
                  </a:lnTo>
                  <a:lnTo>
                    <a:pt x="4012" y="165"/>
                  </a:lnTo>
                  <a:lnTo>
                    <a:pt x="3745" y="247"/>
                  </a:lnTo>
                  <a:lnTo>
                    <a:pt x="3498" y="329"/>
                  </a:lnTo>
                  <a:lnTo>
                    <a:pt x="3271" y="432"/>
                  </a:lnTo>
                  <a:lnTo>
                    <a:pt x="3025" y="535"/>
                  </a:lnTo>
                  <a:lnTo>
                    <a:pt x="2798" y="659"/>
                  </a:lnTo>
                  <a:lnTo>
                    <a:pt x="2366" y="926"/>
                  </a:lnTo>
                  <a:lnTo>
                    <a:pt x="1955" y="1235"/>
                  </a:lnTo>
                  <a:lnTo>
                    <a:pt x="1585" y="1584"/>
                  </a:lnTo>
                  <a:lnTo>
                    <a:pt x="1235" y="1955"/>
                  </a:lnTo>
                  <a:lnTo>
                    <a:pt x="926" y="2366"/>
                  </a:lnTo>
                  <a:lnTo>
                    <a:pt x="659" y="2798"/>
                  </a:lnTo>
                  <a:lnTo>
                    <a:pt x="535" y="3024"/>
                  </a:lnTo>
                  <a:lnTo>
                    <a:pt x="432" y="3271"/>
                  </a:lnTo>
                  <a:lnTo>
                    <a:pt x="330" y="3498"/>
                  </a:lnTo>
                  <a:lnTo>
                    <a:pt x="247" y="3744"/>
                  </a:lnTo>
                  <a:lnTo>
                    <a:pt x="165" y="4012"/>
                  </a:lnTo>
                  <a:lnTo>
                    <a:pt x="124" y="4259"/>
                  </a:lnTo>
                  <a:lnTo>
                    <a:pt x="62" y="4526"/>
                  </a:lnTo>
                  <a:lnTo>
                    <a:pt x="42" y="4773"/>
                  </a:lnTo>
                  <a:lnTo>
                    <a:pt x="21" y="5041"/>
                  </a:lnTo>
                  <a:lnTo>
                    <a:pt x="0" y="5329"/>
                  </a:lnTo>
                  <a:lnTo>
                    <a:pt x="21" y="5596"/>
                  </a:lnTo>
                  <a:lnTo>
                    <a:pt x="42" y="5863"/>
                  </a:lnTo>
                  <a:lnTo>
                    <a:pt x="62" y="6110"/>
                  </a:lnTo>
                  <a:lnTo>
                    <a:pt x="124" y="6378"/>
                  </a:lnTo>
                  <a:lnTo>
                    <a:pt x="165" y="6645"/>
                  </a:lnTo>
                  <a:lnTo>
                    <a:pt x="247" y="6892"/>
                  </a:lnTo>
                  <a:lnTo>
                    <a:pt x="330" y="7139"/>
                  </a:lnTo>
                  <a:lnTo>
                    <a:pt x="432" y="7365"/>
                  </a:lnTo>
                  <a:lnTo>
                    <a:pt x="535" y="7612"/>
                  </a:lnTo>
                  <a:lnTo>
                    <a:pt x="659" y="7838"/>
                  </a:lnTo>
                  <a:lnTo>
                    <a:pt x="926" y="8270"/>
                  </a:lnTo>
                  <a:lnTo>
                    <a:pt x="1235" y="8682"/>
                  </a:lnTo>
                  <a:lnTo>
                    <a:pt x="1585" y="9073"/>
                  </a:lnTo>
                  <a:lnTo>
                    <a:pt x="1955" y="9402"/>
                  </a:lnTo>
                  <a:lnTo>
                    <a:pt x="2366" y="9710"/>
                  </a:lnTo>
                  <a:lnTo>
                    <a:pt x="2798" y="9978"/>
                  </a:lnTo>
                  <a:lnTo>
                    <a:pt x="3025" y="10101"/>
                  </a:lnTo>
                  <a:lnTo>
                    <a:pt x="3271" y="10204"/>
                  </a:lnTo>
                  <a:lnTo>
                    <a:pt x="3498" y="10307"/>
                  </a:lnTo>
                  <a:lnTo>
                    <a:pt x="3745" y="10389"/>
                  </a:lnTo>
                  <a:lnTo>
                    <a:pt x="4012" y="10472"/>
                  </a:lnTo>
                  <a:lnTo>
                    <a:pt x="4259" y="10533"/>
                  </a:lnTo>
                  <a:lnTo>
                    <a:pt x="4526" y="10574"/>
                  </a:lnTo>
                  <a:lnTo>
                    <a:pt x="4773" y="10616"/>
                  </a:lnTo>
                  <a:lnTo>
                    <a:pt x="5041" y="10636"/>
                  </a:lnTo>
                  <a:lnTo>
                    <a:pt x="57767" y="10636"/>
                  </a:lnTo>
                  <a:lnTo>
                    <a:pt x="58035" y="10616"/>
                  </a:lnTo>
                  <a:lnTo>
                    <a:pt x="58302" y="10574"/>
                  </a:lnTo>
                  <a:lnTo>
                    <a:pt x="58570" y="10533"/>
                  </a:lnTo>
                  <a:lnTo>
                    <a:pt x="58817" y="10472"/>
                  </a:lnTo>
                  <a:lnTo>
                    <a:pt x="59063" y="10389"/>
                  </a:lnTo>
                  <a:lnTo>
                    <a:pt x="59310" y="10307"/>
                  </a:lnTo>
                  <a:lnTo>
                    <a:pt x="59557" y="10204"/>
                  </a:lnTo>
                  <a:lnTo>
                    <a:pt x="59783" y="10101"/>
                  </a:lnTo>
                  <a:lnTo>
                    <a:pt x="60010" y="9978"/>
                  </a:lnTo>
                  <a:lnTo>
                    <a:pt x="60462" y="9710"/>
                  </a:lnTo>
                  <a:lnTo>
                    <a:pt x="60874" y="9402"/>
                  </a:lnTo>
                  <a:lnTo>
                    <a:pt x="61244" y="9073"/>
                  </a:lnTo>
                  <a:lnTo>
                    <a:pt x="61594" y="8682"/>
                  </a:lnTo>
                  <a:lnTo>
                    <a:pt x="61902" y="8270"/>
                  </a:lnTo>
                  <a:lnTo>
                    <a:pt x="62170" y="7838"/>
                  </a:lnTo>
                  <a:lnTo>
                    <a:pt x="62293" y="7612"/>
                  </a:lnTo>
                  <a:lnTo>
                    <a:pt x="62396" y="7365"/>
                  </a:lnTo>
                  <a:lnTo>
                    <a:pt x="62499" y="7139"/>
                  </a:lnTo>
                  <a:lnTo>
                    <a:pt x="62581" y="6892"/>
                  </a:lnTo>
                  <a:lnTo>
                    <a:pt x="62643" y="6645"/>
                  </a:lnTo>
                  <a:lnTo>
                    <a:pt x="62705" y="6378"/>
                  </a:lnTo>
                  <a:lnTo>
                    <a:pt x="62746" y="6110"/>
                  </a:lnTo>
                  <a:lnTo>
                    <a:pt x="62787" y="5863"/>
                  </a:lnTo>
                  <a:lnTo>
                    <a:pt x="62808" y="5596"/>
                  </a:lnTo>
                  <a:lnTo>
                    <a:pt x="62808" y="5329"/>
                  </a:lnTo>
                  <a:lnTo>
                    <a:pt x="62808" y="5041"/>
                  </a:lnTo>
                  <a:lnTo>
                    <a:pt x="62787" y="4773"/>
                  </a:lnTo>
                  <a:lnTo>
                    <a:pt x="62746" y="4526"/>
                  </a:lnTo>
                  <a:lnTo>
                    <a:pt x="62705" y="4259"/>
                  </a:lnTo>
                  <a:lnTo>
                    <a:pt x="62643" y="4012"/>
                  </a:lnTo>
                  <a:lnTo>
                    <a:pt x="62581" y="3744"/>
                  </a:lnTo>
                  <a:lnTo>
                    <a:pt x="62499" y="3498"/>
                  </a:lnTo>
                  <a:lnTo>
                    <a:pt x="62396" y="3271"/>
                  </a:lnTo>
                  <a:lnTo>
                    <a:pt x="62293" y="3024"/>
                  </a:lnTo>
                  <a:lnTo>
                    <a:pt x="62170" y="2798"/>
                  </a:lnTo>
                  <a:lnTo>
                    <a:pt x="61902" y="2366"/>
                  </a:lnTo>
                  <a:lnTo>
                    <a:pt x="61594" y="1955"/>
                  </a:lnTo>
                  <a:lnTo>
                    <a:pt x="61244" y="1584"/>
                  </a:lnTo>
                  <a:lnTo>
                    <a:pt x="60874" y="1235"/>
                  </a:lnTo>
                  <a:lnTo>
                    <a:pt x="60462" y="926"/>
                  </a:lnTo>
                  <a:lnTo>
                    <a:pt x="60010" y="659"/>
                  </a:lnTo>
                  <a:lnTo>
                    <a:pt x="59783" y="535"/>
                  </a:lnTo>
                  <a:lnTo>
                    <a:pt x="59557" y="432"/>
                  </a:lnTo>
                  <a:lnTo>
                    <a:pt x="59310" y="329"/>
                  </a:lnTo>
                  <a:lnTo>
                    <a:pt x="59063" y="247"/>
                  </a:lnTo>
                  <a:lnTo>
                    <a:pt x="58817" y="165"/>
                  </a:lnTo>
                  <a:lnTo>
                    <a:pt x="58570" y="124"/>
                  </a:lnTo>
                  <a:lnTo>
                    <a:pt x="58302" y="62"/>
                  </a:lnTo>
                  <a:lnTo>
                    <a:pt x="58035" y="41"/>
                  </a:lnTo>
                  <a:lnTo>
                    <a:pt x="57767" y="21"/>
                  </a:lnTo>
                  <a:lnTo>
                    <a:pt x="575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3024900" y="4669900"/>
              <a:ext cx="1570200" cy="265925"/>
            </a:xfrm>
            <a:custGeom>
              <a:avLst/>
              <a:gdLst/>
              <a:ahLst/>
              <a:cxnLst/>
              <a:rect l="l" t="t" r="r" b="b"/>
              <a:pathLst>
                <a:path w="62808" h="10637" extrusionOk="0">
                  <a:moveTo>
                    <a:pt x="5329" y="1"/>
                  </a:moveTo>
                  <a:lnTo>
                    <a:pt x="5041" y="22"/>
                  </a:lnTo>
                  <a:lnTo>
                    <a:pt x="4773" y="42"/>
                  </a:lnTo>
                  <a:lnTo>
                    <a:pt x="4526" y="63"/>
                  </a:lnTo>
                  <a:lnTo>
                    <a:pt x="4259" y="124"/>
                  </a:lnTo>
                  <a:lnTo>
                    <a:pt x="4012" y="186"/>
                  </a:lnTo>
                  <a:lnTo>
                    <a:pt x="3745" y="248"/>
                  </a:lnTo>
                  <a:lnTo>
                    <a:pt x="3498" y="330"/>
                  </a:lnTo>
                  <a:lnTo>
                    <a:pt x="3271" y="433"/>
                  </a:lnTo>
                  <a:lnTo>
                    <a:pt x="3025" y="536"/>
                  </a:lnTo>
                  <a:lnTo>
                    <a:pt x="2798" y="659"/>
                  </a:lnTo>
                  <a:lnTo>
                    <a:pt x="2366" y="927"/>
                  </a:lnTo>
                  <a:lnTo>
                    <a:pt x="1955" y="1235"/>
                  </a:lnTo>
                  <a:lnTo>
                    <a:pt x="1585" y="1585"/>
                  </a:lnTo>
                  <a:lnTo>
                    <a:pt x="1235" y="1955"/>
                  </a:lnTo>
                  <a:lnTo>
                    <a:pt x="926" y="2367"/>
                  </a:lnTo>
                  <a:lnTo>
                    <a:pt x="659" y="2799"/>
                  </a:lnTo>
                  <a:lnTo>
                    <a:pt x="535" y="3046"/>
                  </a:lnTo>
                  <a:lnTo>
                    <a:pt x="432" y="3272"/>
                  </a:lnTo>
                  <a:lnTo>
                    <a:pt x="330" y="3519"/>
                  </a:lnTo>
                  <a:lnTo>
                    <a:pt x="247" y="3766"/>
                  </a:lnTo>
                  <a:lnTo>
                    <a:pt x="165" y="4013"/>
                  </a:lnTo>
                  <a:lnTo>
                    <a:pt x="124" y="4259"/>
                  </a:lnTo>
                  <a:lnTo>
                    <a:pt x="62" y="4527"/>
                  </a:lnTo>
                  <a:lnTo>
                    <a:pt x="42" y="4794"/>
                  </a:lnTo>
                  <a:lnTo>
                    <a:pt x="21" y="5062"/>
                  </a:lnTo>
                  <a:lnTo>
                    <a:pt x="0" y="5329"/>
                  </a:lnTo>
                  <a:lnTo>
                    <a:pt x="21" y="5597"/>
                  </a:lnTo>
                  <a:lnTo>
                    <a:pt x="42" y="5864"/>
                  </a:lnTo>
                  <a:lnTo>
                    <a:pt x="62" y="6132"/>
                  </a:lnTo>
                  <a:lnTo>
                    <a:pt x="124" y="6378"/>
                  </a:lnTo>
                  <a:lnTo>
                    <a:pt x="165" y="6646"/>
                  </a:lnTo>
                  <a:lnTo>
                    <a:pt x="247" y="6893"/>
                  </a:lnTo>
                  <a:lnTo>
                    <a:pt x="330" y="7140"/>
                  </a:lnTo>
                  <a:lnTo>
                    <a:pt x="432" y="7386"/>
                  </a:lnTo>
                  <a:lnTo>
                    <a:pt x="535" y="7613"/>
                  </a:lnTo>
                  <a:lnTo>
                    <a:pt x="659" y="7839"/>
                  </a:lnTo>
                  <a:lnTo>
                    <a:pt x="926" y="8271"/>
                  </a:lnTo>
                  <a:lnTo>
                    <a:pt x="1235" y="8683"/>
                  </a:lnTo>
                  <a:lnTo>
                    <a:pt x="1585" y="9073"/>
                  </a:lnTo>
                  <a:lnTo>
                    <a:pt x="1955" y="9423"/>
                  </a:lnTo>
                  <a:lnTo>
                    <a:pt x="2366" y="9732"/>
                  </a:lnTo>
                  <a:lnTo>
                    <a:pt x="2798" y="9999"/>
                  </a:lnTo>
                  <a:lnTo>
                    <a:pt x="3025" y="10102"/>
                  </a:lnTo>
                  <a:lnTo>
                    <a:pt x="3271" y="10225"/>
                  </a:lnTo>
                  <a:lnTo>
                    <a:pt x="3498" y="10308"/>
                  </a:lnTo>
                  <a:lnTo>
                    <a:pt x="3745" y="10390"/>
                  </a:lnTo>
                  <a:lnTo>
                    <a:pt x="4012" y="10472"/>
                  </a:lnTo>
                  <a:lnTo>
                    <a:pt x="4259" y="10534"/>
                  </a:lnTo>
                  <a:lnTo>
                    <a:pt x="4526" y="10575"/>
                  </a:lnTo>
                  <a:lnTo>
                    <a:pt x="4773" y="10616"/>
                  </a:lnTo>
                  <a:lnTo>
                    <a:pt x="5041" y="10637"/>
                  </a:lnTo>
                  <a:lnTo>
                    <a:pt x="57767" y="10637"/>
                  </a:lnTo>
                  <a:lnTo>
                    <a:pt x="58035" y="10616"/>
                  </a:lnTo>
                  <a:lnTo>
                    <a:pt x="58302" y="10575"/>
                  </a:lnTo>
                  <a:lnTo>
                    <a:pt x="58570" y="10534"/>
                  </a:lnTo>
                  <a:lnTo>
                    <a:pt x="58817" y="10472"/>
                  </a:lnTo>
                  <a:lnTo>
                    <a:pt x="59063" y="10390"/>
                  </a:lnTo>
                  <a:lnTo>
                    <a:pt x="59310" y="10308"/>
                  </a:lnTo>
                  <a:lnTo>
                    <a:pt x="59557" y="10225"/>
                  </a:lnTo>
                  <a:lnTo>
                    <a:pt x="59783" y="10102"/>
                  </a:lnTo>
                  <a:lnTo>
                    <a:pt x="60010" y="9999"/>
                  </a:lnTo>
                  <a:lnTo>
                    <a:pt x="60462" y="9732"/>
                  </a:lnTo>
                  <a:lnTo>
                    <a:pt x="60874" y="9423"/>
                  </a:lnTo>
                  <a:lnTo>
                    <a:pt x="61244" y="9073"/>
                  </a:lnTo>
                  <a:lnTo>
                    <a:pt x="61594" y="8683"/>
                  </a:lnTo>
                  <a:lnTo>
                    <a:pt x="61902" y="8271"/>
                  </a:lnTo>
                  <a:lnTo>
                    <a:pt x="62170" y="7839"/>
                  </a:lnTo>
                  <a:lnTo>
                    <a:pt x="62293" y="7613"/>
                  </a:lnTo>
                  <a:lnTo>
                    <a:pt x="62396" y="7386"/>
                  </a:lnTo>
                  <a:lnTo>
                    <a:pt x="62499" y="7140"/>
                  </a:lnTo>
                  <a:lnTo>
                    <a:pt x="62581" y="6893"/>
                  </a:lnTo>
                  <a:lnTo>
                    <a:pt x="62643" y="6646"/>
                  </a:lnTo>
                  <a:lnTo>
                    <a:pt x="62705" y="6378"/>
                  </a:lnTo>
                  <a:lnTo>
                    <a:pt x="62746" y="6132"/>
                  </a:lnTo>
                  <a:lnTo>
                    <a:pt x="62787" y="5864"/>
                  </a:lnTo>
                  <a:lnTo>
                    <a:pt x="62808" y="5597"/>
                  </a:lnTo>
                  <a:lnTo>
                    <a:pt x="62808" y="5329"/>
                  </a:lnTo>
                  <a:lnTo>
                    <a:pt x="62808" y="5062"/>
                  </a:lnTo>
                  <a:lnTo>
                    <a:pt x="62787" y="4794"/>
                  </a:lnTo>
                  <a:lnTo>
                    <a:pt x="62746" y="4527"/>
                  </a:lnTo>
                  <a:lnTo>
                    <a:pt x="62705" y="4259"/>
                  </a:lnTo>
                  <a:lnTo>
                    <a:pt x="62643" y="4013"/>
                  </a:lnTo>
                  <a:lnTo>
                    <a:pt x="62581" y="3766"/>
                  </a:lnTo>
                  <a:lnTo>
                    <a:pt x="62499" y="3519"/>
                  </a:lnTo>
                  <a:lnTo>
                    <a:pt x="62396" y="3272"/>
                  </a:lnTo>
                  <a:lnTo>
                    <a:pt x="62293" y="3046"/>
                  </a:lnTo>
                  <a:lnTo>
                    <a:pt x="62170" y="2799"/>
                  </a:lnTo>
                  <a:lnTo>
                    <a:pt x="61902" y="2367"/>
                  </a:lnTo>
                  <a:lnTo>
                    <a:pt x="61594" y="1955"/>
                  </a:lnTo>
                  <a:lnTo>
                    <a:pt x="61244" y="1585"/>
                  </a:lnTo>
                  <a:lnTo>
                    <a:pt x="60874" y="1235"/>
                  </a:lnTo>
                  <a:lnTo>
                    <a:pt x="60462" y="927"/>
                  </a:lnTo>
                  <a:lnTo>
                    <a:pt x="60010" y="659"/>
                  </a:lnTo>
                  <a:lnTo>
                    <a:pt x="59783" y="536"/>
                  </a:lnTo>
                  <a:lnTo>
                    <a:pt x="59557" y="433"/>
                  </a:lnTo>
                  <a:lnTo>
                    <a:pt x="59310" y="330"/>
                  </a:lnTo>
                  <a:lnTo>
                    <a:pt x="59063" y="248"/>
                  </a:lnTo>
                  <a:lnTo>
                    <a:pt x="58817" y="186"/>
                  </a:lnTo>
                  <a:lnTo>
                    <a:pt x="58570" y="124"/>
                  </a:lnTo>
                  <a:lnTo>
                    <a:pt x="58302" y="63"/>
                  </a:lnTo>
                  <a:lnTo>
                    <a:pt x="58035" y="42"/>
                  </a:lnTo>
                  <a:lnTo>
                    <a:pt x="57767" y="22"/>
                  </a:lnTo>
                  <a:lnTo>
                    <a:pt x="575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4192375" y="578575"/>
              <a:ext cx="963825" cy="1089350"/>
            </a:xfrm>
            <a:custGeom>
              <a:avLst/>
              <a:gdLst/>
              <a:ahLst/>
              <a:cxnLst/>
              <a:rect l="l" t="t" r="r" b="b"/>
              <a:pathLst>
                <a:path w="38553" h="43574" extrusionOk="0">
                  <a:moveTo>
                    <a:pt x="4506" y="1"/>
                  </a:moveTo>
                  <a:lnTo>
                    <a:pt x="4177" y="21"/>
                  </a:lnTo>
                  <a:lnTo>
                    <a:pt x="3868" y="42"/>
                  </a:lnTo>
                  <a:lnTo>
                    <a:pt x="3539" y="104"/>
                  </a:lnTo>
                  <a:lnTo>
                    <a:pt x="3230" y="186"/>
                  </a:lnTo>
                  <a:lnTo>
                    <a:pt x="2922" y="289"/>
                  </a:lnTo>
                  <a:lnTo>
                    <a:pt x="2613" y="412"/>
                  </a:lnTo>
                  <a:lnTo>
                    <a:pt x="2325" y="577"/>
                  </a:lnTo>
                  <a:lnTo>
                    <a:pt x="2037" y="742"/>
                  </a:lnTo>
                  <a:lnTo>
                    <a:pt x="1770" y="927"/>
                  </a:lnTo>
                  <a:lnTo>
                    <a:pt x="1523" y="1132"/>
                  </a:lnTo>
                  <a:lnTo>
                    <a:pt x="1276" y="1359"/>
                  </a:lnTo>
                  <a:lnTo>
                    <a:pt x="1070" y="1606"/>
                  </a:lnTo>
                  <a:lnTo>
                    <a:pt x="844" y="1873"/>
                  </a:lnTo>
                  <a:lnTo>
                    <a:pt x="659" y="2140"/>
                  </a:lnTo>
                  <a:lnTo>
                    <a:pt x="494" y="2449"/>
                  </a:lnTo>
                  <a:lnTo>
                    <a:pt x="350" y="2758"/>
                  </a:lnTo>
                  <a:lnTo>
                    <a:pt x="186" y="3190"/>
                  </a:lnTo>
                  <a:lnTo>
                    <a:pt x="83" y="3642"/>
                  </a:lnTo>
                  <a:lnTo>
                    <a:pt x="21" y="4074"/>
                  </a:lnTo>
                  <a:lnTo>
                    <a:pt x="0" y="4527"/>
                  </a:lnTo>
                  <a:lnTo>
                    <a:pt x="21" y="4959"/>
                  </a:lnTo>
                  <a:lnTo>
                    <a:pt x="83" y="5391"/>
                  </a:lnTo>
                  <a:lnTo>
                    <a:pt x="186" y="5802"/>
                  </a:lnTo>
                  <a:lnTo>
                    <a:pt x="330" y="6214"/>
                  </a:lnTo>
                  <a:lnTo>
                    <a:pt x="515" y="6605"/>
                  </a:lnTo>
                  <a:lnTo>
                    <a:pt x="721" y="6995"/>
                  </a:lnTo>
                  <a:lnTo>
                    <a:pt x="988" y="7345"/>
                  </a:lnTo>
                  <a:lnTo>
                    <a:pt x="1276" y="7674"/>
                  </a:lnTo>
                  <a:lnTo>
                    <a:pt x="1585" y="7962"/>
                  </a:lnTo>
                  <a:lnTo>
                    <a:pt x="1955" y="8250"/>
                  </a:lnTo>
                  <a:lnTo>
                    <a:pt x="2325" y="8477"/>
                  </a:lnTo>
                  <a:lnTo>
                    <a:pt x="2757" y="8682"/>
                  </a:lnTo>
                  <a:lnTo>
                    <a:pt x="3992" y="9238"/>
                  </a:lnTo>
                  <a:lnTo>
                    <a:pt x="5205" y="9814"/>
                  </a:lnTo>
                  <a:lnTo>
                    <a:pt x="6419" y="10431"/>
                  </a:lnTo>
                  <a:lnTo>
                    <a:pt x="7592" y="11069"/>
                  </a:lnTo>
                  <a:lnTo>
                    <a:pt x="8744" y="11768"/>
                  </a:lnTo>
                  <a:lnTo>
                    <a:pt x="9875" y="12468"/>
                  </a:lnTo>
                  <a:lnTo>
                    <a:pt x="11007" y="13229"/>
                  </a:lnTo>
                  <a:lnTo>
                    <a:pt x="12076" y="14011"/>
                  </a:lnTo>
                  <a:lnTo>
                    <a:pt x="13146" y="14813"/>
                  </a:lnTo>
                  <a:lnTo>
                    <a:pt x="14195" y="15656"/>
                  </a:lnTo>
                  <a:lnTo>
                    <a:pt x="15203" y="16521"/>
                  </a:lnTo>
                  <a:lnTo>
                    <a:pt x="16191" y="17405"/>
                  </a:lnTo>
                  <a:lnTo>
                    <a:pt x="17158" y="18331"/>
                  </a:lnTo>
                  <a:lnTo>
                    <a:pt x="18104" y="19277"/>
                  </a:lnTo>
                  <a:lnTo>
                    <a:pt x="19009" y="20265"/>
                  </a:lnTo>
                  <a:lnTo>
                    <a:pt x="19894" y="21252"/>
                  </a:lnTo>
                  <a:lnTo>
                    <a:pt x="20737" y="22281"/>
                  </a:lnTo>
                  <a:lnTo>
                    <a:pt x="21560" y="23330"/>
                  </a:lnTo>
                  <a:lnTo>
                    <a:pt x="22363" y="24400"/>
                  </a:lnTo>
                  <a:lnTo>
                    <a:pt x="23124" y="25511"/>
                  </a:lnTo>
                  <a:lnTo>
                    <a:pt x="23844" y="26622"/>
                  </a:lnTo>
                  <a:lnTo>
                    <a:pt x="24543" y="27753"/>
                  </a:lnTo>
                  <a:lnTo>
                    <a:pt x="25222" y="28926"/>
                  </a:lnTo>
                  <a:lnTo>
                    <a:pt x="25839" y="30098"/>
                  </a:lnTo>
                  <a:lnTo>
                    <a:pt x="26456" y="31291"/>
                  </a:lnTo>
                  <a:lnTo>
                    <a:pt x="27012" y="32505"/>
                  </a:lnTo>
                  <a:lnTo>
                    <a:pt x="27547" y="33740"/>
                  </a:lnTo>
                  <a:lnTo>
                    <a:pt x="28040" y="34994"/>
                  </a:lnTo>
                  <a:lnTo>
                    <a:pt x="28514" y="36270"/>
                  </a:lnTo>
                  <a:lnTo>
                    <a:pt x="28925" y="37545"/>
                  </a:lnTo>
                  <a:lnTo>
                    <a:pt x="29316" y="38842"/>
                  </a:lnTo>
                  <a:lnTo>
                    <a:pt x="29666" y="40158"/>
                  </a:lnTo>
                  <a:lnTo>
                    <a:pt x="29769" y="40528"/>
                  </a:lnTo>
                  <a:lnTo>
                    <a:pt x="29913" y="40899"/>
                  </a:lnTo>
                  <a:lnTo>
                    <a:pt x="30077" y="41228"/>
                  </a:lnTo>
                  <a:lnTo>
                    <a:pt x="30283" y="41557"/>
                  </a:lnTo>
                  <a:lnTo>
                    <a:pt x="30509" y="41866"/>
                  </a:lnTo>
                  <a:lnTo>
                    <a:pt x="30735" y="42133"/>
                  </a:lnTo>
                  <a:lnTo>
                    <a:pt x="31003" y="42401"/>
                  </a:lnTo>
                  <a:lnTo>
                    <a:pt x="31291" y="42627"/>
                  </a:lnTo>
                  <a:lnTo>
                    <a:pt x="31579" y="42853"/>
                  </a:lnTo>
                  <a:lnTo>
                    <a:pt x="31908" y="43038"/>
                  </a:lnTo>
                  <a:lnTo>
                    <a:pt x="32237" y="43203"/>
                  </a:lnTo>
                  <a:lnTo>
                    <a:pt x="32587" y="43326"/>
                  </a:lnTo>
                  <a:lnTo>
                    <a:pt x="32937" y="43429"/>
                  </a:lnTo>
                  <a:lnTo>
                    <a:pt x="33286" y="43511"/>
                  </a:lnTo>
                  <a:lnTo>
                    <a:pt x="33657" y="43553"/>
                  </a:lnTo>
                  <a:lnTo>
                    <a:pt x="34048" y="43573"/>
                  </a:lnTo>
                  <a:lnTo>
                    <a:pt x="34315" y="43573"/>
                  </a:lnTo>
                  <a:lnTo>
                    <a:pt x="34582" y="43532"/>
                  </a:lnTo>
                  <a:lnTo>
                    <a:pt x="34870" y="43491"/>
                  </a:lnTo>
                  <a:lnTo>
                    <a:pt x="35138" y="43429"/>
                  </a:lnTo>
                  <a:lnTo>
                    <a:pt x="35591" y="43306"/>
                  </a:lnTo>
                  <a:lnTo>
                    <a:pt x="36002" y="43121"/>
                  </a:lnTo>
                  <a:lnTo>
                    <a:pt x="36393" y="42915"/>
                  </a:lnTo>
                  <a:lnTo>
                    <a:pt x="36763" y="42668"/>
                  </a:lnTo>
                  <a:lnTo>
                    <a:pt x="37092" y="42380"/>
                  </a:lnTo>
                  <a:lnTo>
                    <a:pt x="37401" y="42071"/>
                  </a:lnTo>
                  <a:lnTo>
                    <a:pt x="37689" y="41742"/>
                  </a:lnTo>
                  <a:lnTo>
                    <a:pt x="37915" y="41372"/>
                  </a:lnTo>
                  <a:lnTo>
                    <a:pt x="38121" y="41002"/>
                  </a:lnTo>
                  <a:lnTo>
                    <a:pt x="38285" y="40590"/>
                  </a:lnTo>
                  <a:lnTo>
                    <a:pt x="38429" y="40179"/>
                  </a:lnTo>
                  <a:lnTo>
                    <a:pt x="38512" y="39747"/>
                  </a:lnTo>
                  <a:lnTo>
                    <a:pt x="38553" y="39315"/>
                  </a:lnTo>
                  <a:lnTo>
                    <a:pt x="38553" y="38862"/>
                  </a:lnTo>
                  <a:lnTo>
                    <a:pt x="38512" y="38409"/>
                  </a:lnTo>
                  <a:lnTo>
                    <a:pt x="38429" y="37957"/>
                  </a:lnTo>
                  <a:lnTo>
                    <a:pt x="38018" y="36393"/>
                  </a:lnTo>
                  <a:lnTo>
                    <a:pt x="37545" y="34850"/>
                  </a:lnTo>
                  <a:lnTo>
                    <a:pt x="37051" y="33308"/>
                  </a:lnTo>
                  <a:lnTo>
                    <a:pt x="36496" y="31806"/>
                  </a:lnTo>
                  <a:lnTo>
                    <a:pt x="35899" y="30304"/>
                  </a:lnTo>
                  <a:lnTo>
                    <a:pt x="35261" y="28823"/>
                  </a:lnTo>
                  <a:lnTo>
                    <a:pt x="34582" y="27383"/>
                  </a:lnTo>
                  <a:lnTo>
                    <a:pt x="33862" y="25943"/>
                  </a:lnTo>
                  <a:lnTo>
                    <a:pt x="33122" y="24544"/>
                  </a:lnTo>
                  <a:lnTo>
                    <a:pt x="32320" y="23145"/>
                  </a:lnTo>
                  <a:lnTo>
                    <a:pt x="31476" y="21787"/>
                  </a:lnTo>
                  <a:lnTo>
                    <a:pt x="30612" y="20450"/>
                  </a:lnTo>
                  <a:lnTo>
                    <a:pt x="29707" y="19154"/>
                  </a:lnTo>
                  <a:lnTo>
                    <a:pt x="28761" y="17858"/>
                  </a:lnTo>
                  <a:lnTo>
                    <a:pt x="27773" y="16603"/>
                  </a:lnTo>
                  <a:lnTo>
                    <a:pt x="26744" y="15389"/>
                  </a:lnTo>
                  <a:lnTo>
                    <a:pt x="25695" y="14196"/>
                  </a:lnTo>
                  <a:lnTo>
                    <a:pt x="24605" y="13023"/>
                  </a:lnTo>
                  <a:lnTo>
                    <a:pt x="23494" y="11892"/>
                  </a:lnTo>
                  <a:lnTo>
                    <a:pt x="22342" y="10781"/>
                  </a:lnTo>
                  <a:lnTo>
                    <a:pt x="21149" y="9711"/>
                  </a:lnTo>
                  <a:lnTo>
                    <a:pt x="19935" y="8682"/>
                  </a:lnTo>
                  <a:lnTo>
                    <a:pt x="18701" y="7674"/>
                  </a:lnTo>
                  <a:lnTo>
                    <a:pt x="17425" y="6707"/>
                  </a:lnTo>
                  <a:lnTo>
                    <a:pt x="16129" y="5782"/>
                  </a:lnTo>
                  <a:lnTo>
                    <a:pt x="14792" y="4897"/>
                  </a:lnTo>
                  <a:lnTo>
                    <a:pt x="13434" y="4033"/>
                  </a:lnTo>
                  <a:lnTo>
                    <a:pt x="12056" y="3231"/>
                  </a:lnTo>
                  <a:lnTo>
                    <a:pt x="10636" y="2449"/>
                  </a:lnTo>
                  <a:lnTo>
                    <a:pt x="9217" y="1708"/>
                  </a:lnTo>
                  <a:lnTo>
                    <a:pt x="7756" y="1009"/>
                  </a:lnTo>
                  <a:lnTo>
                    <a:pt x="6275" y="351"/>
                  </a:lnTo>
                  <a:lnTo>
                    <a:pt x="5843" y="207"/>
                  </a:lnTo>
                  <a:lnTo>
                    <a:pt x="5390" y="83"/>
                  </a:lnTo>
                  <a:lnTo>
                    <a:pt x="4958" y="21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4192375" y="578575"/>
              <a:ext cx="963825" cy="1089350"/>
            </a:xfrm>
            <a:custGeom>
              <a:avLst/>
              <a:gdLst/>
              <a:ahLst/>
              <a:cxnLst/>
              <a:rect l="l" t="t" r="r" b="b"/>
              <a:pathLst>
                <a:path w="38553" h="43574" fill="none" extrusionOk="0">
                  <a:moveTo>
                    <a:pt x="4506" y="1"/>
                  </a:moveTo>
                  <a:lnTo>
                    <a:pt x="4506" y="1"/>
                  </a:lnTo>
                  <a:lnTo>
                    <a:pt x="4177" y="21"/>
                  </a:lnTo>
                  <a:lnTo>
                    <a:pt x="3868" y="42"/>
                  </a:lnTo>
                  <a:lnTo>
                    <a:pt x="3539" y="104"/>
                  </a:lnTo>
                  <a:lnTo>
                    <a:pt x="3230" y="186"/>
                  </a:lnTo>
                  <a:lnTo>
                    <a:pt x="2922" y="289"/>
                  </a:lnTo>
                  <a:lnTo>
                    <a:pt x="2613" y="412"/>
                  </a:lnTo>
                  <a:lnTo>
                    <a:pt x="2325" y="577"/>
                  </a:lnTo>
                  <a:lnTo>
                    <a:pt x="2037" y="742"/>
                  </a:lnTo>
                  <a:lnTo>
                    <a:pt x="1770" y="927"/>
                  </a:lnTo>
                  <a:lnTo>
                    <a:pt x="1523" y="1132"/>
                  </a:lnTo>
                  <a:lnTo>
                    <a:pt x="1276" y="1359"/>
                  </a:lnTo>
                  <a:lnTo>
                    <a:pt x="1070" y="1606"/>
                  </a:lnTo>
                  <a:lnTo>
                    <a:pt x="844" y="1873"/>
                  </a:lnTo>
                  <a:lnTo>
                    <a:pt x="659" y="2140"/>
                  </a:lnTo>
                  <a:lnTo>
                    <a:pt x="494" y="2449"/>
                  </a:lnTo>
                  <a:lnTo>
                    <a:pt x="350" y="2758"/>
                  </a:lnTo>
                  <a:lnTo>
                    <a:pt x="350" y="2758"/>
                  </a:lnTo>
                  <a:lnTo>
                    <a:pt x="186" y="3190"/>
                  </a:lnTo>
                  <a:lnTo>
                    <a:pt x="83" y="3642"/>
                  </a:lnTo>
                  <a:lnTo>
                    <a:pt x="21" y="4074"/>
                  </a:lnTo>
                  <a:lnTo>
                    <a:pt x="0" y="4527"/>
                  </a:lnTo>
                  <a:lnTo>
                    <a:pt x="21" y="4959"/>
                  </a:lnTo>
                  <a:lnTo>
                    <a:pt x="83" y="5391"/>
                  </a:lnTo>
                  <a:lnTo>
                    <a:pt x="186" y="5802"/>
                  </a:lnTo>
                  <a:lnTo>
                    <a:pt x="330" y="6214"/>
                  </a:lnTo>
                  <a:lnTo>
                    <a:pt x="515" y="6605"/>
                  </a:lnTo>
                  <a:lnTo>
                    <a:pt x="721" y="6995"/>
                  </a:lnTo>
                  <a:lnTo>
                    <a:pt x="988" y="7345"/>
                  </a:lnTo>
                  <a:lnTo>
                    <a:pt x="1276" y="7674"/>
                  </a:lnTo>
                  <a:lnTo>
                    <a:pt x="1585" y="7962"/>
                  </a:lnTo>
                  <a:lnTo>
                    <a:pt x="1955" y="8250"/>
                  </a:lnTo>
                  <a:lnTo>
                    <a:pt x="2325" y="8477"/>
                  </a:lnTo>
                  <a:lnTo>
                    <a:pt x="2757" y="8682"/>
                  </a:lnTo>
                  <a:lnTo>
                    <a:pt x="2757" y="8682"/>
                  </a:lnTo>
                  <a:lnTo>
                    <a:pt x="3992" y="9238"/>
                  </a:lnTo>
                  <a:lnTo>
                    <a:pt x="5205" y="9814"/>
                  </a:lnTo>
                  <a:lnTo>
                    <a:pt x="6419" y="10431"/>
                  </a:lnTo>
                  <a:lnTo>
                    <a:pt x="7592" y="11069"/>
                  </a:lnTo>
                  <a:lnTo>
                    <a:pt x="8744" y="11768"/>
                  </a:lnTo>
                  <a:lnTo>
                    <a:pt x="9875" y="12468"/>
                  </a:lnTo>
                  <a:lnTo>
                    <a:pt x="11007" y="13229"/>
                  </a:lnTo>
                  <a:lnTo>
                    <a:pt x="12076" y="14011"/>
                  </a:lnTo>
                  <a:lnTo>
                    <a:pt x="13146" y="14813"/>
                  </a:lnTo>
                  <a:lnTo>
                    <a:pt x="14195" y="15656"/>
                  </a:lnTo>
                  <a:lnTo>
                    <a:pt x="15203" y="16521"/>
                  </a:lnTo>
                  <a:lnTo>
                    <a:pt x="16191" y="17405"/>
                  </a:lnTo>
                  <a:lnTo>
                    <a:pt x="17158" y="18331"/>
                  </a:lnTo>
                  <a:lnTo>
                    <a:pt x="18104" y="19277"/>
                  </a:lnTo>
                  <a:lnTo>
                    <a:pt x="19009" y="20265"/>
                  </a:lnTo>
                  <a:lnTo>
                    <a:pt x="19894" y="21252"/>
                  </a:lnTo>
                  <a:lnTo>
                    <a:pt x="20737" y="22281"/>
                  </a:lnTo>
                  <a:lnTo>
                    <a:pt x="21560" y="23330"/>
                  </a:lnTo>
                  <a:lnTo>
                    <a:pt x="22363" y="24400"/>
                  </a:lnTo>
                  <a:lnTo>
                    <a:pt x="23124" y="25511"/>
                  </a:lnTo>
                  <a:lnTo>
                    <a:pt x="23844" y="26622"/>
                  </a:lnTo>
                  <a:lnTo>
                    <a:pt x="24543" y="27753"/>
                  </a:lnTo>
                  <a:lnTo>
                    <a:pt x="25222" y="28926"/>
                  </a:lnTo>
                  <a:lnTo>
                    <a:pt x="25839" y="30098"/>
                  </a:lnTo>
                  <a:lnTo>
                    <a:pt x="26456" y="31291"/>
                  </a:lnTo>
                  <a:lnTo>
                    <a:pt x="27012" y="32505"/>
                  </a:lnTo>
                  <a:lnTo>
                    <a:pt x="27547" y="33740"/>
                  </a:lnTo>
                  <a:lnTo>
                    <a:pt x="28040" y="34994"/>
                  </a:lnTo>
                  <a:lnTo>
                    <a:pt x="28514" y="36270"/>
                  </a:lnTo>
                  <a:lnTo>
                    <a:pt x="28925" y="37545"/>
                  </a:lnTo>
                  <a:lnTo>
                    <a:pt x="29316" y="38842"/>
                  </a:lnTo>
                  <a:lnTo>
                    <a:pt x="29666" y="40158"/>
                  </a:lnTo>
                  <a:lnTo>
                    <a:pt x="29666" y="40158"/>
                  </a:lnTo>
                  <a:lnTo>
                    <a:pt x="29769" y="40528"/>
                  </a:lnTo>
                  <a:lnTo>
                    <a:pt x="29913" y="40899"/>
                  </a:lnTo>
                  <a:lnTo>
                    <a:pt x="30077" y="41228"/>
                  </a:lnTo>
                  <a:lnTo>
                    <a:pt x="30283" y="41557"/>
                  </a:lnTo>
                  <a:lnTo>
                    <a:pt x="30509" y="41866"/>
                  </a:lnTo>
                  <a:lnTo>
                    <a:pt x="30735" y="42133"/>
                  </a:lnTo>
                  <a:lnTo>
                    <a:pt x="31003" y="42401"/>
                  </a:lnTo>
                  <a:lnTo>
                    <a:pt x="31291" y="42627"/>
                  </a:lnTo>
                  <a:lnTo>
                    <a:pt x="31579" y="42853"/>
                  </a:lnTo>
                  <a:lnTo>
                    <a:pt x="31908" y="43038"/>
                  </a:lnTo>
                  <a:lnTo>
                    <a:pt x="32237" y="43203"/>
                  </a:lnTo>
                  <a:lnTo>
                    <a:pt x="32587" y="43326"/>
                  </a:lnTo>
                  <a:lnTo>
                    <a:pt x="32937" y="43429"/>
                  </a:lnTo>
                  <a:lnTo>
                    <a:pt x="33286" y="43511"/>
                  </a:lnTo>
                  <a:lnTo>
                    <a:pt x="33657" y="43553"/>
                  </a:lnTo>
                  <a:lnTo>
                    <a:pt x="34048" y="43573"/>
                  </a:lnTo>
                  <a:lnTo>
                    <a:pt x="34048" y="43573"/>
                  </a:lnTo>
                  <a:lnTo>
                    <a:pt x="34315" y="43573"/>
                  </a:lnTo>
                  <a:lnTo>
                    <a:pt x="34582" y="43532"/>
                  </a:lnTo>
                  <a:lnTo>
                    <a:pt x="34870" y="43491"/>
                  </a:lnTo>
                  <a:lnTo>
                    <a:pt x="35138" y="43429"/>
                  </a:lnTo>
                  <a:lnTo>
                    <a:pt x="35138" y="43429"/>
                  </a:lnTo>
                  <a:lnTo>
                    <a:pt x="35591" y="43306"/>
                  </a:lnTo>
                  <a:lnTo>
                    <a:pt x="36002" y="43121"/>
                  </a:lnTo>
                  <a:lnTo>
                    <a:pt x="36393" y="42915"/>
                  </a:lnTo>
                  <a:lnTo>
                    <a:pt x="36763" y="42668"/>
                  </a:lnTo>
                  <a:lnTo>
                    <a:pt x="37092" y="42380"/>
                  </a:lnTo>
                  <a:lnTo>
                    <a:pt x="37401" y="42071"/>
                  </a:lnTo>
                  <a:lnTo>
                    <a:pt x="37689" y="41742"/>
                  </a:lnTo>
                  <a:lnTo>
                    <a:pt x="37915" y="41372"/>
                  </a:lnTo>
                  <a:lnTo>
                    <a:pt x="38121" y="41002"/>
                  </a:lnTo>
                  <a:lnTo>
                    <a:pt x="38285" y="40590"/>
                  </a:lnTo>
                  <a:lnTo>
                    <a:pt x="38429" y="40179"/>
                  </a:lnTo>
                  <a:lnTo>
                    <a:pt x="38512" y="39747"/>
                  </a:lnTo>
                  <a:lnTo>
                    <a:pt x="38553" y="39315"/>
                  </a:lnTo>
                  <a:lnTo>
                    <a:pt x="38553" y="38862"/>
                  </a:lnTo>
                  <a:lnTo>
                    <a:pt x="38512" y="38409"/>
                  </a:lnTo>
                  <a:lnTo>
                    <a:pt x="38429" y="37957"/>
                  </a:lnTo>
                  <a:lnTo>
                    <a:pt x="38429" y="37957"/>
                  </a:lnTo>
                  <a:lnTo>
                    <a:pt x="38018" y="36393"/>
                  </a:lnTo>
                  <a:lnTo>
                    <a:pt x="37545" y="34850"/>
                  </a:lnTo>
                  <a:lnTo>
                    <a:pt x="37051" y="33308"/>
                  </a:lnTo>
                  <a:lnTo>
                    <a:pt x="36496" y="31806"/>
                  </a:lnTo>
                  <a:lnTo>
                    <a:pt x="35899" y="30304"/>
                  </a:lnTo>
                  <a:lnTo>
                    <a:pt x="35261" y="28823"/>
                  </a:lnTo>
                  <a:lnTo>
                    <a:pt x="34582" y="27383"/>
                  </a:lnTo>
                  <a:lnTo>
                    <a:pt x="33862" y="25943"/>
                  </a:lnTo>
                  <a:lnTo>
                    <a:pt x="33122" y="24544"/>
                  </a:lnTo>
                  <a:lnTo>
                    <a:pt x="32320" y="23145"/>
                  </a:lnTo>
                  <a:lnTo>
                    <a:pt x="31476" y="21787"/>
                  </a:lnTo>
                  <a:lnTo>
                    <a:pt x="30612" y="20450"/>
                  </a:lnTo>
                  <a:lnTo>
                    <a:pt x="29707" y="19154"/>
                  </a:lnTo>
                  <a:lnTo>
                    <a:pt x="28761" y="17858"/>
                  </a:lnTo>
                  <a:lnTo>
                    <a:pt x="27773" y="16603"/>
                  </a:lnTo>
                  <a:lnTo>
                    <a:pt x="26744" y="15389"/>
                  </a:lnTo>
                  <a:lnTo>
                    <a:pt x="25695" y="14196"/>
                  </a:lnTo>
                  <a:lnTo>
                    <a:pt x="24605" y="13023"/>
                  </a:lnTo>
                  <a:lnTo>
                    <a:pt x="23494" y="11892"/>
                  </a:lnTo>
                  <a:lnTo>
                    <a:pt x="22342" y="10781"/>
                  </a:lnTo>
                  <a:lnTo>
                    <a:pt x="21149" y="9711"/>
                  </a:lnTo>
                  <a:lnTo>
                    <a:pt x="19935" y="8682"/>
                  </a:lnTo>
                  <a:lnTo>
                    <a:pt x="18701" y="7674"/>
                  </a:lnTo>
                  <a:lnTo>
                    <a:pt x="17425" y="6707"/>
                  </a:lnTo>
                  <a:lnTo>
                    <a:pt x="16129" y="5782"/>
                  </a:lnTo>
                  <a:lnTo>
                    <a:pt x="14792" y="4897"/>
                  </a:lnTo>
                  <a:lnTo>
                    <a:pt x="13434" y="4033"/>
                  </a:lnTo>
                  <a:lnTo>
                    <a:pt x="12056" y="3231"/>
                  </a:lnTo>
                  <a:lnTo>
                    <a:pt x="10636" y="2449"/>
                  </a:lnTo>
                  <a:lnTo>
                    <a:pt x="9217" y="1708"/>
                  </a:lnTo>
                  <a:lnTo>
                    <a:pt x="7756" y="1009"/>
                  </a:lnTo>
                  <a:lnTo>
                    <a:pt x="6275" y="351"/>
                  </a:lnTo>
                  <a:lnTo>
                    <a:pt x="6275" y="351"/>
                  </a:lnTo>
                  <a:lnTo>
                    <a:pt x="5843" y="207"/>
                  </a:lnTo>
                  <a:lnTo>
                    <a:pt x="5390" y="83"/>
                  </a:lnTo>
                  <a:lnTo>
                    <a:pt x="4958" y="21"/>
                  </a:lnTo>
                  <a:lnTo>
                    <a:pt x="450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97;p16">
            <a:extLst>
              <a:ext uri="{FF2B5EF4-FFF2-40B4-BE49-F238E27FC236}">
                <a16:creationId xmlns:a16="http://schemas.microsoft.com/office/drawing/2014/main" id="{0335993B-E7B7-453C-AC2D-EE195C41676B}"/>
              </a:ext>
            </a:extLst>
          </p:cNvPr>
          <p:cNvGrpSpPr/>
          <p:nvPr/>
        </p:nvGrpSpPr>
        <p:grpSpPr>
          <a:xfrm>
            <a:off x="177142" y="4066476"/>
            <a:ext cx="3372437" cy="809182"/>
            <a:chOff x="379081" y="4051678"/>
            <a:chExt cx="3372437" cy="809182"/>
          </a:xfrm>
        </p:grpSpPr>
        <p:sp>
          <p:nvSpPr>
            <p:cNvPr id="48" name="Google Shape;398;p16">
              <a:extLst>
                <a:ext uri="{FF2B5EF4-FFF2-40B4-BE49-F238E27FC236}">
                  <a16:creationId xmlns:a16="http://schemas.microsoft.com/office/drawing/2014/main" id="{94716018-5024-4085-BB2A-79966F92CEAE}"/>
                </a:ext>
              </a:extLst>
            </p:cNvPr>
            <p:cNvSpPr/>
            <p:nvPr/>
          </p:nvSpPr>
          <p:spPr>
            <a:xfrm>
              <a:off x="379081" y="4108977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4</a:t>
              </a:r>
              <a:endParaRPr/>
            </a:p>
          </p:txBody>
        </p:sp>
        <p:sp>
          <p:nvSpPr>
            <p:cNvPr id="49" name="Google Shape;375;p16">
              <a:extLst>
                <a:ext uri="{FF2B5EF4-FFF2-40B4-BE49-F238E27FC236}">
                  <a16:creationId xmlns:a16="http://schemas.microsoft.com/office/drawing/2014/main" id="{D7218580-FD82-405D-A272-3540BE5FC661}"/>
                </a:ext>
              </a:extLst>
            </p:cNvPr>
            <p:cNvSpPr txBox="1"/>
            <p:nvPr/>
          </p:nvSpPr>
          <p:spPr>
            <a:xfrm>
              <a:off x="1046182" y="4051678"/>
              <a:ext cx="270533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Communicate the Vision</a:t>
              </a:r>
            </a:p>
          </p:txBody>
        </p:sp>
        <p:sp>
          <p:nvSpPr>
            <p:cNvPr id="50" name="Google Shape;399;p16">
              <a:extLst>
                <a:ext uri="{FF2B5EF4-FFF2-40B4-BE49-F238E27FC236}">
                  <a16:creationId xmlns:a16="http://schemas.microsoft.com/office/drawing/2014/main" id="{3F831413-F3A3-4085-9228-D417C621E974}"/>
                </a:ext>
              </a:extLst>
            </p:cNvPr>
            <p:cNvSpPr txBox="1"/>
            <p:nvPr/>
          </p:nvSpPr>
          <p:spPr>
            <a:xfrm>
              <a:off x="1064407" y="4332040"/>
              <a:ext cx="2652123" cy="528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Conduct workshops, training sessions, and meetings</a:t>
              </a:r>
            </a:p>
          </p:txBody>
        </p:sp>
      </p:grpSp>
      <p:grpSp>
        <p:nvGrpSpPr>
          <p:cNvPr id="55" name="Google Shape;386;p16">
            <a:extLst>
              <a:ext uri="{FF2B5EF4-FFF2-40B4-BE49-F238E27FC236}">
                <a16:creationId xmlns:a16="http://schemas.microsoft.com/office/drawing/2014/main" id="{3B4FE059-B963-458B-A39E-7CE92D769EBF}"/>
              </a:ext>
            </a:extLst>
          </p:cNvPr>
          <p:cNvGrpSpPr/>
          <p:nvPr/>
        </p:nvGrpSpPr>
        <p:grpSpPr>
          <a:xfrm>
            <a:off x="4970213" y="1872058"/>
            <a:ext cx="3905569" cy="776588"/>
            <a:chOff x="4834964" y="1007386"/>
            <a:chExt cx="3905569" cy="776588"/>
          </a:xfrm>
        </p:grpSpPr>
        <p:sp>
          <p:nvSpPr>
            <p:cNvPr id="56" name="Google Shape;387;p16">
              <a:extLst>
                <a:ext uri="{FF2B5EF4-FFF2-40B4-BE49-F238E27FC236}">
                  <a16:creationId xmlns:a16="http://schemas.microsoft.com/office/drawing/2014/main" id="{4E1E222C-FE94-4A85-B02D-7B5890E68A55}"/>
                </a:ext>
              </a:extLst>
            </p:cNvPr>
            <p:cNvSpPr/>
            <p:nvPr/>
          </p:nvSpPr>
          <p:spPr>
            <a:xfrm>
              <a:off x="8188533" y="1035606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6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7" name="Google Shape;379;p16">
              <a:extLst>
                <a:ext uri="{FF2B5EF4-FFF2-40B4-BE49-F238E27FC236}">
                  <a16:creationId xmlns:a16="http://schemas.microsoft.com/office/drawing/2014/main" id="{1A828A73-5A0B-45F8-898B-61A1560FC154}"/>
                </a:ext>
              </a:extLst>
            </p:cNvPr>
            <p:cNvSpPr txBox="1"/>
            <p:nvPr/>
          </p:nvSpPr>
          <p:spPr>
            <a:xfrm>
              <a:off x="5551960" y="1007386"/>
              <a:ext cx="2525724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Create Short-time wins</a:t>
              </a:r>
              <a:endParaRPr sz="16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" name="Google Shape;388;p16">
              <a:extLst>
                <a:ext uri="{FF2B5EF4-FFF2-40B4-BE49-F238E27FC236}">
                  <a16:creationId xmlns:a16="http://schemas.microsoft.com/office/drawing/2014/main" id="{698C50C3-B23E-4326-9673-3EF2E8A869F8}"/>
                </a:ext>
              </a:extLst>
            </p:cNvPr>
            <p:cNvSpPr txBox="1"/>
            <p:nvPr/>
          </p:nvSpPr>
          <p:spPr>
            <a:xfrm>
              <a:off x="4834964" y="1244330"/>
              <a:ext cx="3216598" cy="539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Creating dashboards and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forecasting models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095AAE8-0974-4EC8-8427-7DBB93F03D2B}"/>
              </a:ext>
            </a:extLst>
          </p:cNvPr>
          <p:cNvCxnSpPr>
            <a:cxnSpLocks/>
          </p:cNvCxnSpPr>
          <p:nvPr/>
        </p:nvCxnSpPr>
        <p:spPr>
          <a:xfrm rot="10800000">
            <a:off x="3503711" y="1865070"/>
            <a:ext cx="585756" cy="1632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1E58EB7-06C4-4A50-861A-BDAFA8E18236}"/>
              </a:ext>
            </a:extLst>
          </p:cNvPr>
          <p:cNvCxnSpPr>
            <a:cxnSpLocks/>
          </p:cNvCxnSpPr>
          <p:nvPr/>
        </p:nvCxnSpPr>
        <p:spPr>
          <a:xfrm flipV="1">
            <a:off x="4787618" y="1072171"/>
            <a:ext cx="1289629" cy="819725"/>
          </a:xfrm>
          <a:prstGeom prst="bentConnector3">
            <a:avLst>
              <a:gd name="adj1" fmla="val 3140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A381FF3-A66E-469A-A951-AC6CC8ADDC4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7385" y="2301151"/>
            <a:ext cx="549204" cy="124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8D7255-F284-4DE6-A03F-6352F32E3689}"/>
              </a:ext>
            </a:extLst>
          </p:cNvPr>
          <p:cNvCxnSpPr>
            <a:cxnSpLocks/>
          </p:cNvCxnSpPr>
          <p:nvPr/>
        </p:nvCxnSpPr>
        <p:spPr>
          <a:xfrm>
            <a:off x="5071260" y="2132976"/>
            <a:ext cx="876355" cy="2197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40606D-8ED1-4667-A23F-AAB4DB06BAFD}"/>
              </a:ext>
            </a:extLst>
          </p:cNvPr>
          <p:cNvCxnSpPr/>
          <p:nvPr/>
        </p:nvCxnSpPr>
        <p:spPr>
          <a:xfrm flipH="1">
            <a:off x="3365292" y="3504740"/>
            <a:ext cx="622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714F2D8-C953-4A4C-9DFA-39AFAC6015CA}"/>
              </a:ext>
            </a:extLst>
          </p:cNvPr>
          <p:cNvCxnSpPr>
            <a:cxnSpLocks/>
          </p:cNvCxnSpPr>
          <p:nvPr/>
        </p:nvCxnSpPr>
        <p:spPr>
          <a:xfrm>
            <a:off x="5298536" y="2598800"/>
            <a:ext cx="778711" cy="340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873417-0750-4A70-A68A-E94CFD53B598}"/>
              </a:ext>
            </a:extLst>
          </p:cNvPr>
          <p:cNvCxnSpPr/>
          <p:nvPr/>
        </p:nvCxnSpPr>
        <p:spPr>
          <a:xfrm rot="10800000" flipV="1">
            <a:off x="2995848" y="4141727"/>
            <a:ext cx="1013863" cy="338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D4F3D1B-C885-4493-B95F-72C13A4EE06A}"/>
              </a:ext>
            </a:extLst>
          </p:cNvPr>
          <p:cNvCxnSpPr>
            <a:cxnSpLocks/>
          </p:cNvCxnSpPr>
          <p:nvPr/>
        </p:nvCxnSpPr>
        <p:spPr>
          <a:xfrm>
            <a:off x="4963966" y="3574654"/>
            <a:ext cx="863093" cy="3215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75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1"/>
          <p:cNvSpPr txBox="1">
            <a:spLocks noGrp="1"/>
          </p:cNvSpPr>
          <p:nvPr>
            <p:ph type="title"/>
          </p:nvPr>
        </p:nvSpPr>
        <p:spPr>
          <a:xfrm>
            <a:off x="457200" y="358590"/>
            <a:ext cx="8491928" cy="547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+mj-lt"/>
              </a:rPr>
              <a:t>Technical Implications - Addressing Data Quality Issues</a:t>
            </a:r>
          </a:p>
        </p:txBody>
      </p:sp>
      <p:grpSp>
        <p:nvGrpSpPr>
          <p:cNvPr id="743" name="Google Shape;743;p21"/>
          <p:cNvGrpSpPr/>
          <p:nvPr/>
        </p:nvGrpSpPr>
        <p:grpSpPr>
          <a:xfrm>
            <a:off x="626098" y="1260957"/>
            <a:ext cx="3442707" cy="3040612"/>
            <a:chOff x="3184954" y="1638362"/>
            <a:chExt cx="2753285" cy="2431711"/>
          </a:xfrm>
        </p:grpSpPr>
        <p:grpSp>
          <p:nvGrpSpPr>
            <p:cNvPr id="744" name="Google Shape;744;p21"/>
            <p:cNvGrpSpPr/>
            <p:nvPr/>
          </p:nvGrpSpPr>
          <p:grpSpPr>
            <a:xfrm>
              <a:off x="4240582" y="2689500"/>
              <a:ext cx="669138" cy="679084"/>
              <a:chOff x="7209142" y="3368961"/>
              <a:chExt cx="521542" cy="529294"/>
            </a:xfrm>
          </p:grpSpPr>
          <p:sp>
            <p:nvSpPr>
              <p:cNvPr id="745" name="Google Shape;745;p21"/>
              <p:cNvSpPr/>
              <p:nvPr/>
            </p:nvSpPr>
            <p:spPr>
              <a:xfrm>
                <a:off x="7209142" y="3368961"/>
                <a:ext cx="521542" cy="529294"/>
              </a:xfrm>
              <a:custGeom>
                <a:avLst/>
                <a:gdLst/>
                <a:ahLst/>
                <a:cxnLst/>
                <a:rect l="l" t="t" r="r" b="b"/>
                <a:pathLst>
                  <a:path w="33637" h="34137" extrusionOk="0">
                    <a:moveTo>
                      <a:pt x="14169" y="0"/>
                    </a:moveTo>
                    <a:lnTo>
                      <a:pt x="13964" y="23"/>
                    </a:lnTo>
                    <a:lnTo>
                      <a:pt x="13782" y="46"/>
                    </a:lnTo>
                    <a:lnTo>
                      <a:pt x="13578" y="91"/>
                    </a:lnTo>
                    <a:lnTo>
                      <a:pt x="13396" y="160"/>
                    </a:lnTo>
                    <a:lnTo>
                      <a:pt x="13214" y="251"/>
                    </a:lnTo>
                    <a:lnTo>
                      <a:pt x="13032" y="341"/>
                    </a:lnTo>
                    <a:lnTo>
                      <a:pt x="12873" y="455"/>
                    </a:lnTo>
                    <a:lnTo>
                      <a:pt x="12691" y="569"/>
                    </a:lnTo>
                    <a:lnTo>
                      <a:pt x="12395" y="842"/>
                    </a:lnTo>
                    <a:lnTo>
                      <a:pt x="12122" y="1160"/>
                    </a:lnTo>
                    <a:lnTo>
                      <a:pt x="11895" y="1501"/>
                    </a:lnTo>
                    <a:lnTo>
                      <a:pt x="11713" y="1888"/>
                    </a:lnTo>
                    <a:lnTo>
                      <a:pt x="11576" y="2252"/>
                    </a:lnTo>
                    <a:lnTo>
                      <a:pt x="11462" y="2638"/>
                    </a:lnTo>
                    <a:lnTo>
                      <a:pt x="11394" y="3048"/>
                    </a:lnTo>
                    <a:lnTo>
                      <a:pt x="11349" y="3457"/>
                    </a:lnTo>
                    <a:lnTo>
                      <a:pt x="11303" y="3867"/>
                    </a:lnTo>
                    <a:lnTo>
                      <a:pt x="11303" y="4276"/>
                    </a:lnTo>
                    <a:lnTo>
                      <a:pt x="11326" y="5095"/>
                    </a:lnTo>
                    <a:lnTo>
                      <a:pt x="11372" y="5936"/>
                    </a:lnTo>
                    <a:lnTo>
                      <a:pt x="11440" y="6800"/>
                    </a:lnTo>
                    <a:lnTo>
                      <a:pt x="11531" y="7642"/>
                    </a:lnTo>
                    <a:lnTo>
                      <a:pt x="11667" y="8483"/>
                    </a:lnTo>
                    <a:lnTo>
                      <a:pt x="11849" y="9325"/>
                    </a:lnTo>
                    <a:lnTo>
                      <a:pt x="11963" y="9734"/>
                    </a:lnTo>
                    <a:lnTo>
                      <a:pt x="12077" y="10144"/>
                    </a:lnTo>
                    <a:lnTo>
                      <a:pt x="12213" y="10530"/>
                    </a:lnTo>
                    <a:lnTo>
                      <a:pt x="12372" y="10940"/>
                    </a:lnTo>
                    <a:lnTo>
                      <a:pt x="12531" y="11326"/>
                    </a:lnTo>
                    <a:lnTo>
                      <a:pt x="12713" y="11713"/>
                    </a:lnTo>
                    <a:lnTo>
                      <a:pt x="12713" y="11713"/>
                    </a:lnTo>
                    <a:lnTo>
                      <a:pt x="12236" y="11144"/>
                    </a:lnTo>
                    <a:lnTo>
                      <a:pt x="11758" y="10598"/>
                    </a:lnTo>
                    <a:lnTo>
                      <a:pt x="11235" y="10075"/>
                    </a:lnTo>
                    <a:lnTo>
                      <a:pt x="10712" y="9552"/>
                    </a:lnTo>
                    <a:lnTo>
                      <a:pt x="10166" y="9075"/>
                    </a:lnTo>
                    <a:lnTo>
                      <a:pt x="9598" y="8620"/>
                    </a:lnTo>
                    <a:lnTo>
                      <a:pt x="9006" y="8188"/>
                    </a:lnTo>
                    <a:lnTo>
                      <a:pt x="8392" y="7778"/>
                    </a:lnTo>
                    <a:lnTo>
                      <a:pt x="7755" y="7392"/>
                    </a:lnTo>
                    <a:lnTo>
                      <a:pt x="7119" y="7051"/>
                    </a:lnTo>
                    <a:lnTo>
                      <a:pt x="6459" y="6755"/>
                    </a:lnTo>
                    <a:lnTo>
                      <a:pt x="5800" y="6482"/>
                    </a:lnTo>
                    <a:lnTo>
                      <a:pt x="5117" y="6255"/>
                    </a:lnTo>
                    <a:lnTo>
                      <a:pt x="4412" y="6073"/>
                    </a:lnTo>
                    <a:lnTo>
                      <a:pt x="3707" y="5936"/>
                    </a:lnTo>
                    <a:lnTo>
                      <a:pt x="2980" y="5845"/>
                    </a:lnTo>
                    <a:lnTo>
                      <a:pt x="2616" y="5822"/>
                    </a:lnTo>
                    <a:lnTo>
                      <a:pt x="2275" y="5845"/>
                    </a:lnTo>
                    <a:lnTo>
                      <a:pt x="2093" y="5868"/>
                    </a:lnTo>
                    <a:lnTo>
                      <a:pt x="1933" y="5913"/>
                    </a:lnTo>
                    <a:lnTo>
                      <a:pt x="1751" y="5959"/>
                    </a:lnTo>
                    <a:lnTo>
                      <a:pt x="1615" y="6050"/>
                    </a:lnTo>
                    <a:lnTo>
                      <a:pt x="1433" y="6164"/>
                    </a:lnTo>
                    <a:lnTo>
                      <a:pt x="1274" y="6323"/>
                    </a:lnTo>
                    <a:lnTo>
                      <a:pt x="1137" y="6505"/>
                    </a:lnTo>
                    <a:lnTo>
                      <a:pt x="1024" y="6687"/>
                    </a:lnTo>
                    <a:lnTo>
                      <a:pt x="955" y="6914"/>
                    </a:lnTo>
                    <a:lnTo>
                      <a:pt x="887" y="7119"/>
                    </a:lnTo>
                    <a:lnTo>
                      <a:pt x="864" y="7346"/>
                    </a:lnTo>
                    <a:lnTo>
                      <a:pt x="864" y="7574"/>
                    </a:lnTo>
                    <a:lnTo>
                      <a:pt x="864" y="7778"/>
                    </a:lnTo>
                    <a:lnTo>
                      <a:pt x="910" y="8006"/>
                    </a:lnTo>
                    <a:lnTo>
                      <a:pt x="955" y="8233"/>
                    </a:lnTo>
                    <a:lnTo>
                      <a:pt x="1024" y="8438"/>
                    </a:lnTo>
                    <a:lnTo>
                      <a:pt x="1183" y="8847"/>
                    </a:lnTo>
                    <a:lnTo>
                      <a:pt x="1365" y="9257"/>
                    </a:lnTo>
                    <a:lnTo>
                      <a:pt x="1683" y="9871"/>
                    </a:lnTo>
                    <a:lnTo>
                      <a:pt x="2047" y="10439"/>
                    </a:lnTo>
                    <a:lnTo>
                      <a:pt x="2411" y="11008"/>
                    </a:lnTo>
                    <a:lnTo>
                      <a:pt x="2820" y="11576"/>
                    </a:lnTo>
                    <a:lnTo>
                      <a:pt x="3252" y="12099"/>
                    </a:lnTo>
                    <a:lnTo>
                      <a:pt x="3707" y="12622"/>
                    </a:lnTo>
                    <a:lnTo>
                      <a:pt x="4185" y="13100"/>
                    </a:lnTo>
                    <a:lnTo>
                      <a:pt x="4685" y="13578"/>
                    </a:lnTo>
                    <a:lnTo>
                      <a:pt x="5186" y="14010"/>
                    </a:lnTo>
                    <a:lnTo>
                      <a:pt x="5731" y="14442"/>
                    </a:lnTo>
                    <a:lnTo>
                      <a:pt x="6300" y="14828"/>
                    </a:lnTo>
                    <a:lnTo>
                      <a:pt x="6869" y="15192"/>
                    </a:lnTo>
                    <a:lnTo>
                      <a:pt x="7460" y="15534"/>
                    </a:lnTo>
                    <a:lnTo>
                      <a:pt x="8074" y="15852"/>
                    </a:lnTo>
                    <a:lnTo>
                      <a:pt x="8688" y="16125"/>
                    </a:lnTo>
                    <a:lnTo>
                      <a:pt x="9325" y="16375"/>
                    </a:lnTo>
                    <a:lnTo>
                      <a:pt x="9325" y="16375"/>
                    </a:lnTo>
                    <a:lnTo>
                      <a:pt x="8893" y="16216"/>
                    </a:lnTo>
                    <a:lnTo>
                      <a:pt x="8438" y="16102"/>
                    </a:lnTo>
                    <a:lnTo>
                      <a:pt x="7983" y="15988"/>
                    </a:lnTo>
                    <a:lnTo>
                      <a:pt x="7528" y="15897"/>
                    </a:lnTo>
                    <a:lnTo>
                      <a:pt x="7073" y="15829"/>
                    </a:lnTo>
                    <a:lnTo>
                      <a:pt x="6596" y="15784"/>
                    </a:lnTo>
                    <a:lnTo>
                      <a:pt x="6141" y="15761"/>
                    </a:lnTo>
                    <a:lnTo>
                      <a:pt x="5663" y="15738"/>
                    </a:lnTo>
                    <a:lnTo>
                      <a:pt x="5208" y="15761"/>
                    </a:lnTo>
                    <a:lnTo>
                      <a:pt x="4753" y="15784"/>
                    </a:lnTo>
                    <a:lnTo>
                      <a:pt x="4276" y="15829"/>
                    </a:lnTo>
                    <a:lnTo>
                      <a:pt x="3821" y="15897"/>
                    </a:lnTo>
                    <a:lnTo>
                      <a:pt x="3366" y="15988"/>
                    </a:lnTo>
                    <a:lnTo>
                      <a:pt x="2911" y="16102"/>
                    </a:lnTo>
                    <a:lnTo>
                      <a:pt x="2456" y="16239"/>
                    </a:lnTo>
                    <a:lnTo>
                      <a:pt x="2024" y="16398"/>
                    </a:lnTo>
                    <a:lnTo>
                      <a:pt x="1729" y="16511"/>
                    </a:lnTo>
                    <a:lnTo>
                      <a:pt x="1456" y="16625"/>
                    </a:lnTo>
                    <a:lnTo>
                      <a:pt x="1183" y="16784"/>
                    </a:lnTo>
                    <a:lnTo>
                      <a:pt x="933" y="16944"/>
                    </a:lnTo>
                    <a:lnTo>
                      <a:pt x="683" y="17125"/>
                    </a:lnTo>
                    <a:lnTo>
                      <a:pt x="478" y="17353"/>
                    </a:lnTo>
                    <a:lnTo>
                      <a:pt x="296" y="17580"/>
                    </a:lnTo>
                    <a:lnTo>
                      <a:pt x="159" y="17853"/>
                    </a:lnTo>
                    <a:lnTo>
                      <a:pt x="91" y="18012"/>
                    </a:lnTo>
                    <a:lnTo>
                      <a:pt x="46" y="18217"/>
                    </a:lnTo>
                    <a:lnTo>
                      <a:pt x="23" y="18399"/>
                    </a:lnTo>
                    <a:lnTo>
                      <a:pt x="0" y="18581"/>
                    </a:lnTo>
                    <a:lnTo>
                      <a:pt x="23" y="18763"/>
                    </a:lnTo>
                    <a:lnTo>
                      <a:pt x="46" y="18968"/>
                    </a:lnTo>
                    <a:lnTo>
                      <a:pt x="91" y="19150"/>
                    </a:lnTo>
                    <a:lnTo>
                      <a:pt x="159" y="19332"/>
                    </a:lnTo>
                    <a:lnTo>
                      <a:pt x="228" y="19513"/>
                    </a:lnTo>
                    <a:lnTo>
                      <a:pt x="319" y="19673"/>
                    </a:lnTo>
                    <a:lnTo>
                      <a:pt x="432" y="19855"/>
                    </a:lnTo>
                    <a:lnTo>
                      <a:pt x="546" y="20014"/>
                    </a:lnTo>
                    <a:lnTo>
                      <a:pt x="683" y="20150"/>
                    </a:lnTo>
                    <a:lnTo>
                      <a:pt x="819" y="20309"/>
                    </a:lnTo>
                    <a:lnTo>
                      <a:pt x="955" y="20423"/>
                    </a:lnTo>
                    <a:lnTo>
                      <a:pt x="1115" y="20537"/>
                    </a:lnTo>
                    <a:lnTo>
                      <a:pt x="1433" y="20742"/>
                    </a:lnTo>
                    <a:lnTo>
                      <a:pt x="1797" y="20923"/>
                    </a:lnTo>
                    <a:lnTo>
                      <a:pt x="2161" y="21037"/>
                    </a:lnTo>
                    <a:lnTo>
                      <a:pt x="2525" y="21151"/>
                    </a:lnTo>
                    <a:lnTo>
                      <a:pt x="2911" y="21219"/>
                    </a:lnTo>
                    <a:lnTo>
                      <a:pt x="3298" y="21287"/>
                    </a:lnTo>
                    <a:lnTo>
                      <a:pt x="3685" y="21310"/>
                    </a:lnTo>
                    <a:lnTo>
                      <a:pt x="4071" y="21333"/>
                    </a:lnTo>
                    <a:lnTo>
                      <a:pt x="5004" y="21333"/>
                    </a:lnTo>
                    <a:lnTo>
                      <a:pt x="5936" y="21310"/>
                    </a:lnTo>
                    <a:lnTo>
                      <a:pt x="6869" y="21219"/>
                    </a:lnTo>
                    <a:lnTo>
                      <a:pt x="7801" y="21083"/>
                    </a:lnTo>
                    <a:lnTo>
                      <a:pt x="8711" y="20901"/>
                    </a:lnTo>
                    <a:lnTo>
                      <a:pt x="9620" y="20651"/>
                    </a:lnTo>
                    <a:lnTo>
                      <a:pt x="10191" y="20475"/>
                    </a:lnTo>
                    <a:lnTo>
                      <a:pt x="10191" y="20475"/>
                    </a:lnTo>
                    <a:lnTo>
                      <a:pt x="10166" y="20491"/>
                    </a:lnTo>
                    <a:lnTo>
                      <a:pt x="9780" y="20810"/>
                    </a:lnTo>
                    <a:lnTo>
                      <a:pt x="9393" y="21128"/>
                    </a:lnTo>
                    <a:lnTo>
                      <a:pt x="9006" y="21447"/>
                    </a:lnTo>
                    <a:lnTo>
                      <a:pt x="8642" y="21788"/>
                    </a:lnTo>
                    <a:lnTo>
                      <a:pt x="8279" y="22152"/>
                    </a:lnTo>
                    <a:lnTo>
                      <a:pt x="7937" y="22515"/>
                    </a:lnTo>
                    <a:lnTo>
                      <a:pt x="7596" y="22879"/>
                    </a:lnTo>
                    <a:lnTo>
                      <a:pt x="7278" y="23266"/>
                    </a:lnTo>
                    <a:lnTo>
                      <a:pt x="6959" y="23653"/>
                    </a:lnTo>
                    <a:lnTo>
                      <a:pt x="6664" y="24062"/>
                    </a:lnTo>
                    <a:lnTo>
                      <a:pt x="6391" y="24471"/>
                    </a:lnTo>
                    <a:lnTo>
                      <a:pt x="6118" y="24903"/>
                    </a:lnTo>
                    <a:lnTo>
                      <a:pt x="5845" y="25336"/>
                    </a:lnTo>
                    <a:lnTo>
                      <a:pt x="5618" y="25768"/>
                    </a:lnTo>
                    <a:lnTo>
                      <a:pt x="5390" y="26200"/>
                    </a:lnTo>
                    <a:lnTo>
                      <a:pt x="5208" y="26655"/>
                    </a:lnTo>
                    <a:lnTo>
                      <a:pt x="5049" y="27132"/>
                    </a:lnTo>
                    <a:lnTo>
                      <a:pt x="4913" y="27587"/>
                    </a:lnTo>
                    <a:lnTo>
                      <a:pt x="4844" y="28065"/>
                    </a:lnTo>
                    <a:lnTo>
                      <a:pt x="4822" y="28315"/>
                    </a:lnTo>
                    <a:lnTo>
                      <a:pt x="4822" y="28542"/>
                    </a:lnTo>
                    <a:lnTo>
                      <a:pt x="4822" y="28792"/>
                    </a:lnTo>
                    <a:lnTo>
                      <a:pt x="4844" y="29043"/>
                    </a:lnTo>
                    <a:lnTo>
                      <a:pt x="4890" y="29270"/>
                    </a:lnTo>
                    <a:lnTo>
                      <a:pt x="4958" y="29520"/>
                    </a:lnTo>
                    <a:lnTo>
                      <a:pt x="5026" y="29748"/>
                    </a:lnTo>
                    <a:lnTo>
                      <a:pt x="5117" y="29975"/>
                    </a:lnTo>
                    <a:lnTo>
                      <a:pt x="5231" y="30202"/>
                    </a:lnTo>
                    <a:lnTo>
                      <a:pt x="5367" y="30407"/>
                    </a:lnTo>
                    <a:lnTo>
                      <a:pt x="5527" y="30612"/>
                    </a:lnTo>
                    <a:lnTo>
                      <a:pt x="5686" y="30794"/>
                    </a:lnTo>
                    <a:lnTo>
                      <a:pt x="5845" y="30976"/>
                    </a:lnTo>
                    <a:lnTo>
                      <a:pt x="6027" y="31112"/>
                    </a:lnTo>
                    <a:lnTo>
                      <a:pt x="6232" y="31249"/>
                    </a:lnTo>
                    <a:lnTo>
                      <a:pt x="6436" y="31362"/>
                    </a:lnTo>
                    <a:lnTo>
                      <a:pt x="6664" y="31453"/>
                    </a:lnTo>
                    <a:lnTo>
                      <a:pt x="6891" y="31522"/>
                    </a:lnTo>
                    <a:lnTo>
                      <a:pt x="7119" y="31567"/>
                    </a:lnTo>
                    <a:lnTo>
                      <a:pt x="7369" y="31590"/>
                    </a:lnTo>
                    <a:lnTo>
                      <a:pt x="7642" y="31567"/>
                    </a:lnTo>
                    <a:lnTo>
                      <a:pt x="7915" y="31499"/>
                    </a:lnTo>
                    <a:lnTo>
                      <a:pt x="8188" y="31431"/>
                    </a:lnTo>
                    <a:lnTo>
                      <a:pt x="8438" y="31317"/>
                    </a:lnTo>
                    <a:lnTo>
                      <a:pt x="8688" y="31180"/>
                    </a:lnTo>
                    <a:lnTo>
                      <a:pt x="8938" y="31044"/>
                    </a:lnTo>
                    <a:lnTo>
                      <a:pt x="9165" y="30885"/>
                    </a:lnTo>
                    <a:lnTo>
                      <a:pt x="9370" y="30703"/>
                    </a:lnTo>
                    <a:lnTo>
                      <a:pt x="9825" y="30316"/>
                    </a:lnTo>
                    <a:lnTo>
                      <a:pt x="10234" y="29884"/>
                    </a:lnTo>
                    <a:lnTo>
                      <a:pt x="10598" y="29452"/>
                    </a:lnTo>
                    <a:lnTo>
                      <a:pt x="10939" y="28974"/>
                    </a:lnTo>
                    <a:lnTo>
                      <a:pt x="11258" y="28497"/>
                    </a:lnTo>
                    <a:lnTo>
                      <a:pt x="11553" y="27996"/>
                    </a:lnTo>
                    <a:lnTo>
                      <a:pt x="11849" y="27473"/>
                    </a:lnTo>
                    <a:lnTo>
                      <a:pt x="12122" y="26928"/>
                    </a:lnTo>
                    <a:lnTo>
                      <a:pt x="12622" y="25859"/>
                    </a:lnTo>
                    <a:lnTo>
                      <a:pt x="13100" y="24744"/>
                    </a:lnTo>
                    <a:lnTo>
                      <a:pt x="13600" y="23653"/>
                    </a:lnTo>
                    <a:lnTo>
                      <a:pt x="13873" y="23107"/>
                    </a:lnTo>
                    <a:lnTo>
                      <a:pt x="14146" y="22584"/>
                    </a:lnTo>
                    <a:lnTo>
                      <a:pt x="13941" y="23584"/>
                    </a:lnTo>
                    <a:lnTo>
                      <a:pt x="13782" y="24608"/>
                    </a:lnTo>
                    <a:lnTo>
                      <a:pt x="13691" y="25608"/>
                    </a:lnTo>
                    <a:lnTo>
                      <a:pt x="13623" y="26632"/>
                    </a:lnTo>
                    <a:lnTo>
                      <a:pt x="13646" y="27655"/>
                    </a:lnTo>
                    <a:lnTo>
                      <a:pt x="13691" y="28679"/>
                    </a:lnTo>
                    <a:lnTo>
                      <a:pt x="13805" y="29702"/>
                    </a:lnTo>
                    <a:lnTo>
                      <a:pt x="13987" y="30703"/>
                    </a:lnTo>
                    <a:lnTo>
                      <a:pt x="14123" y="31362"/>
                    </a:lnTo>
                    <a:lnTo>
                      <a:pt x="14214" y="31681"/>
                    </a:lnTo>
                    <a:lnTo>
                      <a:pt x="14305" y="31999"/>
                    </a:lnTo>
                    <a:lnTo>
                      <a:pt x="14419" y="32295"/>
                    </a:lnTo>
                    <a:lnTo>
                      <a:pt x="14555" y="32590"/>
                    </a:lnTo>
                    <a:lnTo>
                      <a:pt x="14737" y="32886"/>
                    </a:lnTo>
                    <a:lnTo>
                      <a:pt x="14919" y="33136"/>
                    </a:lnTo>
                    <a:lnTo>
                      <a:pt x="15147" y="33386"/>
                    </a:lnTo>
                    <a:lnTo>
                      <a:pt x="15397" y="33614"/>
                    </a:lnTo>
                    <a:lnTo>
                      <a:pt x="15670" y="33796"/>
                    </a:lnTo>
                    <a:lnTo>
                      <a:pt x="15966" y="33955"/>
                    </a:lnTo>
                    <a:lnTo>
                      <a:pt x="16261" y="34069"/>
                    </a:lnTo>
                    <a:lnTo>
                      <a:pt x="16580" y="34114"/>
                    </a:lnTo>
                    <a:lnTo>
                      <a:pt x="16739" y="34137"/>
                    </a:lnTo>
                    <a:lnTo>
                      <a:pt x="16898" y="34137"/>
                    </a:lnTo>
                    <a:lnTo>
                      <a:pt x="17057" y="34114"/>
                    </a:lnTo>
                    <a:lnTo>
                      <a:pt x="17216" y="34069"/>
                    </a:lnTo>
                    <a:lnTo>
                      <a:pt x="17512" y="33978"/>
                    </a:lnTo>
                    <a:lnTo>
                      <a:pt x="17785" y="33819"/>
                    </a:lnTo>
                    <a:lnTo>
                      <a:pt x="18035" y="33637"/>
                    </a:lnTo>
                    <a:lnTo>
                      <a:pt x="18263" y="33409"/>
                    </a:lnTo>
                    <a:lnTo>
                      <a:pt x="18467" y="33182"/>
                    </a:lnTo>
                    <a:lnTo>
                      <a:pt x="18649" y="32909"/>
                    </a:lnTo>
                    <a:lnTo>
                      <a:pt x="18808" y="32636"/>
                    </a:lnTo>
                    <a:lnTo>
                      <a:pt x="18968" y="32363"/>
                    </a:lnTo>
                    <a:lnTo>
                      <a:pt x="19195" y="31840"/>
                    </a:lnTo>
                    <a:lnTo>
                      <a:pt x="19400" y="31317"/>
                    </a:lnTo>
                    <a:lnTo>
                      <a:pt x="19559" y="30771"/>
                    </a:lnTo>
                    <a:lnTo>
                      <a:pt x="19695" y="30225"/>
                    </a:lnTo>
                    <a:lnTo>
                      <a:pt x="19786" y="29657"/>
                    </a:lnTo>
                    <a:lnTo>
                      <a:pt x="19854" y="29088"/>
                    </a:lnTo>
                    <a:lnTo>
                      <a:pt x="19877" y="28520"/>
                    </a:lnTo>
                    <a:lnTo>
                      <a:pt x="19877" y="27974"/>
                    </a:lnTo>
                    <a:lnTo>
                      <a:pt x="19832" y="27405"/>
                    </a:lnTo>
                    <a:lnTo>
                      <a:pt x="19764" y="26837"/>
                    </a:lnTo>
                    <a:lnTo>
                      <a:pt x="19650" y="26291"/>
                    </a:lnTo>
                    <a:lnTo>
                      <a:pt x="19513" y="25722"/>
                    </a:lnTo>
                    <a:lnTo>
                      <a:pt x="19331" y="25199"/>
                    </a:lnTo>
                    <a:lnTo>
                      <a:pt x="19127" y="24676"/>
                    </a:lnTo>
                    <a:lnTo>
                      <a:pt x="18877" y="24153"/>
                    </a:lnTo>
                    <a:lnTo>
                      <a:pt x="18604" y="23653"/>
                    </a:lnTo>
                    <a:lnTo>
                      <a:pt x="18604" y="23653"/>
                    </a:lnTo>
                    <a:lnTo>
                      <a:pt x="19036" y="24107"/>
                    </a:lnTo>
                    <a:lnTo>
                      <a:pt x="19468" y="24540"/>
                    </a:lnTo>
                    <a:lnTo>
                      <a:pt x="19900" y="24949"/>
                    </a:lnTo>
                    <a:lnTo>
                      <a:pt x="20355" y="25358"/>
                    </a:lnTo>
                    <a:lnTo>
                      <a:pt x="20832" y="25745"/>
                    </a:lnTo>
                    <a:lnTo>
                      <a:pt x="21310" y="26109"/>
                    </a:lnTo>
                    <a:lnTo>
                      <a:pt x="21810" y="26473"/>
                    </a:lnTo>
                    <a:lnTo>
                      <a:pt x="22333" y="26791"/>
                    </a:lnTo>
                    <a:lnTo>
                      <a:pt x="22879" y="27064"/>
                    </a:lnTo>
                    <a:lnTo>
                      <a:pt x="23448" y="27314"/>
                    </a:lnTo>
                    <a:lnTo>
                      <a:pt x="24016" y="27519"/>
                    </a:lnTo>
                    <a:lnTo>
                      <a:pt x="24608" y="27701"/>
                    </a:lnTo>
                    <a:lnTo>
                      <a:pt x="25199" y="27814"/>
                    </a:lnTo>
                    <a:lnTo>
                      <a:pt x="25790" y="27883"/>
                    </a:lnTo>
                    <a:lnTo>
                      <a:pt x="26109" y="27905"/>
                    </a:lnTo>
                    <a:lnTo>
                      <a:pt x="26404" y="27905"/>
                    </a:lnTo>
                    <a:lnTo>
                      <a:pt x="26700" y="27883"/>
                    </a:lnTo>
                    <a:lnTo>
                      <a:pt x="27018" y="27860"/>
                    </a:lnTo>
                    <a:lnTo>
                      <a:pt x="27269" y="27814"/>
                    </a:lnTo>
                    <a:lnTo>
                      <a:pt x="27496" y="27769"/>
                    </a:lnTo>
                    <a:lnTo>
                      <a:pt x="27746" y="27701"/>
                    </a:lnTo>
                    <a:lnTo>
                      <a:pt x="27974" y="27610"/>
                    </a:lnTo>
                    <a:lnTo>
                      <a:pt x="28201" y="27496"/>
                    </a:lnTo>
                    <a:lnTo>
                      <a:pt x="28406" y="27382"/>
                    </a:lnTo>
                    <a:lnTo>
                      <a:pt x="28588" y="27223"/>
                    </a:lnTo>
                    <a:lnTo>
                      <a:pt x="28747" y="27041"/>
                    </a:lnTo>
                    <a:lnTo>
                      <a:pt x="28861" y="26882"/>
                    </a:lnTo>
                    <a:lnTo>
                      <a:pt x="28951" y="26723"/>
                    </a:lnTo>
                    <a:lnTo>
                      <a:pt x="29042" y="26541"/>
                    </a:lnTo>
                    <a:lnTo>
                      <a:pt x="29088" y="26359"/>
                    </a:lnTo>
                    <a:lnTo>
                      <a:pt x="29133" y="26177"/>
                    </a:lnTo>
                    <a:lnTo>
                      <a:pt x="29133" y="25995"/>
                    </a:lnTo>
                    <a:lnTo>
                      <a:pt x="29156" y="25790"/>
                    </a:lnTo>
                    <a:lnTo>
                      <a:pt x="29133" y="25586"/>
                    </a:lnTo>
                    <a:lnTo>
                      <a:pt x="29088" y="25199"/>
                    </a:lnTo>
                    <a:lnTo>
                      <a:pt x="28974" y="24790"/>
                    </a:lnTo>
                    <a:lnTo>
                      <a:pt x="28838" y="24403"/>
                    </a:lnTo>
                    <a:lnTo>
                      <a:pt x="28679" y="24039"/>
                    </a:lnTo>
                    <a:lnTo>
                      <a:pt x="28451" y="23562"/>
                    </a:lnTo>
                    <a:lnTo>
                      <a:pt x="28178" y="23107"/>
                    </a:lnTo>
                    <a:lnTo>
                      <a:pt x="27883" y="22675"/>
                    </a:lnTo>
                    <a:lnTo>
                      <a:pt x="27587" y="22243"/>
                    </a:lnTo>
                    <a:lnTo>
                      <a:pt x="27246" y="21833"/>
                    </a:lnTo>
                    <a:lnTo>
                      <a:pt x="26905" y="21447"/>
                    </a:lnTo>
                    <a:lnTo>
                      <a:pt x="26541" y="21060"/>
                    </a:lnTo>
                    <a:lnTo>
                      <a:pt x="26154" y="20719"/>
                    </a:lnTo>
                    <a:lnTo>
                      <a:pt x="25745" y="20378"/>
                    </a:lnTo>
                    <a:lnTo>
                      <a:pt x="25313" y="20059"/>
                    </a:lnTo>
                    <a:lnTo>
                      <a:pt x="24881" y="19764"/>
                    </a:lnTo>
                    <a:lnTo>
                      <a:pt x="24426" y="19491"/>
                    </a:lnTo>
                    <a:lnTo>
                      <a:pt x="23971" y="19241"/>
                    </a:lnTo>
                    <a:lnTo>
                      <a:pt x="23493" y="19013"/>
                    </a:lnTo>
                    <a:lnTo>
                      <a:pt x="23016" y="18808"/>
                    </a:lnTo>
                    <a:lnTo>
                      <a:pt x="22515" y="18626"/>
                    </a:lnTo>
                    <a:lnTo>
                      <a:pt x="22515" y="18626"/>
                    </a:lnTo>
                    <a:lnTo>
                      <a:pt x="23675" y="18922"/>
                    </a:lnTo>
                    <a:lnTo>
                      <a:pt x="24835" y="19150"/>
                    </a:lnTo>
                    <a:lnTo>
                      <a:pt x="25426" y="19263"/>
                    </a:lnTo>
                    <a:lnTo>
                      <a:pt x="26018" y="19354"/>
                    </a:lnTo>
                    <a:lnTo>
                      <a:pt x="26609" y="19422"/>
                    </a:lnTo>
                    <a:lnTo>
                      <a:pt x="27200" y="19445"/>
                    </a:lnTo>
                    <a:lnTo>
                      <a:pt x="27792" y="19468"/>
                    </a:lnTo>
                    <a:lnTo>
                      <a:pt x="28383" y="19468"/>
                    </a:lnTo>
                    <a:lnTo>
                      <a:pt x="28951" y="19445"/>
                    </a:lnTo>
                    <a:lnTo>
                      <a:pt x="29543" y="19377"/>
                    </a:lnTo>
                    <a:lnTo>
                      <a:pt x="30111" y="19263"/>
                    </a:lnTo>
                    <a:lnTo>
                      <a:pt x="30680" y="19127"/>
                    </a:lnTo>
                    <a:lnTo>
                      <a:pt x="31226" y="18968"/>
                    </a:lnTo>
                    <a:lnTo>
                      <a:pt x="31772" y="18740"/>
                    </a:lnTo>
                    <a:lnTo>
                      <a:pt x="32044" y="18604"/>
                    </a:lnTo>
                    <a:lnTo>
                      <a:pt x="32340" y="18445"/>
                    </a:lnTo>
                    <a:lnTo>
                      <a:pt x="32590" y="18285"/>
                    </a:lnTo>
                    <a:lnTo>
                      <a:pt x="32840" y="18081"/>
                    </a:lnTo>
                    <a:lnTo>
                      <a:pt x="33068" y="17853"/>
                    </a:lnTo>
                    <a:lnTo>
                      <a:pt x="33273" y="17626"/>
                    </a:lnTo>
                    <a:lnTo>
                      <a:pt x="33432" y="17353"/>
                    </a:lnTo>
                    <a:lnTo>
                      <a:pt x="33545" y="17080"/>
                    </a:lnTo>
                    <a:lnTo>
                      <a:pt x="33591" y="16875"/>
                    </a:lnTo>
                    <a:lnTo>
                      <a:pt x="33636" y="16693"/>
                    </a:lnTo>
                    <a:lnTo>
                      <a:pt x="33636" y="16489"/>
                    </a:lnTo>
                    <a:lnTo>
                      <a:pt x="33614" y="16307"/>
                    </a:lnTo>
                    <a:lnTo>
                      <a:pt x="33591" y="16102"/>
                    </a:lnTo>
                    <a:lnTo>
                      <a:pt x="33545" y="15920"/>
                    </a:lnTo>
                    <a:lnTo>
                      <a:pt x="33500" y="15738"/>
                    </a:lnTo>
                    <a:lnTo>
                      <a:pt x="33409" y="15534"/>
                    </a:lnTo>
                    <a:lnTo>
                      <a:pt x="33227" y="15192"/>
                    </a:lnTo>
                    <a:lnTo>
                      <a:pt x="33000" y="14851"/>
                    </a:lnTo>
                    <a:lnTo>
                      <a:pt x="32750" y="14533"/>
                    </a:lnTo>
                    <a:lnTo>
                      <a:pt x="32454" y="14237"/>
                    </a:lnTo>
                    <a:lnTo>
                      <a:pt x="32204" y="14033"/>
                    </a:lnTo>
                    <a:lnTo>
                      <a:pt x="31931" y="13828"/>
                    </a:lnTo>
                    <a:lnTo>
                      <a:pt x="31658" y="13646"/>
                    </a:lnTo>
                    <a:lnTo>
                      <a:pt x="31385" y="13464"/>
                    </a:lnTo>
                    <a:lnTo>
                      <a:pt x="31089" y="13305"/>
                    </a:lnTo>
                    <a:lnTo>
                      <a:pt x="30794" y="13168"/>
                    </a:lnTo>
                    <a:lnTo>
                      <a:pt x="30475" y="13032"/>
                    </a:lnTo>
                    <a:lnTo>
                      <a:pt x="30157" y="12918"/>
                    </a:lnTo>
                    <a:lnTo>
                      <a:pt x="29838" y="12827"/>
                    </a:lnTo>
                    <a:lnTo>
                      <a:pt x="29520" y="12736"/>
                    </a:lnTo>
                    <a:lnTo>
                      <a:pt x="29202" y="12668"/>
                    </a:lnTo>
                    <a:lnTo>
                      <a:pt x="28861" y="12600"/>
                    </a:lnTo>
                    <a:lnTo>
                      <a:pt x="28201" y="12509"/>
                    </a:lnTo>
                    <a:lnTo>
                      <a:pt x="27541" y="12486"/>
                    </a:lnTo>
                    <a:lnTo>
                      <a:pt x="26859" y="12486"/>
                    </a:lnTo>
                    <a:lnTo>
                      <a:pt x="26200" y="12554"/>
                    </a:lnTo>
                    <a:lnTo>
                      <a:pt x="25540" y="12645"/>
                    </a:lnTo>
                    <a:lnTo>
                      <a:pt x="24903" y="12782"/>
                    </a:lnTo>
                    <a:lnTo>
                      <a:pt x="24244" y="12941"/>
                    </a:lnTo>
                    <a:lnTo>
                      <a:pt x="23607" y="13123"/>
                    </a:lnTo>
                    <a:lnTo>
                      <a:pt x="22970" y="13327"/>
                    </a:lnTo>
                    <a:lnTo>
                      <a:pt x="22333" y="13555"/>
                    </a:lnTo>
                    <a:lnTo>
                      <a:pt x="22333" y="13555"/>
                    </a:lnTo>
                    <a:lnTo>
                      <a:pt x="22879" y="13146"/>
                    </a:lnTo>
                    <a:lnTo>
                      <a:pt x="23425" y="12691"/>
                    </a:lnTo>
                    <a:lnTo>
                      <a:pt x="23925" y="12236"/>
                    </a:lnTo>
                    <a:lnTo>
                      <a:pt x="24426" y="11758"/>
                    </a:lnTo>
                    <a:lnTo>
                      <a:pt x="24881" y="11235"/>
                    </a:lnTo>
                    <a:lnTo>
                      <a:pt x="25335" y="10712"/>
                    </a:lnTo>
                    <a:lnTo>
                      <a:pt x="25768" y="10189"/>
                    </a:lnTo>
                    <a:lnTo>
                      <a:pt x="26177" y="9620"/>
                    </a:lnTo>
                    <a:lnTo>
                      <a:pt x="26586" y="8961"/>
                    </a:lnTo>
                    <a:lnTo>
                      <a:pt x="26791" y="8620"/>
                    </a:lnTo>
                    <a:lnTo>
                      <a:pt x="26973" y="8279"/>
                    </a:lnTo>
                    <a:lnTo>
                      <a:pt x="27132" y="7937"/>
                    </a:lnTo>
                    <a:lnTo>
                      <a:pt x="27269" y="7574"/>
                    </a:lnTo>
                    <a:lnTo>
                      <a:pt x="27382" y="7210"/>
                    </a:lnTo>
                    <a:lnTo>
                      <a:pt x="27473" y="6823"/>
                    </a:lnTo>
                    <a:lnTo>
                      <a:pt x="27519" y="6436"/>
                    </a:lnTo>
                    <a:lnTo>
                      <a:pt x="27541" y="6050"/>
                    </a:lnTo>
                    <a:lnTo>
                      <a:pt x="27541" y="5663"/>
                    </a:lnTo>
                    <a:lnTo>
                      <a:pt x="27473" y="5277"/>
                    </a:lnTo>
                    <a:lnTo>
                      <a:pt x="27382" y="4913"/>
                    </a:lnTo>
                    <a:lnTo>
                      <a:pt x="27246" y="4549"/>
                    </a:lnTo>
                    <a:lnTo>
                      <a:pt x="27064" y="4208"/>
                    </a:lnTo>
                    <a:lnTo>
                      <a:pt x="26859" y="3889"/>
                    </a:lnTo>
                    <a:lnTo>
                      <a:pt x="26677" y="3707"/>
                    </a:lnTo>
                    <a:lnTo>
                      <a:pt x="26495" y="3525"/>
                    </a:lnTo>
                    <a:lnTo>
                      <a:pt x="26291" y="3366"/>
                    </a:lnTo>
                    <a:lnTo>
                      <a:pt x="26063" y="3253"/>
                    </a:lnTo>
                    <a:lnTo>
                      <a:pt x="25836" y="3116"/>
                    </a:lnTo>
                    <a:lnTo>
                      <a:pt x="25608" y="3025"/>
                    </a:lnTo>
                    <a:lnTo>
                      <a:pt x="25358" y="2957"/>
                    </a:lnTo>
                    <a:lnTo>
                      <a:pt x="25108" y="2889"/>
                    </a:lnTo>
                    <a:lnTo>
                      <a:pt x="24858" y="2843"/>
                    </a:lnTo>
                    <a:lnTo>
                      <a:pt x="24585" y="2820"/>
                    </a:lnTo>
                    <a:lnTo>
                      <a:pt x="24335" y="2798"/>
                    </a:lnTo>
                    <a:lnTo>
                      <a:pt x="24085" y="2820"/>
                    </a:lnTo>
                    <a:lnTo>
                      <a:pt x="23812" y="2843"/>
                    </a:lnTo>
                    <a:lnTo>
                      <a:pt x="23562" y="2889"/>
                    </a:lnTo>
                    <a:lnTo>
                      <a:pt x="23311" y="2957"/>
                    </a:lnTo>
                    <a:lnTo>
                      <a:pt x="23061" y="3025"/>
                    </a:lnTo>
                    <a:lnTo>
                      <a:pt x="22811" y="3139"/>
                    </a:lnTo>
                    <a:lnTo>
                      <a:pt x="22584" y="3230"/>
                    </a:lnTo>
                    <a:lnTo>
                      <a:pt x="22356" y="3366"/>
                    </a:lnTo>
                    <a:lnTo>
                      <a:pt x="22151" y="3503"/>
                    </a:lnTo>
                    <a:lnTo>
                      <a:pt x="21719" y="3798"/>
                    </a:lnTo>
                    <a:lnTo>
                      <a:pt x="21355" y="4162"/>
                    </a:lnTo>
                    <a:lnTo>
                      <a:pt x="20992" y="4526"/>
                    </a:lnTo>
                    <a:lnTo>
                      <a:pt x="20673" y="4958"/>
                    </a:lnTo>
                    <a:lnTo>
                      <a:pt x="20400" y="5390"/>
                    </a:lnTo>
                    <a:lnTo>
                      <a:pt x="20127" y="5845"/>
                    </a:lnTo>
                    <a:lnTo>
                      <a:pt x="19923" y="6300"/>
                    </a:lnTo>
                    <a:lnTo>
                      <a:pt x="19718" y="6778"/>
                    </a:lnTo>
                    <a:lnTo>
                      <a:pt x="19536" y="7278"/>
                    </a:lnTo>
                    <a:lnTo>
                      <a:pt x="19377" y="7756"/>
                    </a:lnTo>
                    <a:lnTo>
                      <a:pt x="19104" y="8756"/>
                    </a:lnTo>
                    <a:lnTo>
                      <a:pt x="18877" y="9780"/>
                    </a:lnTo>
                    <a:lnTo>
                      <a:pt x="18854" y="8870"/>
                    </a:lnTo>
                    <a:lnTo>
                      <a:pt x="18786" y="7937"/>
                    </a:lnTo>
                    <a:lnTo>
                      <a:pt x="18672" y="7051"/>
                    </a:lnTo>
                    <a:lnTo>
                      <a:pt x="18513" y="6141"/>
                    </a:lnTo>
                    <a:lnTo>
                      <a:pt x="18285" y="5254"/>
                    </a:lnTo>
                    <a:lnTo>
                      <a:pt x="18035" y="4367"/>
                    </a:lnTo>
                    <a:lnTo>
                      <a:pt x="17717" y="3525"/>
                    </a:lnTo>
                    <a:lnTo>
                      <a:pt x="17353" y="2684"/>
                    </a:lnTo>
                    <a:lnTo>
                      <a:pt x="17080" y="2184"/>
                    </a:lnTo>
                    <a:lnTo>
                      <a:pt x="16784" y="1706"/>
                    </a:lnTo>
                    <a:lnTo>
                      <a:pt x="16625" y="1456"/>
                    </a:lnTo>
                    <a:lnTo>
                      <a:pt x="16443" y="1251"/>
                    </a:lnTo>
                    <a:lnTo>
                      <a:pt x="16261" y="1024"/>
                    </a:lnTo>
                    <a:lnTo>
                      <a:pt x="16079" y="842"/>
                    </a:lnTo>
                    <a:lnTo>
                      <a:pt x="15875" y="660"/>
                    </a:lnTo>
                    <a:lnTo>
                      <a:pt x="15647" y="478"/>
                    </a:lnTo>
                    <a:lnTo>
                      <a:pt x="15442" y="341"/>
                    </a:lnTo>
                    <a:lnTo>
                      <a:pt x="15192" y="228"/>
                    </a:lnTo>
                    <a:lnTo>
                      <a:pt x="14965" y="114"/>
                    </a:lnTo>
                    <a:lnTo>
                      <a:pt x="14715" y="46"/>
                    </a:lnTo>
                    <a:lnTo>
                      <a:pt x="14442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7209142" y="3368961"/>
                <a:ext cx="521542" cy="529294"/>
              </a:xfrm>
              <a:custGeom>
                <a:avLst/>
                <a:gdLst/>
                <a:ahLst/>
                <a:cxnLst/>
                <a:rect l="l" t="t" r="r" b="b"/>
                <a:pathLst>
                  <a:path w="33637" h="34137" fill="none" extrusionOk="0">
                    <a:moveTo>
                      <a:pt x="11372" y="20037"/>
                    </a:moveTo>
                    <a:lnTo>
                      <a:pt x="11372" y="20037"/>
                    </a:lnTo>
                    <a:lnTo>
                      <a:pt x="10507" y="20378"/>
                    </a:lnTo>
                    <a:lnTo>
                      <a:pt x="9620" y="20651"/>
                    </a:lnTo>
                    <a:lnTo>
                      <a:pt x="8711" y="20901"/>
                    </a:lnTo>
                    <a:lnTo>
                      <a:pt x="7801" y="21083"/>
                    </a:lnTo>
                    <a:lnTo>
                      <a:pt x="6869" y="21219"/>
                    </a:lnTo>
                    <a:lnTo>
                      <a:pt x="5936" y="21310"/>
                    </a:lnTo>
                    <a:lnTo>
                      <a:pt x="5004" y="21333"/>
                    </a:lnTo>
                    <a:lnTo>
                      <a:pt x="4071" y="21333"/>
                    </a:lnTo>
                    <a:lnTo>
                      <a:pt x="4071" y="21333"/>
                    </a:lnTo>
                    <a:lnTo>
                      <a:pt x="3685" y="21310"/>
                    </a:lnTo>
                    <a:lnTo>
                      <a:pt x="3298" y="21287"/>
                    </a:lnTo>
                    <a:lnTo>
                      <a:pt x="2911" y="21219"/>
                    </a:lnTo>
                    <a:lnTo>
                      <a:pt x="2525" y="21151"/>
                    </a:lnTo>
                    <a:lnTo>
                      <a:pt x="2161" y="21037"/>
                    </a:lnTo>
                    <a:lnTo>
                      <a:pt x="1797" y="20923"/>
                    </a:lnTo>
                    <a:lnTo>
                      <a:pt x="1433" y="20742"/>
                    </a:lnTo>
                    <a:lnTo>
                      <a:pt x="1115" y="20537"/>
                    </a:lnTo>
                    <a:lnTo>
                      <a:pt x="1115" y="20537"/>
                    </a:lnTo>
                    <a:lnTo>
                      <a:pt x="955" y="20423"/>
                    </a:lnTo>
                    <a:lnTo>
                      <a:pt x="819" y="20309"/>
                    </a:lnTo>
                    <a:lnTo>
                      <a:pt x="683" y="20150"/>
                    </a:lnTo>
                    <a:lnTo>
                      <a:pt x="546" y="20014"/>
                    </a:lnTo>
                    <a:lnTo>
                      <a:pt x="432" y="19855"/>
                    </a:lnTo>
                    <a:lnTo>
                      <a:pt x="319" y="19673"/>
                    </a:lnTo>
                    <a:lnTo>
                      <a:pt x="228" y="19513"/>
                    </a:lnTo>
                    <a:lnTo>
                      <a:pt x="159" y="19332"/>
                    </a:lnTo>
                    <a:lnTo>
                      <a:pt x="91" y="19150"/>
                    </a:lnTo>
                    <a:lnTo>
                      <a:pt x="46" y="18968"/>
                    </a:lnTo>
                    <a:lnTo>
                      <a:pt x="23" y="18763"/>
                    </a:lnTo>
                    <a:lnTo>
                      <a:pt x="0" y="18581"/>
                    </a:lnTo>
                    <a:lnTo>
                      <a:pt x="23" y="18399"/>
                    </a:lnTo>
                    <a:lnTo>
                      <a:pt x="46" y="18217"/>
                    </a:lnTo>
                    <a:lnTo>
                      <a:pt x="91" y="18012"/>
                    </a:lnTo>
                    <a:lnTo>
                      <a:pt x="159" y="17853"/>
                    </a:lnTo>
                    <a:lnTo>
                      <a:pt x="159" y="17853"/>
                    </a:lnTo>
                    <a:lnTo>
                      <a:pt x="296" y="17580"/>
                    </a:lnTo>
                    <a:lnTo>
                      <a:pt x="478" y="17353"/>
                    </a:lnTo>
                    <a:lnTo>
                      <a:pt x="683" y="17125"/>
                    </a:lnTo>
                    <a:lnTo>
                      <a:pt x="933" y="16944"/>
                    </a:lnTo>
                    <a:lnTo>
                      <a:pt x="1183" y="16784"/>
                    </a:lnTo>
                    <a:lnTo>
                      <a:pt x="1456" y="16625"/>
                    </a:lnTo>
                    <a:lnTo>
                      <a:pt x="1729" y="16511"/>
                    </a:lnTo>
                    <a:lnTo>
                      <a:pt x="2024" y="16398"/>
                    </a:lnTo>
                    <a:lnTo>
                      <a:pt x="2024" y="16398"/>
                    </a:lnTo>
                    <a:lnTo>
                      <a:pt x="2456" y="16239"/>
                    </a:lnTo>
                    <a:lnTo>
                      <a:pt x="2911" y="16102"/>
                    </a:lnTo>
                    <a:lnTo>
                      <a:pt x="3366" y="15988"/>
                    </a:lnTo>
                    <a:lnTo>
                      <a:pt x="3821" y="15897"/>
                    </a:lnTo>
                    <a:lnTo>
                      <a:pt x="4276" y="15829"/>
                    </a:lnTo>
                    <a:lnTo>
                      <a:pt x="4753" y="15784"/>
                    </a:lnTo>
                    <a:lnTo>
                      <a:pt x="5208" y="15761"/>
                    </a:lnTo>
                    <a:lnTo>
                      <a:pt x="5663" y="15738"/>
                    </a:lnTo>
                    <a:lnTo>
                      <a:pt x="6141" y="15761"/>
                    </a:lnTo>
                    <a:lnTo>
                      <a:pt x="6596" y="15784"/>
                    </a:lnTo>
                    <a:lnTo>
                      <a:pt x="7073" y="15829"/>
                    </a:lnTo>
                    <a:lnTo>
                      <a:pt x="7528" y="15897"/>
                    </a:lnTo>
                    <a:lnTo>
                      <a:pt x="7983" y="15988"/>
                    </a:lnTo>
                    <a:lnTo>
                      <a:pt x="8438" y="16102"/>
                    </a:lnTo>
                    <a:lnTo>
                      <a:pt x="8893" y="16216"/>
                    </a:lnTo>
                    <a:lnTo>
                      <a:pt x="9325" y="16375"/>
                    </a:lnTo>
                    <a:lnTo>
                      <a:pt x="9325" y="16375"/>
                    </a:lnTo>
                    <a:lnTo>
                      <a:pt x="8688" y="16125"/>
                    </a:lnTo>
                    <a:lnTo>
                      <a:pt x="8074" y="15852"/>
                    </a:lnTo>
                    <a:lnTo>
                      <a:pt x="7460" y="15534"/>
                    </a:lnTo>
                    <a:lnTo>
                      <a:pt x="6869" y="15192"/>
                    </a:lnTo>
                    <a:lnTo>
                      <a:pt x="6300" y="14828"/>
                    </a:lnTo>
                    <a:lnTo>
                      <a:pt x="5731" y="14442"/>
                    </a:lnTo>
                    <a:lnTo>
                      <a:pt x="5186" y="14010"/>
                    </a:lnTo>
                    <a:lnTo>
                      <a:pt x="4685" y="13578"/>
                    </a:lnTo>
                    <a:lnTo>
                      <a:pt x="4185" y="13100"/>
                    </a:lnTo>
                    <a:lnTo>
                      <a:pt x="3707" y="12622"/>
                    </a:lnTo>
                    <a:lnTo>
                      <a:pt x="3252" y="12099"/>
                    </a:lnTo>
                    <a:lnTo>
                      <a:pt x="2820" y="11576"/>
                    </a:lnTo>
                    <a:lnTo>
                      <a:pt x="2411" y="11008"/>
                    </a:lnTo>
                    <a:lnTo>
                      <a:pt x="2047" y="10439"/>
                    </a:lnTo>
                    <a:lnTo>
                      <a:pt x="1683" y="9871"/>
                    </a:lnTo>
                    <a:lnTo>
                      <a:pt x="1365" y="9257"/>
                    </a:lnTo>
                    <a:lnTo>
                      <a:pt x="1365" y="9257"/>
                    </a:lnTo>
                    <a:lnTo>
                      <a:pt x="1183" y="8847"/>
                    </a:lnTo>
                    <a:lnTo>
                      <a:pt x="1024" y="8438"/>
                    </a:lnTo>
                    <a:lnTo>
                      <a:pt x="955" y="8233"/>
                    </a:lnTo>
                    <a:lnTo>
                      <a:pt x="910" y="8006"/>
                    </a:lnTo>
                    <a:lnTo>
                      <a:pt x="864" y="7778"/>
                    </a:lnTo>
                    <a:lnTo>
                      <a:pt x="864" y="7574"/>
                    </a:lnTo>
                    <a:lnTo>
                      <a:pt x="864" y="7574"/>
                    </a:lnTo>
                    <a:lnTo>
                      <a:pt x="864" y="7346"/>
                    </a:lnTo>
                    <a:lnTo>
                      <a:pt x="887" y="7119"/>
                    </a:lnTo>
                    <a:lnTo>
                      <a:pt x="955" y="6914"/>
                    </a:lnTo>
                    <a:lnTo>
                      <a:pt x="1024" y="6687"/>
                    </a:lnTo>
                    <a:lnTo>
                      <a:pt x="1137" y="6505"/>
                    </a:lnTo>
                    <a:lnTo>
                      <a:pt x="1274" y="6323"/>
                    </a:lnTo>
                    <a:lnTo>
                      <a:pt x="1433" y="6164"/>
                    </a:lnTo>
                    <a:lnTo>
                      <a:pt x="1615" y="6050"/>
                    </a:lnTo>
                    <a:lnTo>
                      <a:pt x="1615" y="6050"/>
                    </a:lnTo>
                    <a:lnTo>
                      <a:pt x="1751" y="5959"/>
                    </a:lnTo>
                    <a:lnTo>
                      <a:pt x="1933" y="5913"/>
                    </a:lnTo>
                    <a:lnTo>
                      <a:pt x="2093" y="5868"/>
                    </a:lnTo>
                    <a:lnTo>
                      <a:pt x="2275" y="5845"/>
                    </a:lnTo>
                    <a:lnTo>
                      <a:pt x="2616" y="5822"/>
                    </a:lnTo>
                    <a:lnTo>
                      <a:pt x="2980" y="5845"/>
                    </a:lnTo>
                    <a:lnTo>
                      <a:pt x="2980" y="5845"/>
                    </a:lnTo>
                    <a:lnTo>
                      <a:pt x="3707" y="5936"/>
                    </a:lnTo>
                    <a:lnTo>
                      <a:pt x="4412" y="6073"/>
                    </a:lnTo>
                    <a:lnTo>
                      <a:pt x="5117" y="6255"/>
                    </a:lnTo>
                    <a:lnTo>
                      <a:pt x="5800" y="6482"/>
                    </a:lnTo>
                    <a:lnTo>
                      <a:pt x="6459" y="6755"/>
                    </a:lnTo>
                    <a:lnTo>
                      <a:pt x="7119" y="7051"/>
                    </a:lnTo>
                    <a:lnTo>
                      <a:pt x="7755" y="7392"/>
                    </a:lnTo>
                    <a:lnTo>
                      <a:pt x="8392" y="7778"/>
                    </a:lnTo>
                    <a:lnTo>
                      <a:pt x="9006" y="8188"/>
                    </a:lnTo>
                    <a:lnTo>
                      <a:pt x="9598" y="8620"/>
                    </a:lnTo>
                    <a:lnTo>
                      <a:pt x="10166" y="9075"/>
                    </a:lnTo>
                    <a:lnTo>
                      <a:pt x="10712" y="9552"/>
                    </a:lnTo>
                    <a:lnTo>
                      <a:pt x="11235" y="10075"/>
                    </a:lnTo>
                    <a:lnTo>
                      <a:pt x="11758" y="10598"/>
                    </a:lnTo>
                    <a:lnTo>
                      <a:pt x="12236" y="11144"/>
                    </a:lnTo>
                    <a:lnTo>
                      <a:pt x="12713" y="11713"/>
                    </a:lnTo>
                    <a:lnTo>
                      <a:pt x="12713" y="11713"/>
                    </a:lnTo>
                    <a:lnTo>
                      <a:pt x="12531" y="11326"/>
                    </a:lnTo>
                    <a:lnTo>
                      <a:pt x="12372" y="10940"/>
                    </a:lnTo>
                    <a:lnTo>
                      <a:pt x="12213" y="10530"/>
                    </a:lnTo>
                    <a:lnTo>
                      <a:pt x="12077" y="10144"/>
                    </a:lnTo>
                    <a:lnTo>
                      <a:pt x="11963" y="9734"/>
                    </a:lnTo>
                    <a:lnTo>
                      <a:pt x="11849" y="9325"/>
                    </a:lnTo>
                    <a:lnTo>
                      <a:pt x="11667" y="8483"/>
                    </a:lnTo>
                    <a:lnTo>
                      <a:pt x="11531" y="7642"/>
                    </a:lnTo>
                    <a:lnTo>
                      <a:pt x="11440" y="6800"/>
                    </a:lnTo>
                    <a:lnTo>
                      <a:pt x="11372" y="5936"/>
                    </a:lnTo>
                    <a:lnTo>
                      <a:pt x="11326" y="5095"/>
                    </a:lnTo>
                    <a:lnTo>
                      <a:pt x="11326" y="5095"/>
                    </a:lnTo>
                    <a:lnTo>
                      <a:pt x="11303" y="4276"/>
                    </a:lnTo>
                    <a:lnTo>
                      <a:pt x="11303" y="3867"/>
                    </a:lnTo>
                    <a:lnTo>
                      <a:pt x="11349" y="3457"/>
                    </a:lnTo>
                    <a:lnTo>
                      <a:pt x="11394" y="3048"/>
                    </a:lnTo>
                    <a:lnTo>
                      <a:pt x="11462" y="2638"/>
                    </a:lnTo>
                    <a:lnTo>
                      <a:pt x="11576" y="2252"/>
                    </a:lnTo>
                    <a:lnTo>
                      <a:pt x="11713" y="1888"/>
                    </a:lnTo>
                    <a:lnTo>
                      <a:pt x="11713" y="1888"/>
                    </a:lnTo>
                    <a:lnTo>
                      <a:pt x="11895" y="1501"/>
                    </a:lnTo>
                    <a:lnTo>
                      <a:pt x="12122" y="1160"/>
                    </a:lnTo>
                    <a:lnTo>
                      <a:pt x="12395" y="842"/>
                    </a:lnTo>
                    <a:lnTo>
                      <a:pt x="12691" y="569"/>
                    </a:lnTo>
                    <a:lnTo>
                      <a:pt x="12873" y="455"/>
                    </a:lnTo>
                    <a:lnTo>
                      <a:pt x="13032" y="341"/>
                    </a:lnTo>
                    <a:lnTo>
                      <a:pt x="13214" y="251"/>
                    </a:lnTo>
                    <a:lnTo>
                      <a:pt x="13396" y="160"/>
                    </a:lnTo>
                    <a:lnTo>
                      <a:pt x="13578" y="91"/>
                    </a:lnTo>
                    <a:lnTo>
                      <a:pt x="13782" y="46"/>
                    </a:lnTo>
                    <a:lnTo>
                      <a:pt x="13964" y="23"/>
                    </a:lnTo>
                    <a:lnTo>
                      <a:pt x="14169" y="0"/>
                    </a:lnTo>
                    <a:lnTo>
                      <a:pt x="14169" y="0"/>
                    </a:lnTo>
                    <a:lnTo>
                      <a:pt x="14442" y="0"/>
                    </a:lnTo>
                    <a:lnTo>
                      <a:pt x="14715" y="46"/>
                    </a:lnTo>
                    <a:lnTo>
                      <a:pt x="14965" y="114"/>
                    </a:lnTo>
                    <a:lnTo>
                      <a:pt x="15192" y="228"/>
                    </a:lnTo>
                    <a:lnTo>
                      <a:pt x="15442" y="341"/>
                    </a:lnTo>
                    <a:lnTo>
                      <a:pt x="15647" y="478"/>
                    </a:lnTo>
                    <a:lnTo>
                      <a:pt x="15875" y="660"/>
                    </a:lnTo>
                    <a:lnTo>
                      <a:pt x="16079" y="842"/>
                    </a:lnTo>
                    <a:lnTo>
                      <a:pt x="16261" y="1024"/>
                    </a:lnTo>
                    <a:lnTo>
                      <a:pt x="16443" y="1251"/>
                    </a:lnTo>
                    <a:lnTo>
                      <a:pt x="16625" y="1456"/>
                    </a:lnTo>
                    <a:lnTo>
                      <a:pt x="16784" y="1706"/>
                    </a:lnTo>
                    <a:lnTo>
                      <a:pt x="17080" y="2184"/>
                    </a:lnTo>
                    <a:lnTo>
                      <a:pt x="17353" y="2684"/>
                    </a:lnTo>
                    <a:lnTo>
                      <a:pt x="17353" y="2684"/>
                    </a:lnTo>
                    <a:lnTo>
                      <a:pt x="17717" y="3525"/>
                    </a:lnTo>
                    <a:lnTo>
                      <a:pt x="18035" y="4367"/>
                    </a:lnTo>
                    <a:lnTo>
                      <a:pt x="18285" y="5254"/>
                    </a:lnTo>
                    <a:lnTo>
                      <a:pt x="18513" y="6141"/>
                    </a:lnTo>
                    <a:lnTo>
                      <a:pt x="18672" y="7051"/>
                    </a:lnTo>
                    <a:lnTo>
                      <a:pt x="18786" y="7937"/>
                    </a:lnTo>
                    <a:lnTo>
                      <a:pt x="18854" y="8870"/>
                    </a:lnTo>
                    <a:lnTo>
                      <a:pt x="18877" y="9780"/>
                    </a:lnTo>
                    <a:lnTo>
                      <a:pt x="18877" y="9780"/>
                    </a:lnTo>
                    <a:lnTo>
                      <a:pt x="19104" y="8756"/>
                    </a:lnTo>
                    <a:lnTo>
                      <a:pt x="19377" y="7756"/>
                    </a:lnTo>
                    <a:lnTo>
                      <a:pt x="19536" y="7278"/>
                    </a:lnTo>
                    <a:lnTo>
                      <a:pt x="19718" y="6778"/>
                    </a:lnTo>
                    <a:lnTo>
                      <a:pt x="19923" y="6300"/>
                    </a:lnTo>
                    <a:lnTo>
                      <a:pt x="20127" y="5845"/>
                    </a:lnTo>
                    <a:lnTo>
                      <a:pt x="20127" y="5845"/>
                    </a:lnTo>
                    <a:lnTo>
                      <a:pt x="20400" y="5390"/>
                    </a:lnTo>
                    <a:lnTo>
                      <a:pt x="20673" y="4958"/>
                    </a:lnTo>
                    <a:lnTo>
                      <a:pt x="20992" y="4526"/>
                    </a:lnTo>
                    <a:lnTo>
                      <a:pt x="21355" y="4162"/>
                    </a:lnTo>
                    <a:lnTo>
                      <a:pt x="21719" y="3798"/>
                    </a:lnTo>
                    <a:lnTo>
                      <a:pt x="22151" y="3503"/>
                    </a:lnTo>
                    <a:lnTo>
                      <a:pt x="22356" y="3366"/>
                    </a:lnTo>
                    <a:lnTo>
                      <a:pt x="22584" y="3230"/>
                    </a:lnTo>
                    <a:lnTo>
                      <a:pt x="22811" y="3139"/>
                    </a:lnTo>
                    <a:lnTo>
                      <a:pt x="23061" y="3025"/>
                    </a:lnTo>
                    <a:lnTo>
                      <a:pt x="23061" y="3025"/>
                    </a:lnTo>
                    <a:lnTo>
                      <a:pt x="23311" y="2957"/>
                    </a:lnTo>
                    <a:lnTo>
                      <a:pt x="23562" y="2889"/>
                    </a:lnTo>
                    <a:lnTo>
                      <a:pt x="23812" y="2843"/>
                    </a:lnTo>
                    <a:lnTo>
                      <a:pt x="24085" y="2820"/>
                    </a:lnTo>
                    <a:lnTo>
                      <a:pt x="24335" y="2798"/>
                    </a:lnTo>
                    <a:lnTo>
                      <a:pt x="24585" y="2820"/>
                    </a:lnTo>
                    <a:lnTo>
                      <a:pt x="24858" y="2843"/>
                    </a:lnTo>
                    <a:lnTo>
                      <a:pt x="25108" y="2889"/>
                    </a:lnTo>
                    <a:lnTo>
                      <a:pt x="25358" y="2957"/>
                    </a:lnTo>
                    <a:lnTo>
                      <a:pt x="25608" y="3025"/>
                    </a:lnTo>
                    <a:lnTo>
                      <a:pt x="25836" y="3116"/>
                    </a:lnTo>
                    <a:lnTo>
                      <a:pt x="26063" y="3253"/>
                    </a:lnTo>
                    <a:lnTo>
                      <a:pt x="26291" y="3366"/>
                    </a:lnTo>
                    <a:lnTo>
                      <a:pt x="26495" y="3525"/>
                    </a:lnTo>
                    <a:lnTo>
                      <a:pt x="26677" y="3707"/>
                    </a:lnTo>
                    <a:lnTo>
                      <a:pt x="26859" y="3889"/>
                    </a:lnTo>
                    <a:lnTo>
                      <a:pt x="26859" y="3889"/>
                    </a:lnTo>
                    <a:lnTo>
                      <a:pt x="27064" y="4208"/>
                    </a:lnTo>
                    <a:lnTo>
                      <a:pt x="27246" y="4549"/>
                    </a:lnTo>
                    <a:lnTo>
                      <a:pt x="27382" y="4913"/>
                    </a:lnTo>
                    <a:lnTo>
                      <a:pt x="27473" y="5277"/>
                    </a:lnTo>
                    <a:lnTo>
                      <a:pt x="27541" y="5663"/>
                    </a:lnTo>
                    <a:lnTo>
                      <a:pt x="27541" y="6050"/>
                    </a:lnTo>
                    <a:lnTo>
                      <a:pt x="27519" y="6436"/>
                    </a:lnTo>
                    <a:lnTo>
                      <a:pt x="27473" y="6823"/>
                    </a:lnTo>
                    <a:lnTo>
                      <a:pt x="27473" y="6823"/>
                    </a:lnTo>
                    <a:lnTo>
                      <a:pt x="27382" y="7210"/>
                    </a:lnTo>
                    <a:lnTo>
                      <a:pt x="27269" y="7574"/>
                    </a:lnTo>
                    <a:lnTo>
                      <a:pt x="27132" y="7937"/>
                    </a:lnTo>
                    <a:lnTo>
                      <a:pt x="26973" y="8279"/>
                    </a:lnTo>
                    <a:lnTo>
                      <a:pt x="26791" y="8620"/>
                    </a:lnTo>
                    <a:lnTo>
                      <a:pt x="26586" y="8961"/>
                    </a:lnTo>
                    <a:lnTo>
                      <a:pt x="26177" y="9620"/>
                    </a:lnTo>
                    <a:lnTo>
                      <a:pt x="26177" y="9620"/>
                    </a:lnTo>
                    <a:lnTo>
                      <a:pt x="25768" y="10189"/>
                    </a:lnTo>
                    <a:lnTo>
                      <a:pt x="25335" y="10712"/>
                    </a:lnTo>
                    <a:lnTo>
                      <a:pt x="24881" y="11235"/>
                    </a:lnTo>
                    <a:lnTo>
                      <a:pt x="24426" y="11758"/>
                    </a:lnTo>
                    <a:lnTo>
                      <a:pt x="23925" y="12236"/>
                    </a:lnTo>
                    <a:lnTo>
                      <a:pt x="23425" y="12691"/>
                    </a:lnTo>
                    <a:lnTo>
                      <a:pt x="22879" y="13146"/>
                    </a:lnTo>
                    <a:lnTo>
                      <a:pt x="22333" y="13555"/>
                    </a:lnTo>
                    <a:lnTo>
                      <a:pt x="22333" y="13555"/>
                    </a:lnTo>
                    <a:lnTo>
                      <a:pt x="22970" y="13327"/>
                    </a:lnTo>
                    <a:lnTo>
                      <a:pt x="23607" y="13123"/>
                    </a:lnTo>
                    <a:lnTo>
                      <a:pt x="24244" y="12941"/>
                    </a:lnTo>
                    <a:lnTo>
                      <a:pt x="24903" y="12782"/>
                    </a:lnTo>
                    <a:lnTo>
                      <a:pt x="25540" y="12645"/>
                    </a:lnTo>
                    <a:lnTo>
                      <a:pt x="26200" y="12554"/>
                    </a:lnTo>
                    <a:lnTo>
                      <a:pt x="26859" y="12486"/>
                    </a:lnTo>
                    <a:lnTo>
                      <a:pt x="27541" y="12486"/>
                    </a:lnTo>
                    <a:lnTo>
                      <a:pt x="27541" y="12486"/>
                    </a:lnTo>
                    <a:lnTo>
                      <a:pt x="28201" y="12509"/>
                    </a:lnTo>
                    <a:lnTo>
                      <a:pt x="28861" y="12600"/>
                    </a:lnTo>
                    <a:lnTo>
                      <a:pt x="29202" y="12668"/>
                    </a:lnTo>
                    <a:lnTo>
                      <a:pt x="29520" y="12736"/>
                    </a:lnTo>
                    <a:lnTo>
                      <a:pt x="29838" y="12827"/>
                    </a:lnTo>
                    <a:lnTo>
                      <a:pt x="30157" y="12918"/>
                    </a:lnTo>
                    <a:lnTo>
                      <a:pt x="30475" y="13032"/>
                    </a:lnTo>
                    <a:lnTo>
                      <a:pt x="30794" y="13168"/>
                    </a:lnTo>
                    <a:lnTo>
                      <a:pt x="31089" y="13305"/>
                    </a:lnTo>
                    <a:lnTo>
                      <a:pt x="31385" y="13464"/>
                    </a:lnTo>
                    <a:lnTo>
                      <a:pt x="31658" y="13646"/>
                    </a:lnTo>
                    <a:lnTo>
                      <a:pt x="31931" y="13828"/>
                    </a:lnTo>
                    <a:lnTo>
                      <a:pt x="32204" y="14033"/>
                    </a:lnTo>
                    <a:lnTo>
                      <a:pt x="32454" y="14237"/>
                    </a:lnTo>
                    <a:lnTo>
                      <a:pt x="32454" y="14237"/>
                    </a:lnTo>
                    <a:lnTo>
                      <a:pt x="32750" y="14533"/>
                    </a:lnTo>
                    <a:lnTo>
                      <a:pt x="33000" y="14851"/>
                    </a:lnTo>
                    <a:lnTo>
                      <a:pt x="33227" y="15192"/>
                    </a:lnTo>
                    <a:lnTo>
                      <a:pt x="33409" y="15534"/>
                    </a:lnTo>
                    <a:lnTo>
                      <a:pt x="33500" y="15738"/>
                    </a:lnTo>
                    <a:lnTo>
                      <a:pt x="33545" y="15920"/>
                    </a:lnTo>
                    <a:lnTo>
                      <a:pt x="33591" y="16102"/>
                    </a:lnTo>
                    <a:lnTo>
                      <a:pt x="33614" y="16307"/>
                    </a:lnTo>
                    <a:lnTo>
                      <a:pt x="33636" y="16489"/>
                    </a:lnTo>
                    <a:lnTo>
                      <a:pt x="33636" y="16693"/>
                    </a:lnTo>
                    <a:lnTo>
                      <a:pt x="33591" y="16875"/>
                    </a:lnTo>
                    <a:lnTo>
                      <a:pt x="33545" y="17080"/>
                    </a:lnTo>
                    <a:lnTo>
                      <a:pt x="33545" y="17080"/>
                    </a:lnTo>
                    <a:lnTo>
                      <a:pt x="33432" y="17353"/>
                    </a:lnTo>
                    <a:lnTo>
                      <a:pt x="33273" y="17626"/>
                    </a:lnTo>
                    <a:lnTo>
                      <a:pt x="33068" y="17853"/>
                    </a:lnTo>
                    <a:lnTo>
                      <a:pt x="32840" y="18081"/>
                    </a:lnTo>
                    <a:lnTo>
                      <a:pt x="32590" y="18285"/>
                    </a:lnTo>
                    <a:lnTo>
                      <a:pt x="32340" y="18445"/>
                    </a:lnTo>
                    <a:lnTo>
                      <a:pt x="32044" y="18604"/>
                    </a:lnTo>
                    <a:lnTo>
                      <a:pt x="31772" y="18740"/>
                    </a:lnTo>
                    <a:lnTo>
                      <a:pt x="31772" y="18740"/>
                    </a:lnTo>
                    <a:lnTo>
                      <a:pt x="31226" y="18968"/>
                    </a:lnTo>
                    <a:lnTo>
                      <a:pt x="30680" y="19127"/>
                    </a:lnTo>
                    <a:lnTo>
                      <a:pt x="30111" y="19263"/>
                    </a:lnTo>
                    <a:lnTo>
                      <a:pt x="29543" y="19377"/>
                    </a:lnTo>
                    <a:lnTo>
                      <a:pt x="28951" y="19445"/>
                    </a:lnTo>
                    <a:lnTo>
                      <a:pt x="28383" y="19468"/>
                    </a:lnTo>
                    <a:lnTo>
                      <a:pt x="27792" y="19468"/>
                    </a:lnTo>
                    <a:lnTo>
                      <a:pt x="27200" y="19445"/>
                    </a:lnTo>
                    <a:lnTo>
                      <a:pt x="26609" y="19422"/>
                    </a:lnTo>
                    <a:lnTo>
                      <a:pt x="26018" y="19354"/>
                    </a:lnTo>
                    <a:lnTo>
                      <a:pt x="25426" y="19263"/>
                    </a:lnTo>
                    <a:lnTo>
                      <a:pt x="24835" y="19150"/>
                    </a:lnTo>
                    <a:lnTo>
                      <a:pt x="23675" y="18922"/>
                    </a:lnTo>
                    <a:lnTo>
                      <a:pt x="22515" y="18626"/>
                    </a:lnTo>
                    <a:lnTo>
                      <a:pt x="22515" y="18626"/>
                    </a:lnTo>
                    <a:lnTo>
                      <a:pt x="23016" y="18808"/>
                    </a:lnTo>
                    <a:lnTo>
                      <a:pt x="23493" y="19013"/>
                    </a:lnTo>
                    <a:lnTo>
                      <a:pt x="23971" y="19241"/>
                    </a:lnTo>
                    <a:lnTo>
                      <a:pt x="24426" y="19491"/>
                    </a:lnTo>
                    <a:lnTo>
                      <a:pt x="24881" y="19764"/>
                    </a:lnTo>
                    <a:lnTo>
                      <a:pt x="25313" y="20059"/>
                    </a:lnTo>
                    <a:lnTo>
                      <a:pt x="25745" y="20378"/>
                    </a:lnTo>
                    <a:lnTo>
                      <a:pt x="26154" y="20719"/>
                    </a:lnTo>
                    <a:lnTo>
                      <a:pt x="26541" y="21060"/>
                    </a:lnTo>
                    <a:lnTo>
                      <a:pt x="26905" y="21447"/>
                    </a:lnTo>
                    <a:lnTo>
                      <a:pt x="27246" y="21833"/>
                    </a:lnTo>
                    <a:lnTo>
                      <a:pt x="27587" y="22243"/>
                    </a:lnTo>
                    <a:lnTo>
                      <a:pt x="27883" y="22675"/>
                    </a:lnTo>
                    <a:lnTo>
                      <a:pt x="28178" y="23107"/>
                    </a:lnTo>
                    <a:lnTo>
                      <a:pt x="28451" y="23562"/>
                    </a:lnTo>
                    <a:lnTo>
                      <a:pt x="28679" y="24039"/>
                    </a:lnTo>
                    <a:lnTo>
                      <a:pt x="28679" y="24039"/>
                    </a:lnTo>
                    <a:lnTo>
                      <a:pt x="28838" y="24403"/>
                    </a:lnTo>
                    <a:lnTo>
                      <a:pt x="28974" y="24790"/>
                    </a:lnTo>
                    <a:lnTo>
                      <a:pt x="29088" y="25199"/>
                    </a:lnTo>
                    <a:lnTo>
                      <a:pt x="29133" y="25586"/>
                    </a:lnTo>
                    <a:lnTo>
                      <a:pt x="29156" y="25790"/>
                    </a:lnTo>
                    <a:lnTo>
                      <a:pt x="29133" y="25995"/>
                    </a:lnTo>
                    <a:lnTo>
                      <a:pt x="29133" y="26177"/>
                    </a:lnTo>
                    <a:lnTo>
                      <a:pt x="29088" y="26359"/>
                    </a:lnTo>
                    <a:lnTo>
                      <a:pt x="29042" y="26541"/>
                    </a:lnTo>
                    <a:lnTo>
                      <a:pt x="28951" y="26723"/>
                    </a:lnTo>
                    <a:lnTo>
                      <a:pt x="28861" y="26882"/>
                    </a:lnTo>
                    <a:lnTo>
                      <a:pt x="28747" y="27041"/>
                    </a:lnTo>
                    <a:lnTo>
                      <a:pt x="28747" y="27041"/>
                    </a:lnTo>
                    <a:lnTo>
                      <a:pt x="28588" y="27223"/>
                    </a:lnTo>
                    <a:lnTo>
                      <a:pt x="28406" y="27382"/>
                    </a:lnTo>
                    <a:lnTo>
                      <a:pt x="28201" y="27496"/>
                    </a:lnTo>
                    <a:lnTo>
                      <a:pt x="27974" y="27610"/>
                    </a:lnTo>
                    <a:lnTo>
                      <a:pt x="27746" y="27701"/>
                    </a:lnTo>
                    <a:lnTo>
                      <a:pt x="27496" y="27769"/>
                    </a:lnTo>
                    <a:lnTo>
                      <a:pt x="27269" y="27814"/>
                    </a:lnTo>
                    <a:lnTo>
                      <a:pt x="27018" y="27860"/>
                    </a:lnTo>
                    <a:lnTo>
                      <a:pt x="27018" y="27860"/>
                    </a:lnTo>
                    <a:lnTo>
                      <a:pt x="26700" y="27883"/>
                    </a:lnTo>
                    <a:lnTo>
                      <a:pt x="26404" y="27905"/>
                    </a:lnTo>
                    <a:lnTo>
                      <a:pt x="26109" y="27905"/>
                    </a:lnTo>
                    <a:lnTo>
                      <a:pt x="25790" y="27883"/>
                    </a:lnTo>
                    <a:lnTo>
                      <a:pt x="25199" y="27814"/>
                    </a:lnTo>
                    <a:lnTo>
                      <a:pt x="24608" y="27701"/>
                    </a:lnTo>
                    <a:lnTo>
                      <a:pt x="24016" y="27519"/>
                    </a:lnTo>
                    <a:lnTo>
                      <a:pt x="23448" y="27314"/>
                    </a:lnTo>
                    <a:lnTo>
                      <a:pt x="22879" y="27064"/>
                    </a:lnTo>
                    <a:lnTo>
                      <a:pt x="22333" y="26791"/>
                    </a:lnTo>
                    <a:lnTo>
                      <a:pt x="22333" y="26791"/>
                    </a:lnTo>
                    <a:lnTo>
                      <a:pt x="21810" y="26473"/>
                    </a:lnTo>
                    <a:lnTo>
                      <a:pt x="21310" y="26109"/>
                    </a:lnTo>
                    <a:lnTo>
                      <a:pt x="20832" y="25745"/>
                    </a:lnTo>
                    <a:lnTo>
                      <a:pt x="20355" y="25358"/>
                    </a:lnTo>
                    <a:lnTo>
                      <a:pt x="19900" y="24949"/>
                    </a:lnTo>
                    <a:lnTo>
                      <a:pt x="19468" y="24540"/>
                    </a:lnTo>
                    <a:lnTo>
                      <a:pt x="19036" y="24107"/>
                    </a:lnTo>
                    <a:lnTo>
                      <a:pt x="18604" y="23653"/>
                    </a:lnTo>
                    <a:lnTo>
                      <a:pt x="18604" y="23653"/>
                    </a:lnTo>
                    <a:lnTo>
                      <a:pt x="18877" y="24153"/>
                    </a:lnTo>
                    <a:lnTo>
                      <a:pt x="19127" y="24676"/>
                    </a:lnTo>
                    <a:lnTo>
                      <a:pt x="19331" y="25199"/>
                    </a:lnTo>
                    <a:lnTo>
                      <a:pt x="19513" y="25722"/>
                    </a:lnTo>
                    <a:lnTo>
                      <a:pt x="19650" y="26291"/>
                    </a:lnTo>
                    <a:lnTo>
                      <a:pt x="19764" y="26837"/>
                    </a:lnTo>
                    <a:lnTo>
                      <a:pt x="19832" y="27405"/>
                    </a:lnTo>
                    <a:lnTo>
                      <a:pt x="19877" y="27974"/>
                    </a:lnTo>
                    <a:lnTo>
                      <a:pt x="19877" y="28520"/>
                    </a:lnTo>
                    <a:lnTo>
                      <a:pt x="19854" y="29088"/>
                    </a:lnTo>
                    <a:lnTo>
                      <a:pt x="19786" y="29657"/>
                    </a:lnTo>
                    <a:lnTo>
                      <a:pt x="19695" y="30225"/>
                    </a:lnTo>
                    <a:lnTo>
                      <a:pt x="19559" y="30771"/>
                    </a:lnTo>
                    <a:lnTo>
                      <a:pt x="19400" y="31317"/>
                    </a:lnTo>
                    <a:lnTo>
                      <a:pt x="19195" y="31840"/>
                    </a:lnTo>
                    <a:lnTo>
                      <a:pt x="18968" y="32363"/>
                    </a:lnTo>
                    <a:lnTo>
                      <a:pt x="18968" y="32363"/>
                    </a:lnTo>
                    <a:lnTo>
                      <a:pt x="18808" y="32636"/>
                    </a:lnTo>
                    <a:lnTo>
                      <a:pt x="18649" y="32909"/>
                    </a:lnTo>
                    <a:lnTo>
                      <a:pt x="18467" y="33182"/>
                    </a:lnTo>
                    <a:lnTo>
                      <a:pt x="18263" y="33409"/>
                    </a:lnTo>
                    <a:lnTo>
                      <a:pt x="18035" y="33637"/>
                    </a:lnTo>
                    <a:lnTo>
                      <a:pt x="17785" y="33819"/>
                    </a:lnTo>
                    <a:lnTo>
                      <a:pt x="17512" y="33978"/>
                    </a:lnTo>
                    <a:lnTo>
                      <a:pt x="17216" y="34069"/>
                    </a:lnTo>
                    <a:lnTo>
                      <a:pt x="17216" y="34069"/>
                    </a:lnTo>
                    <a:lnTo>
                      <a:pt x="17057" y="34114"/>
                    </a:lnTo>
                    <a:lnTo>
                      <a:pt x="16898" y="34137"/>
                    </a:lnTo>
                    <a:lnTo>
                      <a:pt x="16739" y="34137"/>
                    </a:lnTo>
                    <a:lnTo>
                      <a:pt x="16580" y="34114"/>
                    </a:lnTo>
                    <a:lnTo>
                      <a:pt x="16261" y="34069"/>
                    </a:lnTo>
                    <a:lnTo>
                      <a:pt x="15966" y="33955"/>
                    </a:lnTo>
                    <a:lnTo>
                      <a:pt x="15670" y="33796"/>
                    </a:lnTo>
                    <a:lnTo>
                      <a:pt x="15397" y="33614"/>
                    </a:lnTo>
                    <a:lnTo>
                      <a:pt x="15147" y="33386"/>
                    </a:lnTo>
                    <a:lnTo>
                      <a:pt x="14919" y="33136"/>
                    </a:lnTo>
                    <a:lnTo>
                      <a:pt x="14919" y="33136"/>
                    </a:lnTo>
                    <a:lnTo>
                      <a:pt x="14737" y="32886"/>
                    </a:lnTo>
                    <a:lnTo>
                      <a:pt x="14555" y="32590"/>
                    </a:lnTo>
                    <a:lnTo>
                      <a:pt x="14419" y="32295"/>
                    </a:lnTo>
                    <a:lnTo>
                      <a:pt x="14305" y="31999"/>
                    </a:lnTo>
                    <a:lnTo>
                      <a:pt x="14214" y="31681"/>
                    </a:lnTo>
                    <a:lnTo>
                      <a:pt x="14123" y="31362"/>
                    </a:lnTo>
                    <a:lnTo>
                      <a:pt x="13987" y="30703"/>
                    </a:lnTo>
                    <a:lnTo>
                      <a:pt x="13987" y="30703"/>
                    </a:lnTo>
                    <a:lnTo>
                      <a:pt x="13805" y="29702"/>
                    </a:lnTo>
                    <a:lnTo>
                      <a:pt x="13691" y="28679"/>
                    </a:lnTo>
                    <a:lnTo>
                      <a:pt x="13646" y="27655"/>
                    </a:lnTo>
                    <a:lnTo>
                      <a:pt x="13623" y="26632"/>
                    </a:lnTo>
                    <a:lnTo>
                      <a:pt x="13691" y="25608"/>
                    </a:lnTo>
                    <a:lnTo>
                      <a:pt x="13782" y="24608"/>
                    </a:lnTo>
                    <a:lnTo>
                      <a:pt x="13941" y="23584"/>
                    </a:lnTo>
                    <a:lnTo>
                      <a:pt x="14146" y="22584"/>
                    </a:lnTo>
                    <a:lnTo>
                      <a:pt x="14146" y="22584"/>
                    </a:lnTo>
                    <a:lnTo>
                      <a:pt x="13873" y="23107"/>
                    </a:lnTo>
                    <a:lnTo>
                      <a:pt x="13600" y="23653"/>
                    </a:lnTo>
                    <a:lnTo>
                      <a:pt x="13100" y="24744"/>
                    </a:lnTo>
                    <a:lnTo>
                      <a:pt x="12622" y="25859"/>
                    </a:lnTo>
                    <a:lnTo>
                      <a:pt x="12122" y="26928"/>
                    </a:lnTo>
                    <a:lnTo>
                      <a:pt x="11849" y="27473"/>
                    </a:lnTo>
                    <a:lnTo>
                      <a:pt x="11553" y="27996"/>
                    </a:lnTo>
                    <a:lnTo>
                      <a:pt x="11258" y="28497"/>
                    </a:lnTo>
                    <a:lnTo>
                      <a:pt x="10939" y="28974"/>
                    </a:lnTo>
                    <a:lnTo>
                      <a:pt x="10598" y="29452"/>
                    </a:lnTo>
                    <a:lnTo>
                      <a:pt x="10234" y="29884"/>
                    </a:lnTo>
                    <a:lnTo>
                      <a:pt x="9825" y="30316"/>
                    </a:lnTo>
                    <a:lnTo>
                      <a:pt x="9370" y="30703"/>
                    </a:lnTo>
                    <a:lnTo>
                      <a:pt x="9370" y="30703"/>
                    </a:lnTo>
                    <a:lnTo>
                      <a:pt x="9165" y="30885"/>
                    </a:lnTo>
                    <a:lnTo>
                      <a:pt x="8938" y="31044"/>
                    </a:lnTo>
                    <a:lnTo>
                      <a:pt x="8688" y="31180"/>
                    </a:lnTo>
                    <a:lnTo>
                      <a:pt x="8438" y="31317"/>
                    </a:lnTo>
                    <a:lnTo>
                      <a:pt x="8188" y="31431"/>
                    </a:lnTo>
                    <a:lnTo>
                      <a:pt x="7915" y="31499"/>
                    </a:lnTo>
                    <a:lnTo>
                      <a:pt x="7642" y="31567"/>
                    </a:lnTo>
                    <a:lnTo>
                      <a:pt x="7369" y="31590"/>
                    </a:lnTo>
                    <a:lnTo>
                      <a:pt x="7369" y="31590"/>
                    </a:lnTo>
                    <a:lnTo>
                      <a:pt x="7119" y="31567"/>
                    </a:lnTo>
                    <a:lnTo>
                      <a:pt x="6891" y="31522"/>
                    </a:lnTo>
                    <a:lnTo>
                      <a:pt x="6664" y="31453"/>
                    </a:lnTo>
                    <a:lnTo>
                      <a:pt x="6436" y="31362"/>
                    </a:lnTo>
                    <a:lnTo>
                      <a:pt x="6232" y="31249"/>
                    </a:lnTo>
                    <a:lnTo>
                      <a:pt x="6027" y="31112"/>
                    </a:lnTo>
                    <a:lnTo>
                      <a:pt x="5845" y="30976"/>
                    </a:lnTo>
                    <a:lnTo>
                      <a:pt x="5686" y="30794"/>
                    </a:lnTo>
                    <a:lnTo>
                      <a:pt x="5527" y="30612"/>
                    </a:lnTo>
                    <a:lnTo>
                      <a:pt x="5367" y="30407"/>
                    </a:lnTo>
                    <a:lnTo>
                      <a:pt x="5231" y="30202"/>
                    </a:lnTo>
                    <a:lnTo>
                      <a:pt x="5117" y="29975"/>
                    </a:lnTo>
                    <a:lnTo>
                      <a:pt x="5026" y="29748"/>
                    </a:lnTo>
                    <a:lnTo>
                      <a:pt x="4958" y="29520"/>
                    </a:lnTo>
                    <a:lnTo>
                      <a:pt x="4890" y="29270"/>
                    </a:lnTo>
                    <a:lnTo>
                      <a:pt x="4844" y="29043"/>
                    </a:lnTo>
                    <a:lnTo>
                      <a:pt x="4844" y="29043"/>
                    </a:lnTo>
                    <a:lnTo>
                      <a:pt x="4822" y="28792"/>
                    </a:lnTo>
                    <a:lnTo>
                      <a:pt x="4822" y="28542"/>
                    </a:lnTo>
                    <a:lnTo>
                      <a:pt x="4822" y="28315"/>
                    </a:lnTo>
                    <a:lnTo>
                      <a:pt x="4844" y="28065"/>
                    </a:lnTo>
                    <a:lnTo>
                      <a:pt x="4913" y="27587"/>
                    </a:lnTo>
                    <a:lnTo>
                      <a:pt x="5049" y="27132"/>
                    </a:lnTo>
                    <a:lnTo>
                      <a:pt x="5208" y="26655"/>
                    </a:lnTo>
                    <a:lnTo>
                      <a:pt x="5390" y="26200"/>
                    </a:lnTo>
                    <a:lnTo>
                      <a:pt x="5618" y="25768"/>
                    </a:lnTo>
                    <a:lnTo>
                      <a:pt x="5845" y="25336"/>
                    </a:lnTo>
                    <a:lnTo>
                      <a:pt x="5845" y="25336"/>
                    </a:lnTo>
                    <a:lnTo>
                      <a:pt x="6118" y="24903"/>
                    </a:lnTo>
                    <a:lnTo>
                      <a:pt x="6391" y="24471"/>
                    </a:lnTo>
                    <a:lnTo>
                      <a:pt x="6664" y="24062"/>
                    </a:lnTo>
                    <a:lnTo>
                      <a:pt x="6959" y="23653"/>
                    </a:lnTo>
                    <a:lnTo>
                      <a:pt x="7278" y="23266"/>
                    </a:lnTo>
                    <a:lnTo>
                      <a:pt x="7596" y="22879"/>
                    </a:lnTo>
                    <a:lnTo>
                      <a:pt x="7937" y="22515"/>
                    </a:lnTo>
                    <a:lnTo>
                      <a:pt x="8279" y="22152"/>
                    </a:lnTo>
                    <a:lnTo>
                      <a:pt x="8642" y="21788"/>
                    </a:lnTo>
                    <a:lnTo>
                      <a:pt x="9006" y="21447"/>
                    </a:lnTo>
                    <a:lnTo>
                      <a:pt x="9393" y="21128"/>
                    </a:lnTo>
                    <a:lnTo>
                      <a:pt x="9780" y="20810"/>
                    </a:lnTo>
                    <a:lnTo>
                      <a:pt x="10166" y="20491"/>
                    </a:lnTo>
                    <a:lnTo>
                      <a:pt x="10576" y="20218"/>
                    </a:lnTo>
                    <a:lnTo>
                      <a:pt x="10985" y="19923"/>
                    </a:lnTo>
                    <a:lnTo>
                      <a:pt x="11417" y="1967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7415777" y="3585116"/>
                <a:ext cx="87464" cy="86766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5596" extrusionOk="0">
                    <a:moveTo>
                      <a:pt x="2548" y="1"/>
                    </a:moveTo>
                    <a:lnTo>
                      <a:pt x="2252" y="69"/>
                    </a:lnTo>
                    <a:lnTo>
                      <a:pt x="1933" y="160"/>
                    </a:lnTo>
                    <a:lnTo>
                      <a:pt x="1638" y="273"/>
                    </a:lnTo>
                    <a:lnTo>
                      <a:pt x="1365" y="433"/>
                    </a:lnTo>
                    <a:lnTo>
                      <a:pt x="1092" y="637"/>
                    </a:lnTo>
                    <a:lnTo>
                      <a:pt x="842" y="842"/>
                    </a:lnTo>
                    <a:lnTo>
                      <a:pt x="637" y="1092"/>
                    </a:lnTo>
                    <a:lnTo>
                      <a:pt x="432" y="1342"/>
                    </a:lnTo>
                    <a:lnTo>
                      <a:pt x="273" y="1615"/>
                    </a:lnTo>
                    <a:lnTo>
                      <a:pt x="160" y="1911"/>
                    </a:lnTo>
                    <a:lnTo>
                      <a:pt x="69" y="2229"/>
                    </a:lnTo>
                    <a:lnTo>
                      <a:pt x="23" y="2525"/>
                    </a:lnTo>
                    <a:lnTo>
                      <a:pt x="0" y="2866"/>
                    </a:lnTo>
                    <a:lnTo>
                      <a:pt x="46" y="3184"/>
                    </a:lnTo>
                    <a:lnTo>
                      <a:pt x="160" y="3617"/>
                    </a:lnTo>
                    <a:lnTo>
                      <a:pt x="319" y="4003"/>
                    </a:lnTo>
                    <a:lnTo>
                      <a:pt x="410" y="4185"/>
                    </a:lnTo>
                    <a:lnTo>
                      <a:pt x="501" y="4344"/>
                    </a:lnTo>
                    <a:lnTo>
                      <a:pt x="614" y="4526"/>
                    </a:lnTo>
                    <a:lnTo>
                      <a:pt x="728" y="4663"/>
                    </a:lnTo>
                    <a:lnTo>
                      <a:pt x="865" y="4822"/>
                    </a:lnTo>
                    <a:lnTo>
                      <a:pt x="1024" y="4936"/>
                    </a:lnTo>
                    <a:lnTo>
                      <a:pt x="1160" y="5072"/>
                    </a:lnTo>
                    <a:lnTo>
                      <a:pt x="1342" y="5186"/>
                    </a:lnTo>
                    <a:lnTo>
                      <a:pt x="1524" y="5277"/>
                    </a:lnTo>
                    <a:lnTo>
                      <a:pt x="1706" y="5368"/>
                    </a:lnTo>
                    <a:lnTo>
                      <a:pt x="1911" y="5436"/>
                    </a:lnTo>
                    <a:lnTo>
                      <a:pt x="2115" y="5504"/>
                    </a:lnTo>
                    <a:lnTo>
                      <a:pt x="2434" y="5572"/>
                    </a:lnTo>
                    <a:lnTo>
                      <a:pt x="2729" y="5595"/>
                    </a:lnTo>
                    <a:lnTo>
                      <a:pt x="3025" y="5595"/>
                    </a:lnTo>
                    <a:lnTo>
                      <a:pt x="3321" y="5550"/>
                    </a:lnTo>
                    <a:lnTo>
                      <a:pt x="3594" y="5481"/>
                    </a:lnTo>
                    <a:lnTo>
                      <a:pt x="3889" y="5391"/>
                    </a:lnTo>
                    <a:lnTo>
                      <a:pt x="4140" y="5277"/>
                    </a:lnTo>
                    <a:lnTo>
                      <a:pt x="4390" y="5118"/>
                    </a:lnTo>
                    <a:lnTo>
                      <a:pt x="4617" y="4958"/>
                    </a:lnTo>
                    <a:lnTo>
                      <a:pt x="4845" y="4754"/>
                    </a:lnTo>
                    <a:lnTo>
                      <a:pt x="5026" y="4549"/>
                    </a:lnTo>
                    <a:lnTo>
                      <a:pt x="5208" y="4299"/>
                    </a:lnTo>
                    <a:lnTo>
                      <a:pt x="5345" y="4049"/>
                    </a:lnTo>
                    <a:lnTo>
                      <a:pt x="5459" y="3776"/>
                    </a:lnTo>
                    <a:lnTo>
                      <a:pt x="5550" y="3480"/>
                    </a:lnTo>
                    <a:lnTo>
                      <a:pt x="5618" y="3184"/>
                    </a:lnTo>
                    <a:lnTo>
                      <a:pt x="5641" y="2889"/>
                    </a:lnTo>
                    <a:lnTo>
                      <a:pt x="5641" y="2616"/>
                    </a:lnTo>
                    <a:lnTo>
                      <a:pt x="5595" y="2343"/>
                    </a:lnTo>
                    <a:lnTo>
                      <a:pt x="5527" y="2070"/>
                    </a:lnTo>
                    <a:lnTo>
                      <a:pt x="5436" y="1820"/>
                    </a:lnTo>
                    <a:lnTo>
                      <a:pt x="5345" y="1570"/>
                    </a:lnTo>
                    <a:lnTo>
                      <a:pt x="5208" y="1342"/>
                    </a:lnTo>
                    <a:lnTo>
                      <a:pt x="5049" y="1115"/>
                    </a:lnTo>
                    <a:lnTo>
                      <a:pt x="4867" y="910"/>
                    </a:lnTo>
                    <a:lnTo>
                      <a:pt x="4663" y="728"/>
                    </a:lnTo>
                    <a:lnTo>
                      <a:pt x="4458" y="569"/>
                    </a:lnTo>
                    <a:lnTo>
                      <a:pt x="4230" y="410"/>
                    </a:lnTo>
                    <a:lnTo>
                      <a:pt x="4003" y="296"/>
                    </a:lnTo>
                    <a:lnTo>
                      <a:pt x="3730" y="182"/>
                    </a:lnTo>
                    <a:lnTo>
                      <a:pt x="3480" y="92"/>
                    </a:lnTo>
                    <a:lnTo>
                      <a:pt x="3184" y="23"/>
                    </a:lnTo>
                    <a:lnTo>
                      <a:pt x="28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8" name="Google Shape;748;p21"/>
            <p:cNvGrpSpPr/>
            <p:nvPr/>
          </p:nvGrpSpPr>
          <p:grpSpPr>
            <a:xfrm>
              <a:off x="3184954" y="1638362"/>
              <a:ext cx="2753285" cy="2431711"/>
              <a:chOff x="1573550" y="1115975"/>
              <a:chExt cx="4439350" cy="3920850"/>
            </a:xfrm>
          </p:grpSpPr>
          <p:sp>
            <p:nvSpPr>
              <p:cNvPr id="749" name="Google Shape;749;p21"/>
              <p:cNvSpPr/>
              <p:nvPr/>
            </p:nvSpPr>
            <p:spPr>
              <a:xfrm>
                <a:off x="3478800" y="1115975"/>
                <a:ext cx="1519225" cy="1248025"/>
              </a:xfrm>
              <a:custGeom>
                <a:avLst/>
                <a:gdLst/>
                <a:ahLst/>
                <a:cxnLst/>
                <a:rect l="l" t="t" r="r" b="b"/>
                <a:pathLst>
                  <a:path w="60769" h="49921" extrusionOk="0">
                    <a:moveTo>
                      <a:pt x="0" y="1"/>
                    </a:moveTo>
                    <a:lnTo>
                      <a:pt x="28088" y="48033"/>
                    </a:lnTo>
                    <a:lnTo>
                      <a:pt x="28224" y="48260"/>
                    </a:lnTo>
                    <a:lnTo>
                      <a:pt x="28383" y="48465"/>
                    </a:lnTo>
                    <a:lnTo>
                      <a:pt x="28542" y="48647"/>
                    </a:lnTo>
                    <a:lnTo>
                      <a:pt x="28702" y="48829"/>
                    </a:lnTo>
                    <a:lnTo>
                      <a:pt x="28883" y="48988"/>
                    </a:lnTo>
                    <a:lnTo>
                      <a:pt x="29065" y="49147"/>
                    </a:lnTo>
                    <a:lnTo>
                      <a:pt x="29270" y="49284"/>
                    </a:lnTo>
                    <a:lnTo>
                      <a:pt x="29475" y="49420"/>
                    </a:lnTo>
                    <a:lnTo>
                      <a:pt x="29702" y="49534"/>
                    </a:lnTo>
                    <a:lnTo>
                      <a:pt x="29930" y="49648"/>
                    </a:lnTo>
                    <a:lnTo>
                      <a:pt x="30157" y="49716"/>
                    </a:lnTo>
                    <a:lnTo>
                      <a:pt x="30385" y="49784"/>
                    </a:lnTo>
                    <a:lnTo>
                      <a:pt x="30635" y="49852"/>
                    </a:lnTo>
                    <a:lnTo>
                      <a:pt x="30885" y="49898"/>
                    </a:lnTo>
                    <a:lnTo>
                      <a:pt x="31135" y="49920"/>
                    </a:lnTo>
                    <a:lnTo>
                      <a:pt x="57243" y="49920"/>
                    </a:lnTo>
                    <a:lnTo>
                      <a:pt x="57516" y="49898"/>
                    </a:lnTo>
                    <a:lnTo>
                      <a:pt x="57789" y="49829"/>
                    </a:lnTo>
                    <a:lnTo>
                      <a:pt x="58039" y="49784"/>
                    </a:lnTo>
                    <a:lnTo>
                      <a:pt x="58290" y="49693"/>
                    </a:lnTo>
                    <a:lnTo>
                      <a:pt x="58540" y="49602"/>
                    </a:lnTo>
                    <a:lnTo>
                      <a:pt x="58767" y="49488"/>
                    </a:lnTo>
                    <a:lnTo>
                      <a:pt x="58972" y="49352"/>
                    </a:lnTo>
                    <a:lnTo>
                      <a:pt x="59177" y="49215"/>
                    </a:lnTo>
                    <a:lnTo>
                      <a:pt x="59381" y="49056"/>
                    </a:lnTo>
                    <a:lnTo>
                      <a:pt x="59563" y="48897"/>
                    </a:lnTo>
                    <a:lnTo>
                      <a:pt x="59745" y="48715"/>
                    </a:lnTo>
                    <a:lnTo>
                      <a:pt x="59904" y="48533"/>
                    </a:lnTo>
                    <a:lnTo>
                      <a:pt x="60064" y="48351"/>
                    </a:lnTo>
                    <a:lnTo>
                      <a:pt x="60200" y="48147"/>
                    </a:lnTo>
                    <a:lnTo>
                      <a:pt x="60314" y="47919"/>
                    </a:lnTo>
                    <a:lnTo>
                      <a:pt x="60427" y="47692"/>
                    </a:lnTo>
                    <a:lnTo>
                      <a:pt x="60518" y="47464"/>
                    </a:lnTo>
                    <a:lnTo>
                      <a:pt x="60609" y="47237"/>
                    </a:lnTo>
                    <a:lnTo>
                      <a:pt x="60678" y="47009"/>
                    </a:lnTo>
                    <a:lnTo>
                      <a:pt x="60723" y="46759"/>
                    </a:lnTo>
                    <a:lnTo>
                      <a:pt x="60746" y="46509"/>
                    </a:lnTo>
                    <a:lnTo>
                      <a:pt x="60769" y="46259"/>
                    </a:lnTo>
                    <a:lnTo>
                      <a:pt x="60769" y="46009"/>
                    </a:lnTo>
                    <a:lnTo>
                      <a:pt x="60769" y="45759"/>
                    </a:lnTo>
                    <a:lnTo>
                      <a:pt x="60723" y="45508"/>
                    </a:lnTo>
                    <a:lnTo>
                      <a:pt x="60678" y="45258"/>
                    </a:lnTo>
                    <a:lnTo>
                      <a:pt x="60609" y="45008"/>
                    </a:lnTo>
                    <a:lnTo>
                      <a:pt x="60518" y="44758"/>
                    </a:lnTo>
                    <a:lnTo>
                      <a:pt x="60405" y="44508"/>
                    </a:lnTo>
                    <a:lnTo>
                      <a:pt x="60291" y="44258"/>
                    </a:lnTo>
                    <a:lnTo>
                      <a:pt x="60132" y="44030"/>
                    </a:lnTo>
                    <a:lnTo>
                      <a:pt x="310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2674850" y="1115975"/>
                <a:ext cx="1580625" cy="1789875"/>
              </a:xfrm>
              <a:custGeom>
                <a:avLst/>
                <a:gdLst/>
                <a:ahLst/>
                <a:cxnLst/>
                <a:rect l="l" t="t" r="r" b="b"/>
                <a:pathLst>
                  <a:path w="63225" h="71595" extrusionOk="0">
                    <a:moveTo>
                      <a:pt x="32500" y="1"/>
                    </a:moveTo>
                    <a:lnTo>
                      <a:pt x="32022" y="23"/>
                    </a:lnTo>
                    <a:lnTo>
                      <a:pt x="31544" y="69"/>
                    </a:lnTo>
                    <a:lnTo>
                      <a:pt x="31090" y="137"/>
                    </a:lnTo>
                    <a:lnTo>
                      <a:pt x="30635" y="251"/>
                    </a:lnTo>
                    <a:lnTo>
                      <a:pt x="30203" y="387"/>
                    </a:lnTo>
                    <a:lnTo>
                      <a:pt x="29771" y="546"/>
                    </a:lnTo>
                    <a:lnTo>
                      <a:pt x="29338" y="751"/>
                    </a:lnTo>
                    <a:lnTo>
                      <a:pt x="28929" y="956"/>
                    </a:lnTo>
                    <a:lnTo>
                      <a:pt x="28542" y="1206"/>
                    </a:lnTo>
                    <a:lnTo>
                      <a:pt x="28156" y="1479"/>
                    </a:lnTo>
                    <a:lnTo>
                      <a:pt x="27815" y="1752"/>
                    </a:lnTo>
                    <a:lnTo>
                      <a:pt x="27474" y="2070"/>
                    </a:lnTo>
                    <a:lnTo>
                      <a:pt x="27132" y="2411"/>
                    </a:lnTo>
                    <a:lnTo>
                      <a:pt x="26837" y="2775"/>
                    </a:lnTo>
                    <a:lnTo>
                      <a:pt x="26564" y="3162"/>
                    </a:lnTo>
                    <a:lnTo>
                      <a:pt x="26314" y="3548"/>
                    </a:lnTo>
                    <a:lnTo>
                      <a:pt x="6914" y="36707"/>
                    </a:lnTo>
                    <a:lnTo>
                      <a:pt x="1774" y="34979"/>
                    </a:lnTo>
                    <a:lnTo>
                      <a:pt x="1570" y="34933"/>
                    </a:lnTo>
                    <a:lnTo>
                      <a:pt x="1388" y="34910"/>
                    </a:lnTo>
                    <a:lnTo>
                      <a:pt x="1206" y="34910"/>
                    </a:lnTo>
                    <a:lnTo>
                      <a:pt x="1024" y="34933"/>
                    </a:lnTo>
                    <a:lnTo>
                      <a:pt x="842" y="35001"/>
                    </a:lnTo>
                    <a:lnTo>
                      <a:pt x="683" y="35070"/>
                    </a:lnTo>
                    <a:lnTo>
                      <a:pt x="546" y="35161"/>
                    </a:lnTo>
                    <a:lnTo>
                      <a:pt x="410" y="35274"/>
                    </a:lnTo>
                    <a:lnTo>
                      <a:pt x="296" y="35411"/>
                    </a:lnTo>
                    <a:lnTo>
                      <a:pt x="205" y="35547"/>
                    </a:lnTo>
                    <a:lnTo>
                      <a:pt x="114" y="35706"/>
                    </a:lnTo>
                    <a:lnTo>
                      <a:pt x="46" y="35888"/>
                    </a:lnTo>
                    <a:lnTo>
                      <a:pt x="23" y="36070"/>
                    </a:lnTo>
                    <a:lnTo>
                      <a:pt x="1" y="36252"/>
                    </a:lnTo>
                    <a:lnTo>
                      <a:pt x="23" y="36434"/>
                    </a:lnTo>
                    <a:lnTo>
                      <a:pt x="69" y="36616"/>
                    </a:lnTo>
                    <a:lnTo>
                      <a:pt x="10530" y="70662"/>
                    </a:lnTo>
                    <a:lnTo>
                      <a:pt x="10576" y="70821"/>
                    </a:lnTo>
                    <a:lnTo>
                      <a:pt x="10667" y="70957"/>
                    </a:lnTo>
                    <a:lnTo>
                      <a:pt x="10758" y="71094"/>
                    </a:lnTo>
                    <a:lnTo>
                      <a:pt x="10849" y="71207"/>
                    </a:lnTo>
                    <a:lnTo>
                      <a:pt x="10962" y="71298"/>
                    </a:lnTo>
                    <a:lnTo>
                      <a:pt x="11076" y="71389"/>
                    </a:lnTo>
                    <a:lnTo>
                      <a:pt x="11213" y="71458"/>
                    </a:lnTo>
                    <a:lnTo>
                      <a:pt x="11349" y="71526"/>
                    </a:lnTo>
                    <a:lnTo>
                      <a:pt x="11508" y="71571"/>
                    </a:lnTo>
                    <a:lnTo>
                      <a:pt x="11645" y="71594"/>
                    </a:lnTo>
                    <a:lnTo>
                      <a:pt x="11963" y="71594"/>
                    </a:lnTo>
                    <a:lnTo>
                      <a:pt x="12122" y="71571"/>
                    </a:lnTo>
                    <a:lnTo>
                      <a:pt x="12259" y="71526"/>
                    </a:lnTo>
                    <a:lnTo>
                      <a:pt x="12418" y="71458"/>
                    </a:lnTo>
                    <a:lnTo>
                      <a:pt x="12554" y="71367"/>
                    </a:lnTo>
                    <a:lnTo>
                      <a:pt x="25495" y="62338"/>
                    </a:lnTo>
                    <a:lnTo>
                      <a:pt x="34114" y="56311"/>
                    </a:lnTo>
                    <a:lnTo>
                      <a:pt x="42188" y="50603"/>
                    </a:lnTo>
                    <a:lnTo>
                      <a:pt x="42347" y="50489"/>
                    </a:lnTo>
                    <a:lnTo>
                      <a:pt x="42484" y="50330"/>
                    </a:lnTo>
                    <a:lnTo>
                      <a:pt x="42575" y="50193"/>
                    </a:lnTo>
                    <a:lnTo>
                      <a:pt x="42666" y="50011"/>
                    </a:lnTo>
                    <a:lnTo>
                      <a:pt x="42711" y="49852"/>
                    </a:lnTo>
                    <a:lnTo>
                      <a:pt x="42757" y="49670"/>
                    </a:lnTo>
                    <a:lnTo>
                      <a:pt x="42757" y="49488"/>
                    </a:lnTo>
                    <a:lnTo>
                      <a:pt x="42734" y="49306"/>
                    </a:lnTo>
                    <a:lnTo>
                      <a:pt x="42688" y="49147"/>
                    </a:lnTo>
                    <a:lnTo>
                      <a:pt x="42620" y="48965"/>
                    </a:lnTo>
                    <a:lnTo>
                      <a:pt x="42552" y="48806"/>
                    </a:lnTo>
                    <a:lnTo>
                      <a:pt x="42438" y="48670"/>
                    </a:lnTo>
                    <a:lnTo>
                      <a:pt x="42302" y="48533"/>
                    </a:lnTo>
                    <a:lnTo>
                      <a:pt x="42165" y="48419"/>
                    </a:lnTo>
                    <a:lnTo>
                      <a:pt x="41983" y="48328"/>
                    </a:lnTo>
                    <a:lnTo>
                      <a:pt x="41801" y="48260"/>
                    </a:lnTo>
                    <a:lnTo>
                      <a:pt x="36025" y="46509"/>
                    </a:lnTo>
                    <a:lnTo>
                      <a:pt x="632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1573550" y="2905825"/>
                <a:ext cx="1075750" cy="1911525"/>
              </a:xfrm>
              <a:custGeom>
                <a:avLst/>
                <a:gdLst/>
                <a:ahLst/>
                <a:cxnLst/>
                <a:rect l="l" t="t" r="r" b="b"/>
                <a:pathLst>
                  <a:path w="43030" h="76461" extrusionOk="0">
                    <a:moveTo>
                      <a:pt x="25949" y="0"/>
                    </a:moveTo>
                    <a:lnTo>
                      <a:pt x="25699" y="23"/>
                    </a:lnTo>
                    <a:lnTo>
                      <a:pt x="25449" y="23"/>
                    </a:lnTo>
                    <a:lnTo>
                      <a:pt x="25199" y="68"/>
                    </a:lnTo>
                    <a:lnTo>
                      <a:pt x="24972" y="114"/>
                    </a:lnTo>
                    <a:lnTo>
                      <a:pt x="24721" y="182"/>
                    </a:lnTo>
                    <a:lnTo>
                      <a:pt x="24494" y="273"/>
                    </a:lnTo>
                    <a:lnTo>
                      <a:pt x="24267" y="364"/>
                    </a:lnTo>
                    <a:lnTo>
                      <a:pt x="24039" y="478"/>
                    </a:lnTo>
                    <a:lnTo>
                      <a:pt x="23812" y="614"/>
                    </a:lnTo>
                    <a:lnTo>
                      <a:pt x="23607" y="751"/>
                    </a:lnTo>
                    <a:lnTo>
                      <a:pt x="23425" y="910"/>
                    </a:lnTo>
                    <a:lnTo>
                      <a:pt x="23220" y="1092"/>
                    </a:lnTo>
                    <a:lnTo>
                      <a:pt x="23038" y="1274"/>
                    </a:lnTo>
                    <a:lnTo>
                      <a:pt x="22879" y="1478"/>
                    </a:lnTo>
                    <a:lnTo>
                      <a:pt x="22720" y="1706"/>
                    </a:lnTo>
                    <a:lnTo>
                      <a:pt x="22584" y="1933"/>
                    </a:lnTo>
                    <a:lnTo>
                      <a:pt x="22447" y="2183"/>
                    </a:lnTo>
                    <a:lnTo>
                      <a:pt x="0" y="49920"/>
                    </a:lnTo>
                    <a:lnTo>
                      <a:pt x="16193" y="76461"/>
                    </a:lnTo>
                    <a:lnTo>
                      <a:pt x="42574" y="27473"/>
                    </a:lnTo>
                    <a:lnTo>
                      <a:pt x="42688" y="27246"/>
                    </a:lnTo>
                    <a:lnTo>
                      <a:pt x="42779" y="27018"/>
                    </a:lnTo>
                    <a:lnTo>
                      <a:pt x="42870" y="26768"/>
                    </a:lnTo>
                    <a:lnTo>
                      <a:pt x="42938" y="26541"/>
                    </a:lnTo>
                    <a:lnTo>
                      <a:pt x="42984" y="26291"/>
                    </a:lnTo>
                    <a:lnTo>
                      <a:pt x="43006" y="26040"/>
                    </a:lnTo>
                    <a:lnTo>
                      <a:pt x="43029" y="25813"/>
                    </a:lnTo>
                    <a:lnTo>
                      <a:pt x="43029" y="25563"/>
                    </a:lnTo>
                    <a:lnTo>
                      <a:pt x="43006" y="25313"/>
                    </a:lnTo>
                    <a:lnTo>
                      <a:pt x="42984" y="25062"/>
                    </a:lnTo>
                    <a:lnTo>
                      <a:pt x="42938" y="24835"/>
                    </a:lnTo>
                    <a:lnTo>
                      <a:pt x="42870" y="24585"/>
                    </a:lnTo>
                    <a:lnTo>
                      <a:pt x="42802" y="24357"/>
                    </a:lnTo>
                    <a:lnTo>
                      <a:pt x="42711" y="24130"/>
                    </a:lnTo>
                    <a:lnTo>
                      <a:pt x="42597" y="23903"/>
                    </a:lnTo>
                    <a:lnTo>
                      <a:pt x="42483" y="23675"/>
                    </a:lnTo>
                    <a:lnTo>
                      <a:pt x="29156" y="1842"/>
                    </a:lnTo>
                    <a:lnTo>
                      <a:pt x="28997" y="1592"/>
                    </a:lnTo>
                    <a:lnTo>
                      <a:pt x="28838" y="1387"/>
                    </a:lnTo>
                    <a:lnTo>
                      <a:pt x="28656" y="1183"/>
                    </a:lnTo>
                    <a:lnTo>
                      <a:pt x="28451" y="1001"/>
                    </a:lnTo>
                    <a:lnTo>
                      <a:pt x="28269" y="819"/>
                    </a:lnTo>
                    <a:lnTo>
                      <a:pt x="28065" y="660"/>
                    </a:lnTo>
                    <a:lnTo>
                      <a:pt x="27837" y="523"/>
                    </a:lnTo>
                    <a:lnTo>
                      <a:pt x="27610" y="409"/>
                    </a:lnTo>
                    <a:lnTo>
                      <a:pt x="27382" y="296"/>
                    </a:lnTo>
                    <a:lnTo>
                      <a:pt x="27155" y="205"/>
                    </a:lnTo>
                    <a:lnTo>
                      <a:pt x="26927" y="137"/>
                    </a:lnTo>
                    <a:lnTo>
                      <a:pt x="26677" y="91"/>
                    </a:lnTo>
                    <a:lnTo>
                      <a:pt x="26427" y="46"/>
                    </a:lnTo>
                    <a:lnTo>
                      <a:pt x="26177" y="23"/>
                    </a:lnTo>
                    <a:lnTo>
                      <a:pt x="25949" y="0"/>
                    </a:lnTo>
                    <a:close/>
                  </a:path>
                </a:pathLst>
              </a:custGeom>
              <a:solidFill>
                <a:srgbClr val="DDC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1573550" y="3941750"/>
                <a:ext cx="2202625" cy="1095075"/>
              </a:xfrm>
              <a:custGeom>
                <a:avLst/>
                <a:gdLst/>
                <a:ahLst/>
                <a:cxnLst/>
                <a:rect l="l" t="t" r="r" b="b"/>
                <a:pathLst>
                  <a:path w="88105" h="43803" extrusionOk="0">
                    <a:moveTo>
                      <a:pt x="53604" y="0"/>
                    </a:moveTo>
                    <a:lnTo>
                      <a:pt x="53422" y="23"/>
                    </a:lnTo>
                    <a:lnTo>
                      <a:pt x="53241" y="46"/>
                    </a:lnTo>
                    <a:lnTo>
                      <a:pt x="53081" y="114"/>
                    </a:lnTo>
                    <a:lnTo>
                      <a:pt x="52922" y="205"/>
                    </a:lnTo>
                    <a:lnTo>
                      <a:pt x="52786" y="318"/>
                    </a:lnTo>
                    <a:lnTo>
                      <a:pt x="52649" y="432"/>
                    </a:lnTo>
                    <a:lnTo>
                      <a:pt x="52536" y="591"/>
                    </a:lnTo>
                    <a:lnTo>
                      <a:pt x="52445" y="728"/>
                    </a:lnTo>
                    <a:lnTo>
                      <a:pt x="52376" y="910"/>
                    </a:lnTo>
                    <a:lnTo>
                      <a:pt x="52331" y="1092"/>
                    </a:lnTo>
                    <a:lnTo>
                      <a:pt x="52308" y="1274"/>
                    </a:lnTo>
                    <a:lnTo>
                      <a:pt x="52331" y="1456"/>
                    </a:lnTo>
                    <a:lnTo>
                      <a:pt x="52354" y="1660"/>
                    </a:lnTo>
                    <a:lnTo>
                      <a:pt x="53877" y="7505"/>
                    </a:lnTo>
                    <a:lnTo>
                      <a:pt x="0" y="8483"/>
                    </a:lnTo>
                    <a:lnTo>
                      <a:pt x="16011" y="34728"/>
                    </a:lnTo>
                    <a:lnTo>
                      <a:pt x="16284" y="35115"/>
                    </a:lnTo>
                    <a:lnTo>
                      <a:pt x="16557" y="35501"/>
                    </a:lnTo>
                    <a:lnTo>
                      <a:pt x="16875" y="35865"/>
                    </a:lnTo>
                    <a:lnTo>
                      <a:pt x="17194" y="36184"/>
                    </a:lnTo>
                    <a:lnTo>
                      <a:pt x="17535" y="36502"/>
                    </a:lnTo>
                    <a:lnTo>
                      <a:pt x="17899" y="36775"/>
                    </a:lnTo>
                    <a:lnTo>
                      <a:pt x="18285" y="37048"/>
                    </a:lnTo>
                    <a:lnTo>
                      <a:pt x="18695" y="37275"/>
                    </a:lnTo>
                    <a:lnTo>
                      <a:pt x="19104" y="37480"/>
                    </a:lnTo>
                    <a:lnTo>
                      <a:pt x="19513" y="37662"/>
                    </a:lnTo>
                    <a:lnTo>
                      <a:pt x="19945" y="37821"/>
                    </a:lnTo>
                    <a:lnTo>
                      <a:pt x="20400" y="37957"/>
                    </a:lnTo>
                    <a:lnTo>
                      <a:pt x="20855" y="38048"/>
                    </a:lnTo>
                    <a:lnTo>
                      <a:pt x="21333" y="38117"/>
                    </a:lnTo>
                    <a:lnTo>
                      <a:pt x="21788" y="38162"/>
                    </a:lnTo>
                    <a:lnTo>
                      <a:pt x="22265" y="38162"/>
                    </a:lnTo>
                    <a:lnTo>
                      <a:pt x="60677" y="37457"/>
                    </a:lnTo>
                    <a:lnTo>
                      <a:pt x="61860" y="42756"/>
                    </a:lnTo>
                    <a:lnTo>
                      <a:pt x="61928" y="42961"/>
                    </a:lnTo>
                    <a:lnTo>
                      <a:pt x="61996" y="43120"/>
                    </a:lnTo>
                    <a:lnTo>
                      <a:pt x="62110" y="43279"/>
                    </a:lnTo>
                    <a:lnTo>
                      <a:pt x="62224" y="43416"/>
                    </a:lnTo>
                    <a:lnTo>
                      <a:pt x="62360" y="43529"/>
                    </a:lnTo>
                    <a:lnTo>
                      <a:pt x="62519" y="43620"/>
                    </a:lnTo>
                    <a:lnTo>
                      <a:pt x="62679" y="43711"/>
                    </a:lnTo>
                    <a:lnTo>
                      <a:pt x="62838" y="43757"/>
                    </a:lnTo>
                    <a:lnTo>
                      <a:pt x="63020" y="43780"/>
                    </a:lnTo>
                    <a:lnTo>
                      <a:pt x="63179" y="43802"/>
                    </a:lnTo>
                    <a:lnTo>
                      <a:pt x="63361" y="43780"/>
                    </a:lnTo>
                    <a:lnTo>
                      <a:pt x="63543" y="43757"/>
                    </a:lnTo>
                    <a:lnTo>
                      <a:pt x="63702" y="43689"/>
                    </a:lnTo>
                    <a:lnTo>
                      <a:pt x="63861" y="43598"/>
                    </a:lnTo>
                    <a:lnTo>
                      <a:pt x="64020" y="43484"/>
                    </a:lnTo>
                    <a:lnTo>
                      <a:pt x="64157" y="43347"/>
                    </a:lnTo>
                    <a:lnTo>
                      <a:pt x="87764" y="16693"/>
                    </a:lnTo>
                    <a:lnTo>
                      <a:pt x="87877" y="16579"/>
                    </a:lnTo>
                    <a:lnTo>
                      <a:pt x="87968" y="16443"/>
                    </a:lnTo>
                    <a:lnTo>
                      <a:pt x="88014" y="16284"/>
                    </a:lnTo>
                    <a:lnTo>
                      <a:pt x="88059" y="16147"/>
                    </a:lnTo>
                    <a:lnTo>
                      <a:pt x="88105" y="15988"/>
                    </a:lnTo>
                    <a:lnTo>
                      <a:pt x="88105" y="15852"/>
                    </a:lnTo>
                    <a:lnTo>
                      <a:pt x="88105" y="15692"/>
                    </a:lnTo>
                    <a:lnTo>
                      <a:pt x="88082" y="15533"/>
                    </a:lnTo>
                    <a:lnTo>
                      <a:pt x="88037" y="15397"/>
                    </a:lnTo>
                    <a:lnTo>
                      <a:pt x="87991" y="15260"/>
                    </a:lnTo>
                    <a:lnTo>
                      <a:pt x="87900" y="15124"/>
                    </a:lnTo>
                    <a:lnTo>
                      <a:pt x="87832" y="14987"/>
                    </a:lnTo>
                    <a:lnTo>
                      <a:pt x="87718" y="14874"/>
                    </a:lnTo>
                    <a:lnTo>
                      <a:pt x="87604" y="14783"/>
                    </a:lnTo>
                    <a:lnTo>
                      <a:pt x="87468" y="14692"/>
                    </a:lnTo>
                    <a:lnTo>
                      <a:pt x="87332" y="14601"/>
                    </a:lnTo>
                    <a:lnTo>
                      <a:pt x="72890" y="8256"/>
                    </a:lnTo>
                    <a:lnTo>
                      <a:pt x="63247" y="4026"/>
                    </a:lnTo>
                    <a:lnTo>
                      <a:pt x="54173" y="114"/>
                    </a:lnTo>
                    <a:lnTo>
                      <a:pt x="53991" y="46"/>
                    </a:lnTo>
                    <a:lnTo>
                      <a:pt x="537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4141750" y="4306750"/>
                <a:ext cx="1845575" cy="730075"/>
              </a:xfrm>
              <a:custGeom>
                <a:avLst/>
                <a:gdLst/>
                <a:ahLst/>
                <a:cxnLst/>
                <a:rect l="l" t="t" r="r" b="b"/>
                <a:pathLst>
                  <a:path w="73823" h="29203" extrusionOk="0">
                    <a:moveTo>
                      <a:pt x="17785" y="1"/>
                    </a:moveTo>
                    <a:lnTo>
                      <a:pt x="17535" y="24"/>
                    </a:lnTo>
                    <a:lnTo>
                      <a:pt x="17285" y="69"/>
                    </a:lnTo>
                    <a:lnTo>
                      <a:pt x="17034" y="137"/>
                    </a:lnTo>
                    <a:lnTo>
                      <a:pt x="16807" y="205"/>
                    </a:lnTo>
                    <a:lnTo>
                      <a:pt x="16580" y="296"/>
                    </a:lnTo>
                    <a:lnTo>
                      <a:pt x="16352" y="387"/>
                    </a:lnTo>
                    <a:lnTo>
                      <a:pt x="16147" y="501"/>
                    </a:lnTo>
                    <a:lnTo>
                      <a:pt x="15920" y="638"/>
                    </a:lnTo>
                    <a:lnTo>
                      <a:pt x="15738" y="774"/>
                    </a:lnTo>
                    <a:lnTo>
                      <a:pt x="15533" y="933"/>
                    </a:lnTo>
                    <a:lnTo>
                      <a:pt x="15351" y="1115"/>
                    </a:lnTo>
                    <a:lnTo>
                      <a:pt x="15192" y="1297"/>
                    </a:lnTo>
                    <a:lnTo>
                      <a:pt x="15033" y="1479"/>
                    </a:lnTo>
                    <a:lnTo>
                      <a:pt x="14874" y="1684"/>
                    </a:lnTo>
                    <a:lnTo>
                      <a:pt x="660" y="22948"/>
                    </a:lnTo>
                    <a:lnTo>
                      <a:pt x="501" y="23198"/>
                    </a:lnTo>
                    <a:lnTo>
                      <a:pt x="364" y="23426"/>
                    </a:lnTo>
                    <a:lnTo>
                      <a:pt x="273" y="23676"/>
                    </a:lnTo>
                    <a:lnTo>
                      <a:pt x="182" y="23926"/>
                    </a:lnTo>
                    <a:lnTo>
                      <a:pt x="114" y="24176"/>
                    </a:lnTo>
                    <a:lnTo>
                      <a:pt x="46" y="24426"/>
                    </a:lnTo>
                    <a:lnTo>
                      <a:pt x="23" y="24676"/>
                    </a:lnTo>
                    <a:lnTo>
                      <a:pt x="0" y="24949"/>
                    </a:lnTo>
                    <a:lnTo>
                      <a:pt x="0" y="25200"/>
                    </a:lnTo>
                    <a:lnTo>
                      <a:pt x="23" y="25450"/>
                    </a:lnTo>
                    <a:lnTo>
                      <a:pt x="46" y="25677"/>
                    </a:lnTo>
                    <a:lnTo>
                      <a:pt x="114" y="25927"/>
                    </a:lnTo>
                    <a:lnTo>
                      <a:pt x="159" y="26178"/>
                    </a:lnTo>
                    <a:lnTo>
                      <a:pt x="250" y="26405"/>
                    </a:lnTo>
                    <a:lnTo>
                      <a:pt x="341" y="26632"/>
                    </a:lnTo>
                    <a:lnTo>
                      <a:pt x="455" y="26860"/>
                    </a:lnTo>
                    <a:lnTo>
                      <a:pt x="569" y="27064"/>
                    </a:lnTo>
                    <a:lnTo>
                      <a:pt x="705" y="27269"/>
                    </a:lnTo>
                    <a:lnTo>
                      <a:pt x="864" y="27474"/>
                    </a:lnTo>
                    <a:lnTo>
                      <a:pt x="1024" y="27656"/>
                    </a:lnTo>
                    <a:lnTo>
                      <a:pt x="1183" y="27838"/>
                    </a:lnTo>
                    <a:lnTo>
                      <a:pt x="1388" y="27997"/>
                    </a:lnTo>
                    <a:lnTo>
                      <a:pt x="1570" y="28156"/>
                    </a:lnTo>
                    <a:lnTo>
                      <a:pt x="1774" y="28293"/>
                    </a:lnTo>
                    <a:lnTo>
                      <a:pt x="2002" y="28429"/>
                    </a:lnTo>
                    <a:lnTo>
                      <a:pt x="2229" y="28543"/>
                    </a:lnTo>
                    <a:lnTo>
                      <a:pt x="2479" y="28634"/>
                    </a:lnTo>
                    <a:lnTo>
                      <a:pt x="2707" y="28725"/>
                    </a:lnTo>
                    <a:lnTo>
                      <a:pt x="2980" y="28793"/>
                    </a:lnTo>
                    <a:lnTo>
                      <a:pt x="3230" y="28838"/>
                    </a:lnTo>
                    <a:lnTo>
                      <a:pt x="3503" y="28861"/>
                    </a:lnTo>
                    <a:lnTo>
                      <a:pt x="3798" y="28884"/>
                    </a:lnTo>
                    <a:lnTo>
                      <a:pt x="56538" y="29202"/>
                    </a:lnTo>
                    <a:lnTo>
                      <a:pt x="73823" y="3367"/>
                    </a:lnTo>
                    <a:lnTo>
                      <a:pt x="182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4777400" y="2958125"/>
                <a:ext cx="1235500" cy="2078700"/>
              </a:xfrm>
              <a:custGeom>
                <a:avLst/>
                <a:gdLst/>
                <a:ahLst/>
                <a:cxnLst/>
                <a:rect l="l" t="t" r="r" b="b"/>
                <a:pathLst>
                  <a:path w="49420" h="83148" extrusionOk="0">
                    <a:moveTo>
                      <a:pt x="1069" y="0"/>
                    </a:moveTo>
                    <a:lnTo>
                      <a:pt x="933" y="46"/>
                    </a:lnTo>
                    <a:lnTo>
                      <a:pt x="774" y="114"/>
                    </a:lnTo>
                    <a:lnTo>
                      <a:pt x="660" y="182"/>
                    </a:lnTo>
                    <a:lnTo>
                      <a:pt x="523" y="251"/>
                    </a:lnTo>
                    <a:lnTo>
                      <a:pt x="410" y="364"/>
                    </a:lnTo>
                    <a:lnTo>
                      <a:pt x="296" y="455"/>
                    </a:lnTo>
                    <a:lnTo>
                      <a:pt x="205" y="592"/>
                    </a:lnTo>
                    <a:lnTo>
                      <a:pt x="137" y="728"/>
                    </a:lnTo>
                    <a:lnTo>
                      <a:pt x="69" y="865"/>
                    </a:lnTo>
                    <a:lnTo>
                      <a:pt x="23" y="1001"/>
                    </a:lnTo>
                    <a:lnTo>
                      <a:pt x="0" y="1160"/>
                    </a:lnTo>
                    <a:lnTo>
                      <a:pt x="0" y="1342"/>
                    </a:lnTo>
                    <a:lnTo>
                      <a:pt x="296" y="17103"/>
                    </a:lnTo>
                    <a:lnTo>
                      <a:pt x="501" y="27633"/>
                    </a:lnTo>
                    <a:lnTo>
                      <a:pt x="751" y="37503"/>
                    </a:lnTo>
                    <a:lnTo>
                      <a:pt x="774" y="37708"/>
                    </a:lnTo>
                    <a:lnTo>
                      <a:pt x="819" y="37912"/>
                    </a:lnTo>
                    <a:lnTo>
                      <a:pt x="887" y="38071"/>
                    </a:lnTo>
                    <a:lnTo>
                      <a:pt x="978" y="38231"/>
                    </a:lnTo>
                    <a:lnTo>
                      <a:pt x="1092" y="38367"/>
                    </a:lnTo>
                    <a:lnTo>
                      <a:pt x="1229" y="38504"/>
                    </a:lnTo>
                    <a:lnTo>
                      <a:pt x="1365" y="38595"/>
                    </a:lnTo>
                    <a:lnTo>
                      <a:pt x="1524" y="38686"/>
                    </a:lnTo>
                    <a:lnTo>
                      <a:pt x="1706" y="38754"/>
                    </a:lnTo>
                    <a:lnTo>
                      <a:pt x="1865" y="38777"/>
                    </a:lnTo>
                    <a:lnTo>
                      <a:pt x="2047" y="38799"/>
                    </a:lnTo>
                    <a:lnTo>
                      <a:pt x="2229" y="38799"/>
                    </a:lnTo>
                    <a:lnTo>
                      <a:pt x="2411" y="38754"/>
                    </a:lnTo>
                    <a:lnTo>
                      <a:pt x="2593" y="38708"/>
                    </a:lnTo>
                    <a:lnTo>
                      <a:pt x="2775" y="38617"/>
                    </a:lnTo>
                    <a:lnTo>
                      <a:pt x="2934" y="38504"/>
                    </a:lnTo>
                    <a:lnTo>
                      <a:pt x="7596" y="34683"/>
                    </a:lnTo>
                    <a:lnTo>
                      <a:pt x="31112" y="83147"/>
                    </a:lnTo>
                    <a:lnTo>
                      <a:pt x="48192" y="57607"/>
                    </a:lnTo>
                    <a:lnTo>
                      <a:pt x="48465" y="57198"/>
                    </a:lnTo>
                    <a:lnTo>
                      <a:pt x="48669" y="56789"/>
                    </a:lnTo>
                    <a:lnTo>
                      <a:pt x="48874" y="56357"/>
                    </a:lnTo>
                    <a:lnTo>
                      <a:pt x="49033" y="55924"/>
                    </a:lnTo>
                    <a:lnTo>
                      <a:pt x="49170" y="55470"/>
                    </a:lnTo>
                    <a:lnTo>
                      <a:pt x="49283" y="55015"/>
                    </a:lnTo>
                    <a:lnTo>
                      <a:pt x="49352" y="54560"/>
                    </a:lnTo>
                    <a:lnTo>
                      <a:pt x="49397" y="54105"/>
                    </a:lnTo>
                    <a:lnTo>
                      <a:pt x="49420" y="53650"/>
                    </a:lnTo>
                    <a:lnTo>
                      <a:pt x="49397" y="53195"/>
                    </a:lnTo>
                    <a:lnTo>
                      <a:pt x="49352" y="52718"/>
                    </a:lnTo>
                    <a:lnTo>
                      <a:pt x="49283" y="52263"/>
                    </a:lnTo>
                    <a:lnTo>
                      <a:pt x="49193" y="51808"/>
                    </a:lnTo>
                    <a:lnTo>
                      <a:pt x="49056" y="51353"/>
                    </a:lnTo>
                    <a:lnTo>
                      <a:pt x="48897" y="50921"/>
                    </a:lnTo>
                    <a:lnTo>
                      <a:pt x="48692" y="50489"/>
                    </a:lnTo>
                    <a:lnTo>
                      <a:pt x="31931" y="15920"/>
                    </a:lnTo>
                    <a:lnTo>
                      <a:pt x="36229" y="12623"/>
                    </a:lnTo>
                    <a:lnTo>
                      <a:pt x="36388" y="12486"/>
                    </a:lnTo>
                    <a:lnTo>
                      <a:pt x="36502" y="12327"/>
                    </a:lnTo>
                    <a:lnTo>
                      <a:pt x="36593" y="12168"/>
                    </a:lnTo>
                    <a:lnTo>
                      <a:pt x="36684" y="12009"/>
                    </a:lnTo>
                    <a:lnTo>
                      <a:pt x="36730" y="11849"/>
                    </a:lnTo>
                    <a:lnTo>
                      <a:pt x="36752" y="11667"/>
                    </a:lnTo>
                    <a:lnTo>
                      <a:pt x="36752" y="11485"/>
                    </a:lnTo>
                    <a:lnTo>
                      <a:pt x="36730" y="11326"/>
                    </a:lnTo>
                    <a:lnTo>
                      <a:pt x="36684" y="11144"/>
                    </a:lnTo>
                    <a:lnTo>
                      <a:pt x="36616" y="10985"/>
                    </a:lnTo>
                    <a:lnTo>
                      <a:pt x="36548" y="10826"/>
                    </a:lnTo>
                    <a:lnTo>
                      <a:pt x="36434" y="10689"/>
                    </a:lnTo>
                    <a:lnTo>
                      <a:pt x="36297" y="10553"/>
                    </a:lnTo>
                    <a:lnTo>
                      <a:pt x="36161" y="10439"/>
                    </a:lnTo>
                    <a:lnTo>
                      <a:pt x="36002" y="10348"/>
                    </a:lnTo>
                    <a:lnTo>
                      <a:pt x="35797" y="10280"/>
                    </a:lnTo>
                    <a:lnTo>
                      <a:pt x="1706" y="46"/>
                    </a:lnTo>
                    <a:lnTo>
                      <a:pt x="15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5" name="Google Shape;755;p21"/>
          <p:cNvGrpSpPr/>
          <p:nvPr/>
        </p:nvGrpSpPr>
        <p:grpSpPr>
          <a:xfrm>
            <a:off x="4452080" y="1004342"/>
            <a:ext cx="4497048" cy="1317786"/>
            <a:chOff x="4783588" y="1253740"/>
            <a:chExt cx="4493597" cy="1300717"/>
          </a:xfrm>
        </p:grpSpPr>
        <p:sp>
          <p:nvSpPr>
            <p:cNvPr id="756" name="Google Shape;756;p21"/>
            <p:cNvSpPr txBox="1"/>
            <p:nvPr/>
          </p:nvSpPr>
          <p:spPr>
            <a:xfrm>
              <a:off x="5498692" y="1253740"/>
              <a:ext cx="318810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Data Profiling and Cleaning</a:t>
              </a:r>
              <a:endParaRPr sz="18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7" name="Google Shape;757;p21"/>
            <p:cNvSpPr txBox="1"/>
            <p:nvPr/>
          </p:nvSpPr>
          <p:spPr>
            <a:xfrm>
              <a:off x="5335588" y="1415280"/>
              <a:ext cx="3941597" cy="1139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Utilize Tableau Prep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Identify inconsistencies, errors, and missing values in datasets from ISO New England and U.S Energy Information Administration</a:t>
              </a:r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4783588" y="1334263"/>
              <a:ext cx="552000" cy="552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59" name="Google Shape;759;p21"/>
          <p:cNvGrpSpPr/>
          <p:nvPr/>
        </p:nvGrpSpPr>
        <p:grpSpPr>
          <a:xfrm>
            <a:off x="4455530" y="2258769"/>
            <a:ext cx="4475220" cy="1139176"/>
            <a:chOff x="4783588" y="2396740"/>
            <a:chExt cx="4475220" cy="1139176"/>
          </a:xfrm>
        </p:grpSpPr>
        <p:sp>
          <p:nvSpPr>
            <p:cNvPr id="760" name="Google Shape;760;p21"/>
            <p:cNvSpPr txBox="1"/>
            <p:nvPr/>
          </p:nvSpPr>
          <p:spPr>
            <a:xfrm>
              <a:off x="5498692" y="2396740"/>
              <a:ext cx="36416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Data Validation and Verification</a:t>
              </a:r>
              <a:endParaRPr sz="18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1" name="Google Shape;761;p21"/>
            <p:cNvSpPr txBox="1"/>
            <p:nvPr/>
          </p:nvSpPr>
          <p:spPr>
            <a:xfrm>
              <a:off x="5335587" y="2832283"/>
              <a:ext cx="3923221" cy="703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Implement robust data validation processes to ensure accuracy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Regularly verify data integrity using AWS Glue for efficient Extract, Transform, Load (ETL) operations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4783588" y="2477263"/>
              <a:ext cx="552000" cy="552000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rgbClr val="DDC4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63" name="Google Shape;763;p21"/>
          <p:cNvGrpSpPr/>
          <p:nvPr/>
        </p:nvGrpSpPr>
        <p:grpSpPr>
          <a:xfrm>
            <a:off x="4455530" y="3548388"/>
            <a:ext cx="4475220" cy="1128543"/>
            <a:chOff x="4783588" y="3539740"/>
            <a:chExt cx="4475220" cy="1128543"/>
          </a:xfrm>
        </p:grpSpPr>
        <p:sp>
          <p:nvSpPr>
            <p:cNvPr id="764" name="Google Shape;764;p21"/>
            <p:cNvSpPr txBox="1"/>
            <p:nvPr/>
          </p:nvSpPr>
          <p:spPr>
            <a:xfrm>
              <a:off x="5498692" y="3539740"/>
              <a:ext cx="36416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Quality Assurance Protocols</a:t>
              </a:r>
              <a:endParaRPr sz="18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5" name="Google Shape;765;p21"/>
            <p:cNvSpPr txBox="1"/>
            <p:nvPr/>
          </p:nvSpPr>
          <p:spPr>
            <a:xfrm>
              <a:off x="5335587" y="3881374"/>
              <a:ext cx="3923221" cy="78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Establish QA protocols for data entering MySQL databases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Conduct regular audits to identify and rectify discrepancies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4783588" y="3620263"/>
              <a:ext cx="552000" cy="5520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67" name="Google Shape;767;p21"/>
          <p:cNvGrpSpPr/>
          <p:nvPr/>
        </p:nvGrpSpPr>
        <p:grpSpPr>
          <a:xfrm>
            <a:off x="1644425" y="1867663"/>
            <a:ext cx="2171826" cy="2275518"/>
            <a:chOff x="1644425" y="1867663"/>
            <a:chExt cx="2171826" cy="2275518"/>
          </a:xfrm>
        </p:grpSpPr>
        <p:sp>
          <p:nvSpPr>
            <p:cNvPr id="768" name="Google Shape;768;p21"/>
            <p:cNvSpPr/>
            <p:nvPr/>
          </p:nvSpPr>
          <p:spPr>
            <a:xfrm>
              <a:off x="1720625" y="1867663"/>
              <a:ext cx="552000" cy="55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1644425" y="3591181"/>
              <a:ext cx="552000" cy="55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3264251" y="2781263"/>
              <a:ext cx="552000" cy="55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90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6"/>
          <p:cNvSpPr txBox="1">
            <a:spLocks noGrp="1"/>
          </p:cNvSpPr>
          <p:nvPr>
            <p:ph type="title"/>
          </p:nvPr>
        </p:nvSpPr>
        <p:spPr>
          <a:xfrm>
            <a:off x="474497" y="21191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Privacy Concerns - Ethical Implications &amp; Mitigation</a:t>
            </a:r>
          </a:p>
        </p:txBody>
      </p:sp>
      <p:grpSp>
        <p:nvGrpSpPr>
          <p:cNvPr id="2102" name="Google Shape;2102;p36"/>
          <p:cNvGrpSpPr/>
          <p:nvPr/>
        </p:nvGrpSpPr>
        <p:grpSpPr>
          <a:xfrm>
            <a:off x="2859024" y="838093"/>
            <a:ext cx="3412684" cy="3335954"/>
            <a:chOff x="2776526" y="930233"/>
            <a:chExt cx="3590948" cy="3757231"/>
          </a:xfrm>
        </p:grpSpPr>
        <p:sp>
          <p:nvSpPr>
            <p:cNvPr id="2103" name="Google Shape;2103;p36"/>
            <p:cNvSpPr/>
            <p:nvPr/>
          </p:nvSpPr>
          <p:spPr>
            <a:xfrm>
              <a:off x="2776526" y="2876498"/>
              <a:ext cx="3581715" cy="1810966"/>
            </a:xfrm>
            <a:custGeom>
              <a:avLst/>
              <a:gdLst/>
              <a:ahLst/>
              <a:cxnLst/>
              <a:rect l="l" t="t" r="r" b="b"/>
              <a:pathLst>
                <a:path w="199761" h="101002" extrusionOk="0">
                  <a:moveTo>
                    <a:pt x="0" y="1"/>
                  </a:moveTo>
                  <a:lnTo>
                    <a:pt x="0" y="1108"/>
                  </a:lnTo>
                  <a:lnTo>
                    <a:pt x="0" y="2422"/>
                  </a:lnTo>
                  <a:lnTo>
                    <a:pt x="26" y="3710"/>
                  </a:lnTo>
                  <a:lnTo>
                    <a:pt x="77" y="4972"/>
                  </a:lnTo>
                  <a:lnTo>
                    <a:pt x="129" y="6260"/>
                  </a:lnTo>
                  <a:lnTo>
                    <a:pt x="206" y="7522"/>
                  </a:lnTo>
                  <a:lnTo>
                    <a:pt x="283" y="8810"/>
                  </a:lnTo>
                  <a:lnTo>
                    <a:pt x="386" y="10073"/>
                  </a:lnTo>
                  <a:lnTo>
                    <a:pt x="515" y="11335"/>
                  </a:lnTo>
                  <a:lnTo>
                    <a:pt x="644" y="12597"/>
                  </a:lnTo>
                  <a:lnTo>
                    <a:pt x="799" y="13833"/>
                  </a:lnTo>
                  <a:lnTo>
                    <a:pt x="953" y="15096"/>
                  </a:lnTo>
                  <a:lnTo>
                    <a:pt x="1133" y="16332"/>
                  </a:lnTo>
                  <a:lnTo>
                    <a:pt x="1339" y="17568"/>
                  </a:lnTo>
                  <a:lnTo>
                    <a:pt x="1546" y="18805"/>
                  </a:lnTo>
                  <a:lnTo>
                    <a:pt x="1777" y="20016"/>
                  </a:lnTo>
                  <a:lnTo>
                    <a:pt x="2009" y="21252"/>
                  </a:lnTo>
                  <a:lnTo>
                    <a:pt x="2267" y="22463"/>
                  </a:lnTo>
                  <a:lnTo>
                    <a:pt x="2550" y="23673"/>
                  </a:lnTo>
                  <a:lnTo>
                    <a:pt x="2833" y="24884"/>
                  </a:lnTo>
                  <a:lnTo>
                    <a:pt x="3143" y="26069"/>
                  </a:lnTo>
                  <a:lnTo>
                    <a:pt x="3787" y="28464"/>
                  </a:lnTo>
                  <a:lnTo>
                    <a:pt x="4482" y="30809"/>
                  </a:lnTo>
                  <a:lnTo>
                    <a:pt x="5229" y="33153"/>
                  </a:lnTo>
                  <a:lnTo>
                    <a:pt x="6053" y="35471"/>
                  </a:lnTo>
                  <a:lnTo>
                    <a:pt x="6929" y="37738"/>
                  </a:lnTo>
                  <a:lnTo>
                    <a:pt x="7831" y="40005"/>
                  </a:lnTo>
                  <a:lnTo>
                    <a:pt x="8810" y="42220"/>
                  </a:lnTo>
                  <a:lnTo>
                    <a:pt x="9840" y="44409"/>
                  </a:lnTo>
                  <a:lnTo>
                    <a:pt x="10922" y="46599"/>
                  </a:lnTo>
                  <a:lnTo>
                    <a:pt x="12055" y="48737"/>
                  </a:lnTo>
                  <a:lnTo>
                    <a:pt x="13214" y="50823"/>
                  </a:lnTo>
                  <a:lnTo>
                    <a:pt x="14451" y="52910"/>
                  </a:lnTo>
                  <a:lnTo>
                    <a:pt x="15739" y="54945"/>
                  </a:lnTo>
                  <a:lnTo>
                    <a:pt x="17052" y="56954"/>
                  </a:lnTo>
                  <a:lnTo>
                    <a:pt x="18418" y="58937"/>
                  </a:lnTo>
                  <a:lnTo>
                    <a:pt x="19834" y="60869"/>
                  </a:lnTo>
                  <a:lnTo>
                    <a:pt x="21303" y="62776"/>
                  </a:lnTo>
                  <a:lnTo>
                    <a:pt x="22797" y="64656"/>
                  </a:lnTo>
                  <a:lnTo>
                    <a:pt x="24342" y="66485"/>
                  </a:lnTo>
                  <a:lnTo>
                    <a:pt x="25939" y="68288"/>
                  </a:lnTo>
                  <a:lnTo>
                    <a:pt x="27562" y="70040"/>
                  </a:lnTo>
                  <a:lnTo>
                    <a:pt x="29236" y="71740"/>
                  </a:lnTo>
                  <a:lnTo>
                    <a:pt x="30962" y="73414"/>
                  </a:lnTo>
                  <a:lnTo>
                    <a:pt x="32714" y="75063"/>
                  </a:lnTo>
                  <a:lnTo>
                    <a:pt x="34517" y="76634"/>
                  </a:lnTo>
                  <a:lnTo>
                    <a:pt x="36346" y="78179"/>
                  </a:lnTo>
                  <a:lnTo>
                    <a:pt x="38201" y="79699"/>
                  </a:lnTo>
                  <a:lnTo>
                    <a:pt x="40107" y="81168"/>
                  </a:lnTo>
                  <a:lnTo>
                    <a:pt x="42064" y="82559"/>
                  </a:lnTo>
                  <a:lnTo>
                    <a:pt x="44022" y="83950"/>
                  </a:lnTo>
                  <a:lnTo>
                    <a:pt x="46031" y="85263"/>
                  </a:lnTo>
                  <a:lnTo>
                    <a:pt x="48092" y="86551"/>
                  </a:lnTo>
                  <a:lnTo>
                    <a:pt x="50153" y="87762"/>
                  </a:lnTo>
                  <a:lnTo>
                    <a:pt x="52265" y="88947"/>
                  </a:lnTo>
                  <a:lnTo>
                    <a:pt x="54403" y="90080"/>
                  </a:lnTo>
                  <a:lnTo>
                    <a:pt x="56567" y="91162"/>
                  </a:lnTo>
                  <a:lnTo>
                    <a:pt x="58756" y="92167"/>
                  </a:lnTo>
                  <a:lnTo>
                    <a:pt x="60997" y="93145"/>
                  </a:lnTo>
                  <a:lnTo>
                    <a:pt x="63238" y="94073"/>
                  </a:lnTo>
                  <a:lnTo>
                    <a:pt x="65531" y="94949"/>
                  </a:lnTo>
                  <a:lnTo>
                    <a:pt x="67849" y="95747"/>
                  </a:lnTo>
                  <a:lnTo>
                    <a:pt x="70167" y="96520"/>
                  </a:lnTo>
                  <a:lnTo>
                    <a:pt x="72537" y="97215"/>
                  </a:lnTo>
                  <a:lnTo>
                    <a:pt x="74907" y="97859"/>
                  </a:lnTo>
                  <a:lnTo>
                    <a:pt x="76118" y="98143"/>
                  </a:lnTo>
                  <a:lnTo>
                    <a:pt x="77303" y="98452"/>
                  </a:lnTo>
                  <a:lnTo>
                    <a:pt x="78513" y="98709"/>
                  </a:lnTo>
                  <a:lnTo>
                    <a:pt x="79750" y="98967"/>
                  </a:lnTo>
                  <a:lnTo>
                    <a:pt x="80960" y="99199"/>
                  </a:lnTo>
                  <a:lnTo>
                    <a:pt x="82197" y="99431"/>
                  </a:lnTo>
                  <a:lnTo>
                    <a:pt x="83433" y="99663"/>
                  </a:lnTo>
                  <a:lnTo>
                    <a:pt x="84670" y="99843"/>
                  </a:lnTo>
                  <a:lnTo>
                    <a:pt x="85906" y="100023"/>
                  </a:lnTo>
                  <a:lnTo>
                    <a:pt x="87143" y="100203"/>
                  </a:lnTo>
                  <a:lnTo>
                    <a:pt x="88405" y="100358"/>
                  </a:lnTo>
                  <a:lnTo>
                    <a:pt x="89667" y="100487"/>
                  </a:lnTo>
                  <a:lnTo>
                    <a:pt x="90929" y="100616"/>
                  </a:lnTo>
                  <a:lnTo>
                    <a:pt x="92191" y="100719"/>
                  </a:lnTo>
                  <a:lnTo>
                    <a:pt x="93454" y="100796"/>
                  </a:lnTo>
                  <a:lnTo>
                    <a:pt x="94742" y="100873"/>
                  </a:lnTo>
                  <a:lnTo>
                    <a:pt x="96004" y="100925"/>
                  </a:lnTo>
                  <a:lnTo>
                    <a:pt x="97292" y="100976"/>
                  </a:lnTo>
                  <a:lnTo>
                    <a:pt x="98580" y="101002"/>
                  </a:lnTo>
                  <a:lnTo>
                    <a:pt x="101155" y="101002"/>
                  </a:lnTo>
                  <a:lnTo>
                    <a:pt x="102443" y="100976"/>
                  </a:lnTo>
                  <a:lnTo>
                    <a:pt x="103731" y="100925"/>
                  </a:lnTo>
                  <a:lnTo>
                    <a:pt x="105019" y="100873"/>
                  </a:lnTo>
                  <a:lnTo>
                    <a:pt x="106282" y="100796"/>
                  </a:lnTo>
                  <a:lnTo>
                    <a:pt x="107544" y="100719"/>
                  </a:lnTo>
                  <a:lnTo>
                    <a:pt x="108832" y="100616"/>
                  </a:lnTo>
                  <a:lnTo>
                    <a:pt x="110094" y="100487"/>
                  </a:lnTo>
                  <a:lnTo>
                    <a:pt x="111330" y="100358"/>
                  </a:lnTo>
                  <a:lnTo>
                    <a:pt x="112592" y="100203"/>
                  </a:lnTo>
                  <a:lnTo>
                    <a:pt x="113829" y="100023"/>
                  </a:lnTo>
                  <a:lnTo>
                    <a:pt x="115091" y="99843"/>
                  </a:lnTo>
                  <a:lnTo>
                    <a:pt x="116328" y="99663"/>
                  </a:lnTo>
                  <a:lnTo>
                    <a:pt x="117538" y="99431"/>
                  </a:lnTo>
                  <a:lnTo>
                    <a:pt x="118775" y="99199"/>
                  </a:lnTo>
                  <a:lnTo>
                    <a:pt x="120011" y="98967"/>
                  </a:lnTo>
                  <a:lnTo>
                    <a:pt x="121222" y="98709"/>
                  </a:lnTo>
                  <a:lnTo>
                    <a:pt x="122432" y="98452"/>
                  </a:lnTo>
                  <a:lnTo>
                    <a:pt x="123643" y="98143"/>
                  </a:lnTo>
                  <a:lnTo>
                    <a:pt x="124828" y="97859"/>
                  </a:lnTo>
                  <a:lnTo>
                    <a:pt x="127224" y="97215"/>
                  </a:lnTo>
                  <a:lnTo>
                    <a:pt x="129568" y="96520"/>
                  </a:lnTo>
                  <a:lnTo>
                    <a:pt x="131912" y="95747"/>
                  </a:lnTo>
                  <a:lnTo>
                    <a:pt x="134204" y="94949"/>
                  </a:lnTo>
                  <a:lnTo>
                    <a:pt x="136497" y="94073"/>
                  </a:lnTo>
                  <a:lnTo>
                    <a:pt x="138738" y="93145"/>
                  </a:lnTo>
                  <a:lnTo>
                    <a:pt x="140979" y="92167"/>
                  </a:lnTo>
                  <a:lnTo>
                    <a:pt x="143168" y="91162"/>
                  </a:lnTo>
                  <a:lnTo>
                    <a:pt x="145332" y="90080"/>
                  </a:lnTo>
                  <a:lnTo>
                    <a:pt x="147470" y="88947"/>
                  </a:lnTo>
                  <a:lnTo>
                    <a:pt x="149582" y="87762"/>
                  </a:lnTo>
                  <a:lnTo>
                    <a:pt x="151669" y="86551"/>
                  </a:lnTo>
                  <a:lnTo>
                    <a:pt x="153704" y="85263"/>
                  </a:lnTo>
                  <a:lnTo>
                    <a:pt x="155713" y="83950"/>
                  </a:lnTo>
                  <a:lnTo>
                    <a:pt x="157696" y="82559"/>
                  </a:lnTo>
                  <a:lnTo>
                    <a:pt x="159628" y="81168"/>
                  </a:lnTo>
                  <a:lnTo>
                    <a:pt x="161535" y="79699"/>
                  </a:lnTo>
                  <a:lnTo>
                    <a:pt x="163415" y="78179"/>
                  </a:lnTo>
                  <a:lnTo>
                    <a:pt x="165244" y="76634"/>
                  </a:lnTo>
                  <a:lnTo>
                    <a:pt x="167021" y="75063"/>
                  </a:lnTo>
                  <a:lnTo>
                    <a:pt x="168773" y="73414"/>
                  </a:lnTo>
                  <a:lnTo>
                    <a:pt x="170499" y="71740"/>
                  </a:lnTo>
                  <a:lnTo>
                    <a:pt x="172173" y="70040"/>
                  </a:lnTo>
                  <a:lnTo>
                    <a:pt x="173796" y="68288"/>
                  </a:lnTo>
                  <a:lnTo>
                    <a:pt x="175393" y="66485"/>
                  </a:lnTo>
                  <a:lnTo>
                    <a:pt x="176938" y="64656"/>
                  </a:lnTo>
                  <a:lnTo>
                    <a:pt x="178458" y="62776"/>
                  </a:lnTo>
                  <a:lnTo>
                    <a:pt x="179901" y="60869"/>
                  </a:lnTo>
                  <a:lnTo>
                    <a:pt x="181317" y="58937"/>
                  </a:lnTo>
                  <a:lnTo>
                    <a:pt x="182683" y="56954"/>
                  </a:lnTo>
                  <a:lnTo>
                    <a:pt x="184022" y="54945"/>
                  </a:lnTo>
                  <a:lnTo>
                    <a:pt x="185284" y="52910"/>
                  </a:lnTo>
                  <a:lnTo>
                    <a:pt x="186521" y="50823"/>
                  </a:lnTo>
                  <a:lnTo>
                    <a:pt x="187706" y="48737"/>
                  </a:lnTo>
                  <a:lnTo>
                    <a:pt x="188813" y="46599"/>
                  </a:lnTo>
                  <a:lnTo>
                    <a:pt x="189895" y="44409"/>
                  </a:lnTo>
                  <a:lnTo>
                    <a:pt x="190926" y="42220"/>
                  </a:lnTo>
                  <a:lnTo>
                    <a:pt x="191904" y="40005"/>
                  </a:lnTo>
                  <a:lnTo>
                    <a:pt x="192832" y="37738"/>
                  </a:lnTo>
                  <a:lnTo>
                    <a:pt x="193682" y="35471"/>
                  </a:lnTo>
                  <a:lnTo>
                    <a:pt x="194506" y="33153"/>
                  </a:lnTo>
                  <a:lnTo>
                    <a:pt x="195253" y="30809"/>
                  </a:lnTo>
                  <a:lnTo>
                    <a:pt x="195949" y="28464"/>
                  </a:lnTo>
                  <a:lnTo>
                    <a:pt x="196592" y="26069"/>
                  </a:lnTo>
                  <a:lnTo>
                    <a:pt x="196902" y="24884"/>
                  </a:lnTo>
                  <a:lnTo>
                    <a:pt x="197185" y="23673"/>
                  </a:lnTo>
                  <a:lnTo>
                    <a:pt x="197468" y="22463"/>
                  </a:lnTo>
                  <a:lnTo>
                    <a:pt x="197726" y="21252"/>
                  </a:lnTo>
                  <a:lnTo>
                    <a:pt x="197958" y="20016"/>
                  </a:lnTo>
                  <a:lnTo>
                    <a:pt x="198190" y="18805"/>
                  </a:lnTo>
                  <a:lnTo>
                    <a:pt x="198396" y="17568"/>
                  </a:lnTo>
                  <a:lnTo>
                    <a:pt x="198602" y="16332"/>
                  </a:lnTo>
                  <a:lnTo>
                    <a:pt x="198782" y="15096"/>
                  </a:lnTo>
                  <a:lnTo>
                    <a:pt x="198937" y="13833"/>
                  </a:lnTo>
                  <a:lnTo>
                    <a:pt x="199091" y="12597"/>
                  </a:lnTo>
                  <a:lnTo>
                    <a:pt x="199246" y="11335"/>
                  </a:lnTo>
                  <a:lnTo>
                    <a:pt x="199349" y="10073"/>
                  </a:lnTo>
                  <a:lnTo>
                    <a:pt x="199452" y="8810"/>
                  </a:lnTo>
                  <a:lnTo>
                    <a:pt x="199555" y="7522"/>
                  </a:lnTo>
                  <a:lnTo>
                    <a:pt x="199632" y="6260"/>
                  </a:lnTo>
                  <a:lnTo>
                    <a:pt x="199684" y="4972"/>
                  </a:lnTo>
                  <a:lnTo>
                    <a:pt x="199709" y="3710"/>
                  </a:lnTo>
                  <a:lnTo>
                    <a:pt x="199735" y="2422"/>
                  </a:lnTo>
                  <a:lnTo>
                    <a:pt x="199761" y="1108"/>
                  </a:lnTo>
                  <a:lnTo>
                    <a:pt x="199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2776526" y="2876498"/>
              <a:ext cx="3581715" cy="1810966"/>
            </a:xfrm>
            <a:custGeom>
              <a:avLst/>
              <a:gdLst/>
              <a:ahLst/>
              <a:cxnLst/>
              <a:rect l="l" t="t" r="r" b="b"/>
              <a:pathLst>
                <a:path w="199761" h="101002" fill="none" extrusionOk="0">
                  <a:moveTo>
                    <a:pt x="199709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108"/>
                  </a:lnTo>
                  <a:lnTo>
                    <a:pt x="0" y="1108"/>
                  </a:lnTo>
                  <a:lnTo>
                    <a:pt x="0" y="2422"/>
                  </a:lnTo>
                  <a:lnTo>
                    <a:pt x="26" y="3710"/>
                  </a:lnTo>
                  <a:lnTo>
                    <a:pt x="77" y="4972"/>
                  </a:lnTo>
                  <a:lnTo>
                    <a:pt x="129" y="6260"/>
                  </a:lnTo>
                  <a:lnTo>
                    <a:pt x="206" y="7522"/>
                  </a:lnTo>
                  <a:lnTo>
                    <a:pt x="283" y="8810"/>
                  </a:lnTo>
                  <a:lnTo>
                    <a:pt x="386" y="10073"/>
                  </a:lnTo>
                  <a:lnTo>
                    <a:pt x="515" y="11335"/>
                  </a:lnTo>
                  <a:lnTo>
                    <a:pt x="644" y="12597"/>
                  </a:lnTo>
                  <a:lnTo>
                    <a:pt x="799" y="13833"/>
                  </a:lnTo>
                  <a:lnTo>
                    <a:pt x="953" y="15096"/>
                  </a:lnTo>
                  <a:lnTo>
                    <a:pt x="1133" y="16332"/>
                  </a:lnTo>
                  <a:lnTo>
                    <a:pt x="1339" y="17568"/>
                  </a:lnTo>
                  <a:lnTo>
                    <a:pt x="1546" y="18805"/>
                  </a:lnTo>
                  <a:lnTo>
                    <a:pt x="1777" y="20016"/>
                  </a:lnTo>
                  <a:lnTo>
                    <a:pt x="2009" y="21252"/>
                  </a:lnTo>
                  <a:lnTo>
                    <a:pt x="2267" y="22463"/>
                  </a:lnTo>
                  <a:lnTo>
                    <a:pt x="2550" y="23673"/>
                  </a:lnTo>
                  <a:lnTo>
                    <a:pt x="2833" y="24884"/>
                  </a:lnTo>
                  <a:lnTo>
                    <a:pt x="3143" y="26069"/>
                  </a:lnTo>
                  <a:lnTo>
                    <a:pt x="3787" y="28464"/>
                  </a:lnTo>
                  <a:lnTo>
                    <a:pt x="4482" y="30809"/>
                  </a:lnTo>
                  <a:lnTo>
                    <a:pt x="5229" y="33153"/>
                  </a:lnTo>
                  <a:lnTo>
                    <a:pt x="6053" y="35471"/>
                  </a:lnTo>
                  <a:lnTo>
                    <a:pt x="6929" y="37738"/>
                  </a:lnTo>
                  <a:lnTo>
                    <a:pt x="7831" y="40005"/>
                  </a:lnTo>
                  <a:lnTo>
                    <a:pt x="8810" y="42220"/>
                  </a:lnTo>
                  <a:lnTo>
                    <a:pt x="9840" y="44409"/>
                  </a:lnTo>
                  <a:lnTo>
                    <a:pt x="10922" y="46599"/>
                  </a:lnTo>
                  <a:lnTo>
                    <a:pt x="12055" y="48737"/>
                  </a:lnTo>
                  <a:lnTo>
                    <a:pt x="13214" y="50823"/>
                  </a:lnTo>
                  <a:lnTo>
                    <a:pt x="14451" y="52910"/>
                  </a:lnTo>
                  <a:lnTo>
                    <a:pt x="15739" y="54945"/>
                  </a:lnTo>
                  <a:lnTo>
                    <a:pt x="17052" y="56954"/>
                  </a:lnTo>
                  <a:lnTo>
                    <a:pt x="18418" y="58937"/>
                  </a:lnTo>
                  <a:lnTo>
                    <a:pt x="19834" y="60869"/>
                  </a:lnTo>
                  <a:lnTo>
                    <a:pt x="21303" y="62776"/>
                  </a:lnTo>
                  <a:lnTo>
                    <a:pt x="22797" y="64656"/>
                  </a:lnTo>
                  <a:lnTo>
                    <a:pt x="24342" y="66485"/>
                  </a:lnTo>
                  <a:lnTo>
                    <a:pt x="25939" y="68288"/>
                  </a:lnTo>
                  <a:lnTo>
                    <a:pt x="27562" y="70040"/>
                  </a:lnTo>
                  <a:lnTo>
                    <a:pt x="29236" y="71740"/>
                  </a:lnTo>
                  <a:lnTo>
                    <a:pt x="30962" y="73414"/>
                  </a:lnTo>
                  <a:lnTo>
                    <a:pt x="32714" y="75063"/>
                  </a:lnTo>
                  <a:lnTo>
                    <a:pt x="34517" y="76634"/>
                  </a:lnTo>
                  <a:lnTo>
                    <a:pt x="36346" y="78179"/>
                  </a:lnTo>
                  <a:lnTo>
                    <a:pt x="38201" y="79699"/>
                  </a:lnTo>
                  <a:lnTo>
                    <a:pt x="40107" y="81168"/>
                  </a:lnTo>
                  <a:lnTo>
                    <a:pt x="42064" y="82559"/>
                  </a:lnTo>
                  <a:lnTo>
                    <a:pt x="44022" y="83950"/>
                  </a:lnTo>
                  <a:lnTo>
                    <a:pt x="46031" y="85263"/>
                  </a:lnTo>
                  <a:lnTo>
                    <a:pt x="48092" y="86551"/>
                  </a:lnTo>
                  <a:lnTo>
                    <a:pt x="50153" y="87762"/>
                  </a:lnTo>
                  <a:lnTo>
                    <a:pt x="52265" y="88947"/>
                  </a:lnTo>
                  <a:lnTo>
                    <a:pt x="54403" y="90080"/>
                  </a:lnTo>
                  <a:lnTo>
                    <a:pt x="56567" y="91162"/>
                  </a:lnTo>
                  <a:lnTo>
                    <a:pt x="58756" y="92167"/>
                  </a:lnTo>
                  <a:lnTo>
                    <a:pt x="60997" y="93145"/>
                  </a:lnTo>
                  <a:lnTo>
                    <a:pt x="63238" y="94073"/>
                  </a:lnTo>
                  <a:lnTo>
                    <a:pt x="65531" y="94949"/>
                  </a:lnTo>
                  <a:lnTo>
                    <a:pt x="67849" y="95747"/>
                  </a:lnTo>
                  <a:lnTo>
                    <a:pt x="70167" y="96520"/>
                  </a:lnTo>
                  <a:lnTo>
                    <a:pt x="72537" y="97215"/>
                  </a:lnTo>
                  <a:lnTo>
                    <a:pt x="74907" y="97859"/>
                  </a:lnTo>
                  <a:lnTo>
                    <a:pt x="76118" y="98143"/>
                  </a:lnTo>
                  <a:lnTo>
                    <a:pt x="77303" y="98452"/>
                  </a:lnTo>
                  <a:lnTo>
                    <a:pt x="78513" y="98709"/>
                  </a:lnTo>
                  <a:lnTo>
                    <a:pt x="79750" y="98967"/>
                  </a:lnTo>
                  <a:lnTo>
                    <a:pt x="80960" y="99199"/>
                  </a:lnTo>
                  <a:lnTo>
                    <a:pt x="82197" y="99431"/>
                  </a:lnTo>
                  <a:lnTo>
                    <a:pt x="83433" y="99663"/>
                  </a:lnTo>
                  <a:lnTo>
                    <a:pt x="84670" y="99843"/>
                  </a:lnTo>
                  <a:lnTo>
                    <a:pt x="85906" y="100023"/>
                  </a:lnTo>
                  <a:lnTo>
                    <a:pt x="87143" y="100203"/>
                  </a:lnTo>
                  <a:lnTo>
                    <a:pt x="88405" y="100358"/>
                  </a:lnTo>
                  <a:lnTo>
                    <a:pt x="89667" y="100487"/>
                  </a:lnTo>
                  <a:lnTo>
                    <a:pt x="90929" y="100616"/>
                  </a:lnTo>
                  <a:lnTo>
                    <a:pt x="92191" y="100719"/>
                  </a:lnTo>
                  <a:lnTo>
                    <a:pt x="93454" y="100796"/>
                  </a:lnTo>
                  <a:lnTo>
                    <a:pt x="94742" y="100873"/>
                  </a:lnTo>
                  <a:lnTo>
                    <a:pt x="96004" y="100925"/>
                  </a:lnTo>
                  <a:lnTo>
                    <a:pt x="97292" y="100976"/>
                  </a:lnTo>
                  <a:lnTo>
                    <a:pt x="98580" y="101002"/>
                  </a:lnTo>
                  <a:lnTo>
                    <a:pt x="99868" y="101002"/>
                  </a:lnTo>
                  <a:lnTo>
                    <a:pt x="99868" y="101002"/>
                  </a:lnTo>
                  <a:lnTo>
                    <a:pt x="101155" y="101002"/>
                  </a:lnTo>
                  <a:lnTo>
                    <a:pt x="102443" y="100976"/>
                  </a:lnTo>
                  <a:lnTo>
                    <a:pt x="103731" y="100925"/>
                  </a:lnTo>
                  <a:lnTo>
                    <a:pt x="105019" y="100873"/>
                  </a:lnTo>
                  <a:lnTo>
                    <a:pt x="106282" y="100796"/>
                  </a:lnTo>
                  <a:lnTo>
                    <a:pt x="107544" y="100719"/>
                  </a:lnTo>
                  <a:lnTo>
                    <a:pt x="108832" y="100616"/>
                  </a:lnTo>
                  <a:lnTo>
                    <a:pt x="110094" y="100487"/>
                  </a:lnTo>
                  <a:lnTo>
                    <a:pt x="111330" y="100358"/>
                  </a:lnTo>
                  <a:lnTo>
                    <a:pt x="112592" y="100203"/>
                  </a:lnTo>
                  <a:lnTo>
                    <a:pt x="113829" y="100023"/>
                  </a:lnTo>
                  <a:lnTo>
                    <a:pt x="115091" y="99843"/>
                  </a:lnTo>
                  <a:lnTo>
                    <a:pt x="116328" y="99663"/>
                  </a:lnTo>
                  <a:lnTo>
                    <a:pt x="117538" y="99431"/>
                  </a:lnTo>
                  <a:lnTo>
                    <a:pt x="118775" y="99199"/>
                  </a:lnTo>
                  <a:lnTo>
                    <a:pt x="120011" y="98967"/>
                  </a:lnTo>
                  <a:lnTo>
                    <a:pt x="121222" y="98709"/>
                  </a:lnTo>
                  <a:lnTo>
                    <a:pt x="122432" y="98452"/>
                  </a:lnTo>
                  <a:lnTo>
                    <a:pt x="123643" y="98143"/>
                  </a:lnTo>
                  <a:lnTo>
                    <a:pt x="124828" y="97859"/>
                  </a:lnTo>
                  <a:lnTo>
                    <a:pt x="127224" y="97215"/>
                  </a:lnTo>
                  <a:lnTo>
                    <a:pt x="129568" y="96520"/>
                  </a:lnTo>
                  <a:lnTo>
                    <a:pt x="131912" y="95747"/>
                  </a:lnTo>
                  <a:lnTo>
                    <a:pt x="134204" y="94949"/>
                  </a:lnTo>
                  <a:lnTo>
                    <a:pt x="136497" y="94073"/>
                  </a:lnTo>
                  <a:lnTo>
                    <a:pt x="138738" y="93145"/>
                  </a:lnTo>
                  <a:lnTo>
                    <a:pt x="140979" y="92167"/>
                  </a:lnTo>
                  <a:lnTo>
                    <a:pt x="143168" y="91162"/>
                  </a:lnTo>
                  <a:lnTo>
                    <a:pt x="145332" y="90080"/>
                  </a:lnTo>
                  <a:lnTo>
                    <a:pt x="147470" y="88947"/>
                  </a:lnTo>
                  <a:lnTo>
                    <a:pt x="149582" y="87762"/>
                  </a:lnTo>
                  <a:lnTo>
                    <a:pt x="151669" y="86551"/>
                  </a:lnTo>
                  <a:lnTo>
                    <a:pt x="153704" y="85263"/>
                  </a:lnTo>
                  <a:lnTo>
                    <a:pt x="155713" y="83950"/>
                  </a:lnTo>
                  <a:lnTo>
                    <a:pt x="157696" y="82559"/>
                  </a:lnTo>
                  <a:lnTo>
                    <a:pt x="159628" y="81168"/>
                  </a:lnTo>
                  <a:lnTo>
                    <a:pt x="161535" y="79699"/>
                  </a:lnTo>
                  <a:lnTo>
                    <a:pt x="163415" y="78179"/>
                  </a:lnTo>
                  <a:lnTo>
                    <a:pt x="165244" y="76634"/>
                  </a:lnTo>
                  <a:lnTo>
                    <a:pt x="167021" y="75063"/>
                  </a:lnTo>
                  <a:lnTo>
                    <a:pt x="168773" y="73414"/>
                  </a:lnTo>
                  <a:lnTo>
                    <a:pt x="170499" y="71740"/>
                  </a:lnTo>
                  <a:lnTo>
                    <a:pt x="172173" y="70040"/>
                  </a:lnTo>
                  <a:lnTo>
                    <a:pt x="173796" y="68288"/>
                  </a:lnTo>
                  <a:lnTo>
                    <a:pt x="175393" y="66485"/>
                  </a:lnTo>
                  <a:lnTo>
                    <a:pt x="176938" y="64656"/>
                  </a:lnTo>
                  <a:lnTo>
                    <a:pt x="178458" y="62776"/>
                  </a:lnTo>
                  <a:lnTo>
                    <a:pt x="179901" y="60869"/>
                  </a:lnTo>
                  <a:lnTo>
                    <a:pt x="181317" y="58937"/>
                  </a:lnTo>
                  <a:lnTo>
                    <a:pt x="182683" y="56954"/>
                  </a:lnTo>
                  <a:lnTo>
                    <a:pt x="184022" y="54945"/>
                  </a:lnTo>
                  <a:lnTo>
                    <a:pt x="185284" y="52910"/>
                  </a:lnTo>
                  <a:lnTo>
                    <a:pt x="186521" y="50823"/>
                  </a:lnTo>
                  <a:lnTo>
                    <a:pt x="187706" y="48737"/>
                  </a:lnTo>
                  <a:lnTo>
                    <a:pt x="188813" y="46599"/>
                  </a:lnTo>
                  <a:lnTo>
                    <a:pt x="189895" y="44409"/>
                  </a:lnTo>
                  <a:lnTo>
                    <a:pt x="190926" y="42220"/>
                  </a:lnTo>
                  <a:lnTo>
                    <a:pt x="191904" y="40005"/>
                  </a:lnTo>
                  <a:lnTo>
                    <a:pt x="192832" y="37738"/>
                  </a:lnTo>
                  <a:lnTo>
                    <a:pt x="193682" y="35471"/>
                  </a:lnTo>
                  <a:lnTo>
                    <a:pt x="194506" y="33153"/>
                  </a:lnTo>
                  <a:lnTo>
                    <a:pt x="195253" y="30809"/>
                  </a:lnTo>
                  <a:lnTo>
                    <a:pt x="195949" y="28464"/>
                  </a:lnTo>
                  <a:lnTo>
                    <a:pt x="196592" y="26069"/>
                  </a:lnTo>
                  <a:lnTo>
                    <a:pt x="196902" y="24884"/>
                  </a:lnTo>
                  <a:lnTo>
                    <a:pt x="197185" y="23673"/>
                  </a:lnTo>
                  <a:lnTo>
                    <a:pt x="197468" y="22463"/>
                  </a:lnTo>
                  <a:lnTo>
                    <a:pt x="197726" y="21252"/>
                  </a:lnTo>
                  <a:lnTo>
                    <a:pt x="197958" y="20016"/>
                  </a:lnTo>
                  <a:lnTo>
                    <a:pt x="198190" y="18805"/>
                  </a:lnTo>
                  <a:lnTo>
                    <a:pt x="198396" y="17568"/>
                  </a:lnTo>
                  <a:lnTo>
                    <a:pt x="198602" y="16332"/>
                  </a:lnTo>
                  <a:lnTo>
                    <a:pt x="198782" y="15096"/>
                  </a:lnTo>
                  <a:lnTo>
                    <a:pt x="198937" y="13833"/>
                  </a:lnTo>
                  <a:lnTo>
                    <a:pt x="199091" y="12597"/>
                  </a:lnTo>
                  <a:lnTo>
                    <a:pt x="199246" y="11335"/>
                  </a:lnTo>
                  <a:lnTo>
                    <a:pt x="199349" y="10073"/>
                  </a:lnTo>
                  <a:lnTo>
                    <a:pt x="199452" y="8810"/>
                  </a:lnTo>
                  <a:lnTo>
                    <a:pt x="199555" y="7522"/>
                  </a:lnTo>
                  <a:lnTo>
                    <a:pt x="199632" y="6260"/>
                  </a:lnTo>
                  <a:lnTo>
                    <a:pt x="199684" y="4972"/>
                  </a:lnTo>
                  <a:lnTo>
                    <a:pt x="199709" y="3710"/>
                  </a:lnTo>
                  <a:lnTo>
                    <a:pt x="199735" y="2422"/>
                  </a:lnTo>
                  <a:lnTo>
                    <a:pt x="199761" y="1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2776526" y="2680219"/>
              <a:ext cx="3581715" cy="361648"/>
            </a:xfrm>
            <a:custGeom>
              <a:avLst/>
              <a:gdLst/>
              <a:ahLst/>
              <a:cxnLst/>
              <a:rect l="l" t="t" r="r" b="b"/>
              <a:pathLst>
                <a:path w="199761" h="20170" extrusionOk="0">
                  <a:moveTo>
                    <a:pt x="99893" y="0"/>
                  </a:moveTo>
                  <a:lnTo>
                    <a:pt x="94742" y="26"/>
                  </a:lnTo>
                  <a:lnTo>
                    <a:pt x="89667" y="52"/>
                  </a:lnTo>
                  <a:lnTo>
                    <a:pt x="84670" y="129"/>
                  </a:lnTo>
                  <a:lnTo>
                    <a:pt x="79750" y="206"/>
                  </a:lnTo>
                  <a:lnTo>
                    <a:pt x="74933" y="335"/>
                  </a:lnTo>
                  <a:lnTo>
                    <a:pt x="70193" y="464"/>
                  </a:lnTo>
                  <a:lnTo>
                    <a:pt x="65557" y="618"/>
                  </a:lnTo>
                  <a:lnTo>
                    <a:pt x="61023" y="799"/>
                  </a:lnTo>
                  <a:lnTo>
                    <a:pt x="56592" y="1005"/>
                  </a:lnTo>
                  <a:lnTo>
                    <a:pt x="52291" y="1211"/>
                  </a:lnTo>
                  <a:lnTo>
                    <a:pt x="48092" y="1468"/>
                  </a:lnTo>
                  <a:lnTo>
                    <a:pt x="44048" y="1726"/>
                  </a:lnTo>
                  <a:lnTo>
                    <a:pt x="40132" y="2009"/>
                  </a:lnTo>
                  <a:lnTo>
                    <a:pt x="36346" y="2318"/>
                  </a:lnTo>
                  <a:lnTo>
                    <a:pt x="32740" y="2628"/>
                  </a:lnTo>
                  <a:lnTo>
                    <a:pt x="29262" y="2962"/>
                  </a:lnTo>
                  <a:lnTo>
                    <a:pt x="25965" y="3297"/>
                  </a:lnTo>
                  <a:lnTo>
                    <a:pt x="22822" y="3684"/>
                  </a:lnTo>
                  <a:lnTo>
                    <a:pt x="19860" y="4044"/>
                  </a:lnTo>
                  <a:lnTo>
                    <a:pt x="17078" y="4456"/>
                  </a:lnTo>
                  <a:lnTo>
                    <a:pt x="14477" y="4869"/>
                  </a:lnTo>
                  <a:lnTo>
                    <a:pt x="12055" y="5281"/>
                  </a:lnTo>
                  <a:lnTo>
                    <a:pt x="9866" y="5719"/>
                  </a:lnTo>
                  <a:lnTo>
                    <a:pt x="7856" y="6157"/>
                  </a:lnTo>
                  <a:lnTo>
                    <a:pt x="6929" y="6388"/>
                  </a:lnTo>
                  <a:lnTo>
                    <a:pt x="6079" y="6620"/>
                  </a:lnTo>
                  <a:lnTo>
                    <a:pt x="5255" y="6852"/>
                  </a:lnTo>
                  <a:lnTo>
                    <a:pt x="4508" y="7084"/>
                  </a:lnTo>
                  <a:lnTo>
                    <a:pt x="3812" y="7316"/>
                  </a:lnTo>
                  <a:lnTo>
                    <a:pt x="3168" y="7573"/>
                  </a:lnTo>
                  <a:lnTo>
                    <a:pt x="2576" y="7805"/>
                  </a:lnTo>
                  <a:lnTo>
                    <a:pt x="2035" y="8063"/>
                  </a:lnTo>
                  <a:lnTo>
                    <a:pt x="1571" y="8295"/>
                  </a:lnTo>
                  <a:lnTo>
                    <a:pt x="1159" y="8552"/>
                  </a:lnTo>
                  <a:lnTo>
                    <a:pt x="824" y="8810"/>
                  </a:lnTo>
                  <a:lnTo>
                    <a:pt x="515" y="9067"/>
                  </a:lnTo>
                  <a:lnTo>
                    <a:pt x="309" y="9299"/>
                  </a:lnTo>
                  <a:lnTo>
                    <a:pt x="129" y="9557"/>
                  </a:lnTo>
                  <a:lnTo>
                    <a:pt x="52" y="9840"/>
                  </a:lnTo>
                  <a:lnTo>
                    <a:pt x="26" y="9969"/>
                  </a:lnTo>
                  <a:lnTo>
                    <a:pt x="0" y="10098"/>
                  </a:lnTo>
                  <a:lnTo>
                    <a:pt x="26" y="10226"/>
                  </a:lnTo>
                  <a:lnTo>
                    <a:pt x="52" y="10355"/>
                  </a:lnTo>
                  <a:lnTo>
                    <a:pt x="129" y="10613"/>
                  </a:lnTo>
                  <a:lnTo>
                    <a:pt x="309" y="10870"/>
                  </a:lnTo>
                  <a:lnTo>
                    <a:pt x="515" y="11128"/>
                  </a:lnTo>
                  <a:lnTo>
                    <a:pt x="824" y="11360"/>
                  </a:lnTo>
                  <a:lnTo>
                    <a:pt x="1159" y="11617"/>
                  </a:lnTo>
                  <a:lnTo>
                    <a:pt x="1571" y="11875"/>
                  </a:lnTo>
                  <a:lnTo>
                    <a:pt x="2035" y="12107"/>
                  </a:lnTo>
                  <a:lnTo>
                    <a:pt x="2576" y="12364"/>
                  </a:lnTo>
                  <a:lnTo>
                    <a:pt x="3168" y="12596"/>
                  </a:lnTo>
                  <a:lnTo>
                    <a:pt x="3812" y="12854"/>
                  </a:lnTo>
                  <a:lnTo>
                    <a:pt x="4508" y="13086"/>
                  </a:lnTo>
                  <a:lnTo>
                    <a:pt x="5255" y="13318"/>
                  </a:lnTo>
                  <a:lnTo>
                    <a:pt x="6079" y="13549"/>
                  </a:lnTo>
                  <a:lnTo>
                    <a:pt x="6929" y="13781"/>
                  </a:lnTo>
                  <a:lnTo>
                    <a:pt x="7856" y="14013"/>
                  </a:lnTo>
                  <a:lnTo>
                    <a:pt x="9866" y="14451"/>
                  </a:lnTo>
                  <a:lnTo>
                    <a:pt x="12055" y="14889"/>
                  </a:lnTo>
                  <a:lnTo>
                    <a:pt x="14477" y="15327"/>
                  </a:lnTo>
                  <a:lnTo>
                    <a:pt x="17078" y="15713"/>
                  </a:lnTo>
                  <a:lnTo>
                    <a:pt x="19860" y="16125"/>
                  </a:lnTo>
                  <a:lnTo>
                    <a:pt x="22822" y="16512"/>
                  </a:lnTo>
                  <a:lnTo>
                    <a:pt x="25965" y="16872"/>
                  </a:lnTo>
                  <a:lnTo>
                    <a:pt x="29262" y="17207"/>
                  </a:lnTo>
                  <a:lnTo>
                    <a:pt x="32740" y="17542"/>
                  </a:lnTo>
                  <a:lnTo>
                    <a:pt x="36346" y="17877"/>
                  </a:lnTo>
                  <a:lnTo>
                    <a:pt x="40132" y="18160"/>
                  </a:lnTo>
                  <a:lnTo>
                    <a:pt x="44048" y="18444"/>
                  </a:lnTo>
                  <a:lnTo>
                    <a:pt x="48092" y="18701"/>
                  </a:lnTo>
                  <a:lnTo>
                    <a:pt x="52291" y="18959"/>
                  </a:lnTo>
                  <a:lnTo>
                    <a:pt x="56592" y="19165"/>
                  </a:lnTo>
                  <a:lnTo>
                    <a:pt x="61023" y="19371"/>
                  </a:lnTo>
                  <a:lnTo>
                    <a:pt x="65557" y="19551"/>
                  </a:lnTo>
                  <a:lnTo>
                    <a:pt x="70193" y="19706"/>
                  </a:lnTo>
                  <a:lnTo>
                    <a:pt x="74933" y="19860"/>
                  </a:lnTo>
                  <a:lnTo>
                    <a:pt x="79750" y="19963"/>
                  </a:lnTo>
                  <a:lnTo>
                    <a:pt x="84670" y="20041"/>
                  </a:lnTo>
                  <a:lnTo>
                    <a:pt x="89667" y="20118"/>
                  </a:lnTo>
                  <a:lnTo>
                    <a:pt x="94742" y="20144"/>
                  </a:lnTo>
                  <a:lnTo>
                    <a:pt x="99893" y="20169"/>
                  </a:lnTo>
                  <a:lnTo>
                    <a:pt x="105019" y="20144"/>
                  </a:lnTo>
                  <a:lnTo>
                    <a:pt x="110094" y="20118"/>
                  </a:lnTo>
                  <a:lnTo>
                    <a:pt x="115091" y="20041"/>
                  </a:lnTo>
                  <a:lnTo>
                    <a:pt x="120011" y="19963"/>
                  </a:lnTo>
                  <a:lnTo>
                    <a:pt x="124854" y="19860"/>
                  </a:lnTo>
                  <a:lnTo>
                    <a:pt x="129593" y="19706"/>
                  </a:lnTo>
                  <a:lnTo>
                    <a:pt x="134230" y="19551"/>
                  </a:lnTo>
                  <a:lnTo>
                    <a:pt x="138764" y="19371"/>
                  </a:lnTo>
                  <a:lnTo>
                    <a:pt x="143194" y="19165"/>
                  </a:lnTo>
                  <a:lnTo>
                    <a:pt x="147496" y="18959"/>
                  </a:lnTo>
                  <a:lnTo>
                    <a:pt x="151669" y="18701"/>
                  </a:lnTo>
                  <a:lnTo>
                    <a:pt x="155739" y="18444"/>
                  </a:lnTo>
                  <a:lnTo>
                    <a:pt x="159654" y="18160"/>
                  </a:lnTo>
                  <a:lnTo>
                    <a:pt x="163415" y="17877"/>
                  </a:lnTo>
                  <a:lnTo>
                    <a:pt x="167047" y="17542"/>
                  </a:lnTo>
                  <a:lnTo>
                    <a:pt x="170524" y="17207"/>
                  </a:lnTo>
                  <a:lnTo>
                    <a:pt x="173822" y="16872"/>
                  </a:lnTo>
                  <a:lnTo>
                    <a:pt x="176964" y="16512"/>
                  </a:lnTo>
                  <a:lnTo>
                    <a:pt x="179926" y="16125"/>
                  </a:lnTo>
                  <a:lnTo>
                    <a:pt x="182708" y="15713"/>
                  </a:lnTo>
                  <a:lnTo>
                    <a:pt x="185310" y="15327"/>
                  </a:lnTo>
                  <a:lnTo>
                    <a:pt x="187706" y="14889"/>
                  </a:lnTo>
                  <a:lnTo>
                    <a:pt x="189921" y="14451"/>
                  </a:lnTo>
                  <a:lnTo>
                    <a:pt x="191930" y="14013"/>
                  </a:lnTo>
                  <a:lnTo>
                    <a:pt x="192832" y="13781"/>
                  </a:lnTo>
                  <a:lnTo>
                    <a:pt x="193707" y="13549"/>
                  </a:lnTo>
                  <a:lnTo>
                    <a:pt x="194532" y="13318"/>
                  </a:lnTo>
                  <a:lnTo>
                    <a:pt x="195279" y="13086"/>
                  </a:lnTo>
                  <a:lnTo>
                    <a:pt x="195974" y="12854"/>
                  </a:lnTo>
                  <a:lnTo>
                    <a:pt x="196618" y="12596"/>
                  </a:lnTo>
                  <a:lnTo>
                    <a:pt x="197211" y="12364"/>
                  </a:lnTo>
                  <a:lnTo>
                    <a:pt x="197726" y="12107"/>
                  </a:lnTo>
                  <a:lnTo>
                    <a:pt x="198215" y="11875"/>
                  </a:lnTo>
                  <a:lnTo>
                    <a:pt x="198627" y="11617"/>
                  </a:lnTo>
                  <a:lnTo>
                    <a:pt x="198962" y="11360"/>
                  </a:lnTo>
                  <a:lnTo>
                    <a:pt x="199246" y="11128"/>
                  </a:lnTo>
                  <a:lnTo>
                    <a:pt x="199477" y="10870"/>
                  </a:lnTo>
                  <a:lnTo>
                    <a:pt x="199632" y="10613"/>
                  </a:lnTo>
                  <a:lnTo>
                    <a:pt x="199735" y="10355"/>
                  </a:lnTo>
                  <a:lnTo>
                    <a:pt x="199761" y="10226"/>
                  </a:lnTo>
                  <a:lnTo>
                    <a:pt x="199761" y="10098"/>
                  </a:lnTo>
                  <a:lnTo>
                    <a:pt x="199761" y="9969"/>
                  </a:lnTo>
                  <a:lnTo>
                    <a:pt x="199735" y="9840"/>
                  </a:lnTo>
                  <a:lnTo>
                    <a:pt x="199632" y="9557"/>
                  </a:lnTo>
                  <a:lnTo>
                    <a:pt x="199477" y="9299"/>
                  </a:lnTo>
                  <a:lnTo>
                    <a:pt x="199246" y="9067"/>
                  </a:lnTo>
                  <a:lnTo>
                    <a:pt x="198962" y="8810"/>
                  </a:lnTo>
                  <a:lnTo>
                    <a:pt x="198627" y="8552"/>
                  </a:lnTo>
                  <a:lnTo>
                    <a:pt x="198215" y="8295"/>
                  </a:lnTo>
                  <a:lnTo>
                    <a:pt x="197726" y="8063"/>
                  </a:lnTo>
                  <a:lnTo>
                    <a:pt x="197211" y="7805"/>
                  </a:lnTo>
                  <a:lnTo>
                    <a:pt x="196618" y="7573"/>
                  </a:lnTo>
                  <a:lnTo>
                    <a:pt x="195974" y="7316"/>
                  </a:lnTo>
                  <a:lnTo>
                    <a:pt x="195279" y="7084"/>
                  </a:lnTo>
                  <a:lnTo>
                    <a:pt x="194532" y="6852"/>
                  </a:lnTo>
                  <a:lnTo>
                    <a:pt x="193707" y="6620"/>
                  </a:lnTo>
                  <a:lnTo>
                    <a:pt x="192832" y="6388"/>
                  </a:lnTo>
                  <a:lnTo>
                    <a:pt x="191930" y="6157"/>
                  </a:lnTo>
                  <a:lnTo>
                    <a:pt x="189921" y="5719"/>
                  </a:lnTo>
                  <a:lnTo>
                    <a:pt x="187706" y="5281"/>
                  </a:lnTo>
                  <a:lnTo>
                    <a:pt x="185310" y="4869"/>
                  </a:lnTo>
                  <a:lnTo>
                    <a:pt x="182708" y="4456"/>
                  </a:lnTo>
                  <a:lnTo>
                    <a:pt x="179926" y="4044"/>
                  </a:lnTo>
                  <a:lnTo>
                    <a:pt x="176964" y="3684"/>
                  </a:lnTo>
                  <a:lnTo>
                    <a:pt x="173822" y="3297"/>
                  </a:lnTo>
                  <a:lnTo>
                    <a:pt x="170524" y="2962"/>
                  </a:lnTo>
                  <a:lnTo>
                    <a:pt x="167047" y="2628"/>
                  </a:lnTo>
                  <a:lnTo>
                    <a:pt x="163415" y="2318"/>
                  </a:lnTo>
                  <a:lnTo>
                    <a:pt x="159654" y="2009"/>
                  </a:lnTo>
                  <a:lnTo>
                    <a:pt x="155739" y="1726"/>
                  </a:lnTo>
                  <a:lnTo>
                    <a:pt x="151669" y="1468"/>
                  </a:lnTo>
                  <a:lnTo>
                    <a:pt x="147496" y="1211"/>
                  </a:lnTo>
                  <a:lnTo>
                    <a:pt x="143194" y="1005"/>
                  </a:lnTo>
                  <a:lnTo>
                    <a:pt x="138764" y="799"/>
                  </a:lnTo>
                  <a:lnTo>
                    <a:pt x="134230" y="618"/>
                  </a:lnTo>
                  <a:lnTo>
                    <a:pt x="129593" y="464"/>
                  </a:lnTo>
                  <a:lnTo>
                    <a:pt x="124854" y="335"/>
                  </a:lnTo>
                  <a:lnTo>
                    <a:pt x="120011" y="206"/>
                  </a:lnTo>
                  <a:lnTo>
                    <a:pt x="115091" y="129"/>
                  </a:lnTo>
                  <a:lnTo>
                    <a:pt x="110094" y="52"/>
                  </a:lnTo>
                  <a:lnTo>
                    <a:pt x="105019" y="26"/>
                  </a:lnTo>
                  <a:lnTo>
                    <a:pt x="99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660044" y="3019221"/>
              <a:ext cx="1147735" cy="1489051"/>
            </a:xfrm>
            <a:custGeom>
              <a:avLst/>
              <a:gdLst/>
              <a:ahLst/>
              <a:cxnLst/>
              <a:rect l="l" t="t" r="r" b="b"/>
              <a:pathLst>
                <a:path w="64012" h="83048" extrusionOk="0">
                  <a:moveTo>
                    <a:pt x="2139" y="0"/>
                  </a:moveTo>
                  <a:lnTo>
                    <a:pt x="2036" y="515"/>
                  </a:lnTo>
                  <a:lnTo>
                    <a:pt x="1933" y="1082"/>
                  </a:lnTo>
                  <a:lnTo>
                    <a:pt x="1753" y="2216"/>
                  </a:lnTo>
                  <a:lnTo>
                    <a:pt x="1598" y="3272"/>
                  </a:lnTo>
                  <a:lnTo>
                    <a:pt x="1495" y="3710"/>
                  </a:lnTo>
                  <a:lnTo>
                    <a:pt x="1392" y="4122"/>
                  </a:lnTo>
                  <a:lnTo>
                    <a:pt x="1263" y="4457"/>
                  </a:lnTo>
                  <a:lnTo>
                    <a:pt x="1057" y="4843"/>
                  </a:lnTo>
                  <a:lnTo>
                    <a:pt x="593" y="5719"/>
                  </a:lnTo>
                  <a:lnTo>
                    <a:pt x="362" y="6157"/>
                  </a:lnTo>
                  <a:lnTo>
                    <a:pt x="181" y="6569"/>
                  </a:lnTo>
                  <a:lnTo>
                    <a:pt x="104" y="6775"/>
                  </a:lnTo>
                  <a:lnTo>
                    <a:pt x="52" y="6981"/>
                  </a:lnTo>
                  <a:lnTo>
                    <a:pt x="27" y="7161"/>
                  </a:lnTo>
                  <a:lnTo>
                    <a:pt x="1" y="7342"/>
                  </a:lnTo>
                  <a:lnTo>
                    <a:pt x="27" y="7625"/>
                  </a:lnTo>
                  <a:lnTo>
                    <a:pt x="78" y="7934"/>
                  </a:lnTo>
                  <a:lnTo>
                    <a:pt x="155" y="8243"/>
                  </a:lnTo>
                  <a:lnTo>
                    <a:pt x="259" y="8552"/>
                  </a:lnTo>
                  <a:lnTo>
                    <a:pt x="362" y="8861"/>
                  </a:lnTo>
                  <a:lnTo>
                    <a:pt x="516" y="9196"/>
                  </a:lnTo>
                  <a:lnTo>
                    <a:pt x="825" y="9892"/>
                  </a:lnTo>
                  <a:lnTo>
                    <a:pt x="1212" y="10587"/>
                  </a:lnTo>
                  <a:lnTo>
                    <a:pt x="1649" y="11308"/>
                  </a:lnTo>
                  <a:lnTo>
                    <a:pt x="2113" y="12030"/>
                  </a:lnTo>
                  <a:lnTo>
                    <a:pt x="2603" y="12751"/>
                  </a:lnTo>
                  <a:lnTo>
                    <a:pt x="3556" y="14219"/>
                  </a:lnTo>
                  <a:lnTo>
                    <a:pt x="4019" y="14915"/>
                  </a:lnTo>
                  <a:lnTo>
                    <a:pt x="4457" y="15610"/>
                  </a:lnTo>
                  <a:lnTo>
                    <a:pt x="4844" y="16280"/>
                  </a:lnTo>
                  <a:lnTo>
                    <a:pt x="5178" y="16950"/>
                  </a:lnTo>
                  <a:lnTo>
                    <a:pt x="5436" y="17542"/>
                  </a:lnTo>
                  <a:lnTo>
                    <a:pt x="5539" y="17851"/>
                  </a:lnTo>
                  <a:lnTo>
                    <a:pt x="5616" y="18135"/>
                  </a:lnTo>
                  <a:lnTo>
                    <a:pt x="5642" y="18289"/>
                  </a:lnTo>
                  <a:lnTo>
                    <a:pt x="5668" y="18470"/>
                  </a:lnTo>
                  <a:lnTo>
                    <a:pt x="5642" y="18882"/>
                  </a:lnTo>
                  <a:lnTo>
                    <a:pt x="5513" y="19809"/>
                  </a:lnTo>
                  <a:lnTo>
                    <a:pt x="5436" y="20298"/>
                  </a:lnTo>
                  <a:lnTo>
                    <a:pt x="5436" y="20736"/>
                  </a:lnTo>
                  <a:lnTo>
                    <a:pt x="5436" y="20942"/>
                  </a:lnTo>
                  <a:lnTo>
                    <a:pt x="5462" y="21123"/>
                  </a:lnTo>
                  <a:lnTo>
                    <a:pt x="5513" y="21303"/>
                  </a:lnTo>
                  <a:lnTo>
                    <a:pt x="5565" y="21432"/>
                  </a:lnTo>
                  <a:lnTo>
                    <a:pt x="5668" y="21561"/>
                  </a:lnTo>
                  <a:lnTo>
                    <a:pt x="5797" y="21689"/>
                  </a:lnTo>
                  <a:lnTo>
                    <a:pt x="5951" y="21792"/>
                  </a:lnTo>
                  <a:lnTo>
                    <a:pt x="6157" y="21921"/>
                  </a:lnTo>
                  <a:lnTo>
                    <a:pt x="6569" y="22127"/>
                  </a:lnTo>
                  <a:lnTo>
                    <a:pt x="7033" y="22333"/>
                  </a:lnTo>
                  <a:lnTo>
                    <a:pt x="7497" y="22488"/>
                  </a:lnTo>
                  <a:lnTo>
                    <a:pt x="7935" y="22617"/>
                  </a:lnTo>
                  <a:lnTo>
                    <a:pt x="8450" y="22771"/>
                  </a:lnTo>
                  <a:lnTo>
                    <a:pt x="8553" y="22823"/>
                  </a:lnTo>
                  <a:lnTo>
                    <a:pt x="8759" y="22952"/>
                  </a:lnTo>
                  <a:lnTo>
                    <a:pt x="9326" y="23389"/>
                  </a:lnTo>
                  <a:lnTo>
                    <a:pt x="10124" y="24059"/>
                  </a:lnTo>
                  <a:lnTo>
                    <a:pt x="11000" y="24858"/>
                  </a:lnTo>
                  <a:lnTo>
                    <a:pt x="11438" y="25296"/>
                  </a:lnTo>
                  <a:lnTo>
                    <a:pt x="11876" y="25759"/>
                  </a:lnTo>
                  <a:lnTo>
                    <a:pt x="12288" y="26223"/>
                  </a:lnTo>
                  <a:lnTo>
                    <a:pt x="12674" y="26661"/>
                  </a:lnTo>
                  <a:lnTo>
                    <a:pt x="13009" y="27125"/>
                  </a:lnTo>
                  <a:lnTo>
                    <a:pt x="13293" y="27537"/>
                  </a:lnTo>
                  <a:lnTo>
                    <a:pt x="13524" y="27923"/>
                  </a:lnTo>
                  <a:lnTo>
                    <a:pt x="13602" y="28129"/>
                  </a:lnTo>
                  <a:lnTo>
                    <a:pt x="13653" y="28309"/>
                  </a:lnTo>
                  <a:lnTo>
                    <a:pt x="13730" y="28696"/>
                  </a:lnTo>
                  <a:lnTo>
                    <a:pt x="13782" y="29134"/>
                  </a:lnTo>
                  <a:lnTo>
                    <a:pt x="13782" y="29572"/>
                  </a:lnTo>
                  <a:lnTo>
                    <a:pt x="13756" y="30061"/>
                  </a:lnTo>
                  <a:lnTo>
                    <a:pt x="13705" y="30551"/>
                  </a:lnTo>
                  <a:lnTo>
                    <a:pt x="13602" y="31066"/>
                  </a:lnTo>
                  <a:lnTo>
                    <a:pt x="13499" y="31581"/>
                  </a:lnTo>
                  <a:lnTo>
                    <a:pt x="13344" y="32148"/>
                  </a:lnTo>
                  <a:lnTo>
                    <a:pt x="13009" y="33255"/>
                  </a:lnTo>
                  <a:lnTo>
                    <a:pt x="12623" y="34440"/>
                  </a:lnTo>
                  <a:lnTo>
                    <a:pt x="11721" y="36836"/>
                  </a:lnTo>
                  <a:lnTo>
                    <a:pt x="11283" y="38046"/>
                  </a:lnTo>
                  <a:lnTo>
                    <a:pt x="10871" y="39231"/>
                  </a:lnTo>
                  <a:lnTo>
                    <a:pt x="10511" y="40365"/>
                  </a:lnTo>
                  <a:lnTo>
                    <a:pt x="10356" y="40931"/>
                  </a:lnTo>
                  <a:lnTo>
                    <a:pt x="10227" y="41472"/>
                  </a:lnTo>
                  <a:lnTo>
                    <a:pt x="10124" y="42013"/>
                  </a:lnTo>
                  <a:lnTo>
                    <a:pt x="10047" y="42528"/>
                  </a:lnTo>
                  <a:lnTo>
                    <a:pt x="9995" y="43018"/>
                  </a:lnTo>
                  <a:lnTo>
                    <a:pt x="9995" y="43507"/>
                  </a:lnTo>
                  <a:lnTo>
                    <a:pt x="10021" y="43945"/>
                  </a:lnTo>
                  <a:lnTo>
                    <a:pt x="10098" y="44383"/>
                  </a:lnTo>
                  <a:lnTo>
                    <a:pt x="10201" y="44795"/>
                  </a:lnTo>
                  <a:lnTo>
                    <a:pt x="10356" y="45156"/>
                  </a:lnTo>
                  <a:lnTo>
                    <a:pt x="10408" y="45259"/>
                  </a:lnTo>
                  <a:lnTo>
                    <a:pt x="10485" y="45336"/>
                  </a:lnTo>
                  <a:lnTo>
                    <a:pt x="10588" y="45388"/>
                  </a:lnTo>
                  <a:lnTo>
                    <a:pt x="10717" y="45439"/>
                  </a:lnTo>
                  <a:lnTo>
                    <a:pt x="11000" y="45542"/>
                  </a:lnTo>
                  <a:lnTo>
                    <a:pt x="11335" y="45645"/>
                  </a:lnTo>
                  <a:lnTo>
                    <a:pt x="11644" y="45748"/>
                  </a:lnTo>
                  <a:lnTo>
                    <a:pt x="11927" y="45851"/>
                  </a:lnTo>
                  <a:lnTo>
                    <a:pt x="12056" y="45903"/>
                  </a:lnTo>
                  <a:lnTo>
                    <a:pt x="12159" y="45980"/>
                  </a:lnTo>
                  <a:lnTo>
                    <a:pt x="12236" y="46057"/>
                  </a:lnTo>
                  <a:lnTo>
                    <a:pt x="12288" y="46135"/>
                  </a:lnTo>
                  <a:lnTo>
                    <a:pt x="12339" y="46315"/>
                  </a:lnTo>
                  <a:lnTo>
                    <a:pt x="12365" y="46521"/>
                  </a:lnTo>
                  <a:lnTo>
                    <a:pt x="12365" y="46701"/>
                  </a:lnTo>
                  <a:lnTo>
                    <a:pt x="12365" y="46933"/>
                  </a:lnTo>
                  <a:lnTo>
                    <a:pt x="12314" y="47139"/>
                  </a:lnTo>
                  <a:lnTo>
                    <a:pt x="12262" y="47371"/>
                  </a:lnTo>
                  <a:lnTo>
                    <a:pt x="12108" y="47835"/>
                  </a:lnTo>
                  <a:lnTo>
                    <a:pt x="11902" y="48299"/>
                  </a:lnTo>
                  <a:lnTo>
                    <a:pt x="11644" y="48814"/>
                  </a:lnTo>
                  <a:lnTo>
                    <a:pt x="11361" y="49329"/>
                  </a:lnTo>
                  <a:lnTo>
                    <a:pt x="11052" y="49844"/>
                  </a:lnTo>
                  <a:lnTo>
                    <a:pt x="10433" y="50874"/>
                  </a:lnTo>
                  <a:lnTo>
                    <a:pt x="10150" y="51390"/>
                  </a:lnTo>
                  <a:lnTo>
                    <a:pt x="9892" y="51879"/>
                  </a:lnTo>
                  <a:lnTo>
                    <a:pt x="9661" y="52368"/>
                  </a:lnTo>
                  <a:lnTo>
                    <a:pt x="9506" y="52832"/>
                  </a:lnTo>
                  <a:lnTo>
                    <a:pt x="9429" y="53038"/>
                  </a:lnTo>
                  <a:lnTo>
                    <a:pt x="9377" y="53244"/>
                  </a:lnTo>
                  <a:lnTo>
                    <a:pt x="9377" y="53450"/>
                  </a:lnTo>
                  <a:lnTo>
                    <a:pt x="9351" y="53656"/>
                  </a:lnTo>
                  <a:lnTo>
                    <a:pt x="9403" y="53940"/>
                  </a:lnTo>
                  <a:lnTo>
                    <a:pt x="9480" y="54223"/>
                  </a:lnTo>
                  <a:lnTo>
                    <a:pt x="9609" y="54558"/>
                  </a:lnTo>
                  <a:lnTo>
                    <a:pt x="9764" y="54867"/>
                  </a:lnTo>
                  <a:lnTo>
                    <a:pt x="9944" y="55228"/>
                  </a:lnTo>
                  <a:lnTo>
                    <a:pt x="10150" y="55563"/>
                  </a:lnTo>
                  <a:lnTo>
                    <a:pt x="10614" y="56284"/>
                  </a:lnTo>
                  <a:lnTo>
                    <a:pt x="11052" y="56979"/>
                  </a:lnTo>
                  <a:lnTo>
                    <a:pt x="11464" y="57675"/>
                  </a:lnTo>
                  <a:lnTo>
                    <a:pt x="11618" y="58010"/>
                  </a:lnTo>
                  <a:lnTo>
                    <a:pt x="11747" y="58319"/>
                  </a:lnTo>
                  <a:lnTo>
                    <a:pt x="11850" y="58628"/>
                  </a:lnTo>
                  <a:lnTo>
                    <a:pt x="11902" y="58911"/>
                  </a:lnTo>
                  <a:lnTo>
                    <a:pt x="11902" y="59298"/>
                  </a:lnTo>
                  <a:lnTo>
                    <a:pt x="11850" y="59710"/>
                  </a:lnTo>
                  <a:lnTo>
                    <a:pt x="11747" y="60173"/>
                  </a:lnTo>
                  <a:lnTo>
                    <a:pt x="11618" y="60637"/>
                  </a:lnTo>
                  <a:lnTo>
                    <a:pt x="11464" y="61127"/>
                  </a:lnTo>
                  <a:lnTo>
                    <a:pt x="11283" y="61642"/>
                  </a:lnTo>
                  <a:lnTo>
                    <a:pt x="10871" y="62698"/>
                  </a:lnTo>
                  <a:lnTo>
                    <a:pt x="10459" y="63728"/>
                  </a:lnTo>
                  <a:lnTo>
                    <a:pt x="10253" y="64243"/>
                  </a:lnTo>
                  <a:lnTo>
                    <a:pt x="10073" y="64759"/>
                  </a:lnTo>
                  <a:lnTo>
                    <a:pt x="9944" y="65222"/>
                  </a:lnTo>
                  <a:lnTo>
                    <a:pt x="9841" y="65686"/>
                  </a:lnTo>
                  <a:lnTo>
                    <a:pt x="9764" y="66098"/>
                  </a:lnTo>
                  <a:lnTo>
                    <a:pt x="9738" y="66484"/>
                  </a:lnTo>
                  <a:lnTo>
                    <a:pt x="9764" y="66948"/>
                  </a:lnTo>
                  <a:lnTo>
                    <a:pt x="9841" y="67463"/>
                  </a:lnTo>
                  <a:lnTo>
                    <a:pt x="9944" y="68004"/>
                  </a:lnTo>
                  <a:lnTo>
                    <a:pt x="10073" y="68571"/>
                  </a:lnTo>
                  <a:lnTo>
                    <a:pt x="10227" y="69163"/>
                  </a:lnTo>
                  <a:lnTo>
                    <a:pt x="10408" y="69782"/>
                  </a:lnTo>
                  <a:lnTo>
                    <a:pt x="10845" y="71044"/>
                  </a:lnTo>
                  <a:lnTo>
                    <a:pt x="11309" y="72280"/>
                  </a:lnTo>
                  <a:lnTo>
                    <a:pt x="11799" y="73439"/>
                  </a:lnTo>
                  <a:lnTo>
                    <a:pt x="12288" y="74495"/>
                  </a:lnTo>
                  <a:lnTo>
                    <a:pt x="12726" y="75371"/>
                  </a:lnTo>
                  <a:lnTo>
                    <a:pt x="13138" y="76093"/>
                  </a:lnTo>
                  <a:lnTo>
                    <a:pt x="13627" y="76943"/>
                  </a:lnTo>
                  <a:lnTo>
                    <a:pt x="14220" y="77844"/>
                  </a:lnTo>
                  <a:lnTo>
                    <a:pt x="14864" y="78746"/>
                  </a:lnTo>
                  <a:lnTo>
                    <a:pt x="15534" y="79647"/>
                  </a:lnTo>
                  <a:lnTo>
                    <a:pt x="15894" y="80059"/>
                  </a:lnTo>
                  <a:lnTo>
                    <a:pt x="16229" y="80446"/>
                  </a:lnTo>
                  <a:lnTo>
                    <a:pt x="16564" y="80806"/>
                  </a:lnTo>
                  <a:lnTo>
                    <a:pt x="16899" y="81116"/>
                  </a:lnTo>
                  <a:lnTo>
                    <a:pt x="17234" y="81373"/>
                  </a:lnTo>
                  <a:lnTo>
                    <a:pt x="17569" y="81605"/>
                  </a:lnTo>
                  <a:lnTo>
                    <a:pt x="17826" y="81760"/>
                  </a:lnTo>
                  <a:lnTo>
                    <a:pt x="18109" y="81914"/>
                  </a:lnTo>
                  <a:lnTo>
                    <a:pt x="18805" y="82223"/>
                  </a:lnTo>
                  <a:lnTo>
                    <a:pt x="19603" y="82532"/>
                  </a:lnTo>
                  <a:lnTo>
                    <a:pt x="20016" y="82661"/>
                  </a:lnTo>
                  <a:lnTo>
                    <a:pt x="20454" y="82790"/>
                  </a:lnTo>
                  <a:lnTo>
                    <a:pt x="20866" y="82867"/>
                  </a:lnTo>
                  <a:lnTo>
                    <a:pt x="21278" y="82970"/>
                  </a:lnTo>
                  <a:lnTo>
                    <a:pt x="21690" y="83022"/>
                  </a:lnTo>
                  <a:lnTo>
                    <a:pt x="22102" y="83047"/>
                  </a:lnTo>
                  <a:lnTo>
                    <a:pt x="22463" y="83047"/>
                  </a:lnTo>
                  <a:lnTo>
                    <a:pt x="22823" y="83022"/>
                  </a:lnTo>
                  <a:lnTo>
                    <a:pt x="23132" y="82970"/>
                  </a:lnTo>
                  <a:lnTo>
                    <a:pt x="23390" y="82867"/>
                  </a:lnTo>
                  <a:lnTo>
                    <a:pt x="23570" y="82764"/>
                  </a:lnTo>
                  <a:lnTo>
                    <a:pt x="23751" y="82584"/>
                  </a:lnTo>
                  <a:lnTo>
                    <a:pt x="23905" y="82352"/>
                  </a:lnTo>
                  <a:lnTo>
                    <a:pt x="24060" y="82094"/>
                  </a:lnTo>
                  <a:lnTo>
                    <a:pt x="24189" y="81837"/>
                  </a:lnTo>
                  <a:lnTo>
                    <a:pt x="24266" y="81553"/>
                  </a:lnTo>
                  <a:lnTo>
                    <a:pt x="24343" y="81322"/>
                  </a:lnTo>
                  <a:lnTo>
                    <a:pt x="24343" y="81116"/>
                  </a:lnTo>
                  <a:lnTo>
                    <a:pt x="24317" y="80961"/>
                  </a:lnTo>
                  <a:lnTo>
                    <a:pt x="24292" y="80832"/>
                  </a:lnTo>
                  <a:lnTo>
                    <a:pt x="24163" y="80549"/>
                  </a:lnTo>
                  <a:lnTo>
                    <a:pt x="23983" y="80291"/>
                  </a:lnTo>
                  <a:lnTo>
                    <a:pt x="23751" y="80008"/>
                  </a:lnTo>
                  <a:lnTo>
                    <a:pt x="23493" y="79725"/>
                  </a:lnTo>
                  <a:lnTo>
                    <a:pt x="23210" y="79441"/>
                  </a:lnTo>
                  <a:lnTo>
                    <a:pt x="22592" y="78849"/>
                  </a:lnTo>
                  <a:lnTo>
                    <a:pt x="21948" y="78282"/>
                  </a:lnTo>
                  <a:lnTo>
                    <a:pt x="21664" y="77999"/>
                  </a:lnTo>
                  <a:lnTo>
                    <a:pt x="21407" y="77715"/>
                  </a:lnTo>
                  <a:lnTo>
                    <a:pt x="21149" y="77432"/>
                  </a:lnTo>
                  <a:lnTo>
                    <a:pt x="20969" y="77174"/>
                  </a:lnTo>
                  <a:lnTo>
                    <a:pt x="20840" y="76891"/>
                  </a:lnTo>
                  <a:lnTo>
                    <a:pt x="20788" y="76762"/>
                  </a:lnTo>
                  <a:lnTo>
                    <a:pt x="20763" y="76633"/>
                  </a:lnTo>
                  <a:lnTo>
                    <a:pt x="20737" y="76427"/>
                  </a:lnTo>
                  <a:lnTo>
                    <a:pt x="20788" y="76221"/>
                  </a:lnTo>
                  <a:lnTo>
                    <a:pt x="20840" y="75990"/>
                  </a:lnTo>
                  <a:lnTo>
                    <a:pt x="20943" y="75732"/>
                  </a:lnTo>
                  <a:lnTo>
                    <a:pt x="21175" y="75268"/>
                  </a:lnTo>
                  <a:lnTo>
                    <a:pt x="21355" y="74882"/>
                  </a:lnTo>
                  <a:lnTo>
                    <a:pt x="21458" y="74650"/>
                  </a:lnTo>
                  <a:lnTo>
                    <a:pt x="21613" y="74392"/>
                  </a:lnTo>
                  <a:lnTo>
                    <a:pt x="21973" y="73852"/>
                  </a:lnTo>
                  <a:lnTo>
                    <a:pt x="22308" y="73311"/>
                  </a:lnTo>
                  <a:lnTo>
                    <a:pt x="22437" y="73053"/>
                  </a:lnTo>
                  <a:lnTo>
                    <a:pt x="22566" y="72821"/>
                  </a:lnTo>
                  <a:lnTo>
                    <a:pt x="22798" y="72332"/>
                  </a:lnTo>
                  <a:lnTo>
                    <a:pt x="23055" y="71688"/>
                  </a:lnTo>
                  <a:lnTo>
                    <a:pt x="23158" y="71379"/>
                  </a:lnTo>
                  <a:lnTo>
                    <a:pt x="23236" y="71070"/>
                  </a:lnTo>
                  <a:lnTo>
                    <a:pt x="23236" y="70941"/>
                  </a:lnTo>
                  <a:lnTo>
                    <a:pt x="23236" y="70812"/>
                  </a:lnTo>
                  <a:lnTo>
                    <a:pt x="23210" y="70709"/>
                  </a:lnTo>
                  <a:lnTo>
                    <a:pt x="23158" y="70606"/>
                  </a:lnTo>
                  <a:lnTo>
                    <a:pt x="23081" y="70503"/>
                  </a:lnTo>
                  <a:lnTo>
                    <a:pt x="22952" y="70400"/>
                  </a:lnTo>
                  <a:lnTo>
                    <a:pt x="22798" y="70348"/>
                  </a:lnTo>
                  <a:lnTo>
                    <a:pt x="22643" y="70297"/>
                  </a:lnTo>
                  <a:lnTo>
                    <a:pt x="22231" y="70219"/>
                  </a:lnTo>
                  <a:lnTo>
                    <a:pt x="21793" y="70194"/>
                  </a:lnTo>
                  <a:lnTo>
                    <a:pt x="21329" y="70168"/>
                  </a:lnTo>
                  <a:lnTo>
                    <a:pt x="20917" y="70142"/>
                  </a:lnTo>
                  <a:lnTo>
                    <a:pt x="20711" y="70116"/>
                  </a:lnTo>
                  <a:lnTo>
                    <a:pt x="20557" y="70065"/>
                  </a:lnTo>
                  <a:lnTo>
                    <a:pt x="20402" y="70013"/>
                  </a:lnTo>
                  <a:lnTo>
                    <a:pt x="20273" y="69936"/>
                  </a:lnTo>
                  <a:lnTo>
                    <a:pt x="20067" y="69756"/>
                  </a:lnTo>
                  <a:lnTo>
                    <a:pt x="19861" y="69524"/>
                  </a:lnTo>
                  <a:lnTo>
                    <a:pt x="19655" y="69266"/>
                  </a:lnTo>
                  <a:lnTo>
                    <a:pt x="19475" y="68957"/>
                  </a:lnTo>
                  <a:lnTo>
                    <a:pt x="19320" y="68648"/>
                  </a:lnTo>
                  <a:lnTo>
                    <a:pt x="19191" y="68339"/>
                  </a:lnTo>
                  <a:lnTo>
                    <a:pt x="19140" y="68056"/>
                  </a:lnTo>
                  <a:lnTo>
                    <a:pt x="19140" y="67927"/>
                  </a:lnTo>
                  <a:lnTo>
                    <a:pt x="19166" y="67798"/>
                  </a:lnTo>
                  <a:lnTo>
                    <a:pt x="19217" y="67644"/>
                  </a:lnTo>
                  <a:lnTo>
                    <a:pt x="19320" y="67515"/>
                  </a:lnTo>
                  <a:lnTo>
                    <a:pt x="19449" y="67386"/>
                  </a:lnTo>
                  <a:lnTo>
                    <a:pt x="19629" y="67257"/>
                  </a:lnTo>
                  <a:lnTo>
                    <a:pt x="20016" y="67025"/>
                  </a:lnTo>
                  <a:lnTo>
                    <a:pt x="20479" y="66819"/>
                  </a:lnTo>
                  <a:lnTo>
                    <a:pt x="20943" y="66613"/>
                  </a:lnTo>
                  <a:lnTo>
                    <a:pt x="21381" y="66407"/>
                  </a:lnTo>
                  <a:lnTo>
                    <a:pt x="21767" y="66175"/>
                  </a:lnTo>
                  <a:lnTo>
                    <a:pt x="21922" y="66072"/>
                  </a:lnTo>
                  <a:lnTo>
                    <a:pt x="22025" y="65943"/>
                  </a:lnTo>
                  <a:lnTo>
                    <a:pt x="22282" y="65609"/>
                  </a:lnTo>
                  <a:lnTo>
                    <a:pt x="22411" y="65377"/>
                  </a:lnTo>
                  <a:lnTo>
                    <a:pt x="22540" y="65145"/>
                  </a:lnTo>
                  <a:lnTo>
                    <a:pt x="22643" y="64887"/>
                  </a:lnTo>
                  <a:lnTo>
                    <a:pt x="22720" y="64656"/>
                  </a:lnTo>
                  <a:lnTo>
                    <a:pt x="22746" y="64449"/>
                  </a:lnTo>
                  <a:lnTo>
                    <a:pt x="22746" y="64346"/>
                  </a:lnTo>
                  <a:lnTo>
                    <a:pt x="22720" y="64269"/>
                  </a:lnTo>
                  <a:lnTo>
                    <a:pt x="22643" y="64140"/>
                  </a:lnTo>
                  <a:lnTo>
                    <a:pt x="22540" y="64037"/>
                  </a:lnTo>
                  <a:lnTo>
                    <a:pt x="22411" y="63934"/>
                  </a:lnTo>
                  <a:lnTo>
                    <a:pt x="22257" y="63857"/>
                  </a:lnTo>
                  <a:lnTo>
                    <a:pt x="21870" y="63728"/>
                  </a:lnTo>
                  <a:lnTo>
                    <a:pt x="21458" y="63599"/>
                  </a:lnTo>
                  <a:lnTo>
                    <a:pt x="21020" y="63471"/>
                  </a:lnTo>
                  <a:lnTo>
                    <a:pt x="20634" y="63342"/>
                  </a:lnTo>
                  <a:lnTo>
                    <a:pt x="20479" y="63265"/>
                  </a:lnTo>
                  <a:lnTo>
                    <a:pt x="20351" y="63161"/>
                  </a:lnTo>
                  <a:lnTo>
                    <a:pt x="20222" y="63058"/>
                  </a:lnTo>
                  <a:lnTo>
                    <a:pt x="20170" y="62955"/>
                  </a:lnTo>
                  <a:lnTo>
                    <a:pt x="20119" y="62775"/>
                  </a:lnTo>
                  <a:lnTo>
                    <a:pt x="20119" y="62569"/>
                  </a:lnTo>
                  <a:lnTo>
                    <a:pt x="20144" y="62337"/>
                  </a:lnTo>
                  <a:lnTo>
                    <a:pt x="20222" y="62105"/>
                  </a:lnTo>
                  <a:lnTo>
                    <a:pt x="20299" y="61848"/>
                  </a:lnTo>
                  <a:lnTo>
                    <a:pt x="20402" y="61642"/>
                  </a:lnTo>
                  <a:lnTo>
                    <a:pt x="20505" y="61461"/>
                  </a:lnTo>
                  <a:lnTo>
                    <a:pt x="20634" y="61358"/>
                  </a:lnTo>
                  <a:lnTo>
                    <a:pt x="20814" y="61255"/>
                  </a:lnTo>
                  <a:lnTo>
                    <a:pt x="20994" y="61204"/>
                  </a:lnTo>
                  <a:lnTo>
                    <a:pt x="21226" y="61152"/>
                  </a:lnTo>
                  <a:lnTo>
                    <a:pt x="21716" y="61152"/>
                  </a:lnTo>
                  <a:lnTo>
                    <a:pt x="21999" y="61178"/>
                  </a:lnTo>
                  <a:lnTo>
                    <a:pt x="22566" y="61255"/>
                  </a:lnTo>
                  <a:lnTo>
                    <a:pt x="23673" y="61461"/>
                  </a:lnTo>
                  <a:lnTo>
                    <a:pt x="24189" y="61513"/>
                  </a:lnTo>
                  <a:lnTo>
                    <a:pt x="24420" y="61539"/>
                  </a:lnTo>
                  <a:lnTo>
                    <a:pt x="24601" y="61513"/>
                  </a:lnTo>
                  <a:lnTo>
                    <a:pt x="25296" y="61436"/>
                  </a:lnTo>
                  <a:lnTo>
                    <a:pt x="26095" y="61307"/>
                  </a:lnTo>
                  <a:lnTo>
                    <a:pt x="26996" y="61152"/>
                  </a:lnTo>
                  <a:lnTo>
                    <a:pt x="27898" y="60946"/>
                  </a:lnTo>
                  <a:lnTo>
                    <a:pt x="28799" y="60714"/>
                  </a:lnTo>
                  <a:lnTo>
                    <a:pt x="29649" y="60457"/>
                  </a:lnTo>
                  <a:lnTo>
                    <a:pt x="30036" y="60328"/>
                  </a:lnTo>
                  <a:lnTo>
                    <a:pt x="30397" y="60173"/>
                  </a:lnTo>
                  <a:lnTo>
                    <a:pt x="30731" y="60019"/>
                  </a:lnTo>
                  <a:lnTo>
                    <a:pt x="31015" y="59839"/>
                  </a:lnTo>
                  <a:lnTo>
                    <a:pt x="31195" y="59736"/>
                  </a:lnTo>
                  <a:lnTo>
                    <a:pt x="31350" y="59581"/>
                  </a:lnTo>
                  <a:lnTo>
                    <a:pt x="31710" y="59220"/>
                  </a:lnTo>
                  <a:lnTo>
                    <a:pt x="32071" y="58782"/>
                  </a:lnTo>
                  <a:lnTo>
                    <a:pt x="32406" y="58319"/>
                  </a:lnTo>
                  <a:lnTo>
                    <a:pt x="33075" y="57366"/>
                  </a:lnTo>
                  <a:lnTo>
                    <a:pt x="33385" y="56954"/>
                  </a:lnTo>
                  <a:lnTo>
                    <a:pt x="33694" y="56619"/>
                  </a:lnTo>
                  <a:lnTo>
                    <a:pt x="34286" y="56052"/>
                  </a:lnTo>
                  <a:lnTo>
                    <a:pt x="34982" y="55408"/>
                  </a:lnTo>
                  <a:lnTo>
                    <a:pt x="36630" y="54017"/>
                  </a:lnTo>
                  <a:lnTo>
                    <a:pt x="38279" y="52626"/>
                  </a:lnTo>
                  <a:lnTo>
                    <a:pt x="39644" y="51493"/>
                  </a:lnTo>
                  <a:lnTo>
                    <a:pt x="40056" y="51158"/>
                  </a:lnTo>
                  <a:lnTo>
                    <a:pt x="40571" y="50797"/>
                  </a:lnTo>
                  <a:lnTo>
                    <a:pt x="40829" y="50591"/>
                  </a:lnTo>
                  <a:lnTo>
                    <a:pt x="41061" y="50385"/>
                  </a:lnTo>
                  <a:lnTo>
                    <a:pt x="41267" y="50179"/>
                  </a:lnTo>
                  <a:lnTo>
                    <a:pt x="41370" y="49973"/>
                  </a:lnTo>
                  <a:lnTo>
                    <a:pt x="41473" y="49690"/>
                  </a:lnTo>
                  <a:lnTo>
                    <a:pt x="41550" y="49355"/>
                  </a:lnTo>
                  <a:lnTo>
                    <a:pt x="41602" y="48994"/>
                  </a:lnTo>
                  <a:lnTo>
                    <a:pt x="41627" y="48582"/>
                  </a:lnTo>
                  <a:lnTo>
                    <a:pt x="41627" y="48170"/>
                  </a:lnTo>
                  <a:lnTo>
                    <a:pt x="41602" y="47732"/>
                  </a:lnTo>
                  <a:lnTo>
                    <a:pt x="41550" y="46830"/>
                  </a:lnTo>
                  <a:lnTo>
                    <a:pt x="41447" y="45929"/>
                  </a:lnTo>
                  <a:lnTo>
                    <a:pt x="41318" y="45053"/>
                  </a:lnTo>
                  <a:lnTo>
                    <a:pt x="41241" y="44254"/>
                  </a:lnTo>
                  <a:lnTo>
                    <a:pt x="41190" y="43585"/>
                  </a:lnTo>
                  <a:lnTo>
                    <a:pt x="41190" y="43559"/>
                  </a:lnTo>
                  <a:lnTo>
                    <a:pt x="41447" y="43224"/>
                  </a:lnTo>
                  <a:lnTo>
                    <a:pt x="41730" y="42838"/>
                  </a:lnTo>
                  <a:lnTo>
                    <a:pt x="42349" y="41936"/>
                  </a:lnTo>
                  <a:lnTo>
                    <a:pt x="42684" y="41524"/>
                  </a:lnTo>
                  <a:lnTo>
                    <a:pt x="43018" y="41137"/>
                  </a:lnTo>
                  <a:lnTo>
                    <a:pt x="43199" y="40983"/>
                  </a:lnTo>
                  <a:lnTo>
                    <a:pt x="43379" y="40828"/>
                  </a:lnTo>
                  <a:lnTo>
                    <a:pt x="43534" y="40725"/>
                  </a:lnTo>
                  <a:lnTo>
                    <a:pt x="43714" y="40674"/>
                  </a:lnTo>
                  <a:lnTo>
                    <a:pt x="43997" y="40597"/>
                  </a:lnTo>
                  <a:lnTo>
                    <a:pt x="44281" y="40597"/>
                  </a:lnTo>
                  <a:lnTo>
                    <a:pt x="44615" y="40622"/>
                  </a:lnTo>
                  <a:lnTo>
                    <a:pt x="44976" y="40700"/>
                  </a:lnTo>
                  <a:lnTo>
                    <a:pt x="45337" y="40803"/>
                  </a:lnTo>
                  <a:lnTo>
                    <a:pt x="45723" y="40906"/>
                  </a:lnTo>
                  <a:lnTo>
                    <a:pt x="46496" y="41189"/>
                  </a:lnTo>
                  <a:lnTo>
                    <a:pt x="47294" y="41498"/>
                  </a:lnTo>
                  <a:lnTo>
                    <a:pt x="48041" y="41756"/>
                  </a:lnTo>
                  <a:lnTo>
                    <a:pt x="48402" y="41859"/>
                  </a:lnTo>
                  <a:lnTo>
                    <a:pt x="48737" y="41910"/>
                  </a:lnTo>
                  <a:lnTo>
                    <a:pt x="49046" y="41962"/>
                  </a:lnTo>
                  <a:lnTo>
                    <a:pt x="49329" y="41936"/>
                  </a:lnTo>
                  <a:lnTo>
                    <a:pt x="49587" y="41910"/>
                  </a:lnTo>
                  <a:lnTo>
                    <a:pt x="49845" y="41833"/>
                  </a:lnTo>
                  <a:lnTo>
                    <a:pt x="50437" y="41653"/>
                  </a:lnTo>
                  <a:lnTo>
                    <a:pt x="51055" y="41395"/>
                  </a:lnTo>
                  <a:lnTo>
                    <a:pt x="51699" y="41112"/>
                  </a:lnTo>
                  <a:lnTo>
                    <a:pt x="52317" y="40777"/>
                  </a:lnTo>
                  <a:lnTo>
                    <a:pt x="52884" y="40416"/>
                  </a:lnTo>
                  <a:lnTo>
                    <a:pt x="53116" y="40236"/>
                  </a:lnTo>
                  <a:lnTo>
                    <a:pt x="53348" y="40030"/>
                  </a:lnTo>
                  <a:lnTo>
                    <a:pt x="53554" y="39850"/>
                  </a:lnTo>
                  <a:lnTo>
                    <a:pt x="53708" y="39669"/>
                  </a:lnTo>
                  <a:lnTo>
                    <a:pt x="53889" y="39437"/>
                  </a:lnTo>
                  <a:lnTo>
                    <a:pt x="54069" y="39180"/>
                  </a:lnTo>
                  <a:lnTo>
                    <a:pt x="54224" y="38922"/>
                  </a:lnTo>
                  <a:lnTo>
                    <a:pt x="54378" y="38613"/>
                  </a:lnTo>
                  <a:lnTo>
                    <a:pt x="54636" y="37969"/>
                  </a:lnTo>
                  <a:lnTo>
                    <a:pt x="54868" y="37248"/>
                  </a:lnTo>
                  <a:lnTo>
                    <a:pt x="55074" y="36449"/>
                  </a:lnTo>
                  <a:lnTo>
                    <a:pt x="55280" y="35651"/>
                  </a:lnTo>
                  <a:lnTo>
                    <a:pt x="55615" y="33951"/>
                  </a:lnTo>
                  <a:lnTo>
                    <a:pt x="55949" y="32225"/>
                  </a:lnTo>
                  <a:lnTo>
                    <a:pt x="56130" y="31401"/>
                  </a:lnTo>
                  <a:lnTo>
                    <a:pt x="56310" y="30628"/>
                  </a:lnTo>
                  <a:lnTo>
                    <a:pt x="56516" y="29881"/>
                  </a:lnTo>
                  <a:lnTo>
                    <a:pt x="56748" y="29185"/>
                  </a:lnTo>
                  <a:lnTo>
                    <a:pt x="56851" y="28876"/>
                  </a:lnTo>
                  <a:lnTo>
                    <a:pt x="57006" y="28593"/>
                  </a:lnTo>
                  <a:lnTo>
                    <a:pt x="57134" y="28309"/>
                  </a:lnTo>
                  <a:lnTo>
                    <a:pt x="57289" y="28052"/>
                  </a:lnTo>
                  <a:lnTo>
                    <a:pt x="57495" y="27794"/>
                  </a:lnTo>
                  <a:lnTo>
                    <a:pt x="57753" y="27511"/>
                  </a:lnTo>
                  <a:lnTo>
                    <a:pt x="58036" y="27228"/>
                  </a:lnTo>
                  <a:lnTo>
                    <a:pt x="58371" y="26944"/>
                  </a:lnTo>
                  <a:lnTo>
                    <a:pt x="59092" y="26352"/>
                  </a:lnTo>
                  <a:lnTo>
                    <a:pt x="59891" y="25785"/>
                  </a:lnTo>
                  <a:lnTo>
                    <a:pt x="60689" y="25193"/>
                  </a:lnTo>
                  <a:lnTo>
                    <a:pt x="61436" y="24626"/>
                  </a:lnTo>
                  <a:lnTo>
                    <a:pt x="61771" y="24343"/>
                  </a:lnTo>
                  <a:lnTo>
                    <a:pt x="62080" y="24059"/>
                  </a:lnTo>
                  <a:lnTo>
                    <a:pt x="62338" y="23802"/>
                  </a:lnTo>
                  <a:lnTo>
                    <a:pt x="62544" y="23544"/>
                  </a:lnTo>
                  <a:lnTo>
                    <a:pt x="63033" y="22823"/>
                  </a:lnTo>
                  <a:lnTo>
                    <a:pt x="63316" y="22385"/>
                  </a:lnTo>
                  <a:lnTo>
                    <a:pt x="63574" y="21921"/>
                  </a:lnTo>
                  <a:lnTo>
                    <a:pt x="63780" y="21458"/>
                  </a:lnTo>
                  <a:lnTo>
                    <a:pt x="63883" y="21226"/>
                  </a:lnTo>
                  <a:lnTo>
                    <a:pt x="63935" y="20994"/>
                  </a:lnTo>
                  <a:lnTo>
                    <a:pt x="63986" y="20788"/>
                  </a:lnTo>
                  <a:lnTo>
                    <a:pt x="64012" y="20582"/>
                  </a:lnTo>
                  <a:lnTo>
                    <a:pt x="64012" y="20401"/>
                  </a:lnTo>
                  <a:lnTo>
                    <a:pt x="63960" y="20221"/>
                  </a:lnTo>
                  <a:lnTo>
                    <a:pt x="63883" y="20067"/>
                  </a:lnTo>
                  <a:lnTo>
                    <a:pt x="63754" y="19886"/>
                  </a:lnTo>
                  <a:lnTo>
                    <a:pt x="63574" y="19757"/>
                  </a:lnTo>
                  <a:lnTo>
                    <a:pt x="63368" y="19629"/>
                  </a:lnTo>
                  <a:lnTo>
                    <a:pt x="63110" y="19500"/>
                  </a:lnTo>
                  <a:lnTo>
                    <a:pt x="62853" y="19371"/>
                  </a:lnTo>
                  <a:lnTo>
                    <a:pt x="62286" y="19165"/>
                  </a:lnTo>
                  <a:lnTo>
                    <a:pt x="61719" y="18959"/>
                  </a:lnTo>
                  <a:lnTo>
                    <a:pt x="61178" y="18753"/>
                  </a:lnTo>
                  <a:lnTo>
                    <a:pt x="60921" y="18624"/>
                  </a:lnTo>
                  <a:lnTo>
                    <a:pt x="60715" y="18521"/>
                  </a:lnTo>
                  <a:lnTo>
                    <a:pt x="60509" y="18392"/>
                  </a:lnTo>
                  <a:lnTo>
                    <a:pt x="60380" y="18238"/>
                  </a:lnTo>
                  <a:lnTo>
                    <a:pt x="60225" y="18057"/>
                  </a:lnTo>
                  <a:lnTo>
                    <a:pt x="60097" y="17800"/>
                  </a:lnTo>
                  <a:lnTo>
                    <a:pt x="59994" y="17542"/>
                  </a:lnTo>
                  <a:lnTo>
                    <a:pt x="59891" y="17233"/>
                  </a:lnTo>
                  <a:lnTo>
                    <a:pt x="59710" y="16563"/>
                  </a:lnTo>
                  <a:lnTo>
                    <a:pt x="59556" y="15868"/>
                  </a:lnTo>
                  <a:lnTo>
                    <a:pt x="59401" y="15172"/>
                  </a:lnTo>
                  <a:lnTo>
                    <a:pt x="59298" y="14837"/>
                  </a:lnTo>
                  <a:lnTo>
                    <a:pt x="59195" y="14528"/>
                  </a:lnTo>
                  <a:lnTo>
                    <a:pt x="59092" y="14219"/>
                  </a:lnTo>
                  <a:lnTo>
                    <a:pt x="58963" y="13962"/>
                  </a:lnTo>
                  <a:lnTo>
                    <a:pt x="58809" y="13756"/>
                  </a:lnTo>
                  <a:lnTo>
                    <a:pt x="58654" y="13575"/>
                  </a:lnTo>
                  <a:lnTo>
                    <a:pt x="58474" y="13446"/>
                  </a:lnTo>
                  <a:lnTo>
                    <a:pt x="58293" y="13318"/>
                  </a:lnTo>
                  <a:lnTo>
                    <a:pt x="58087" y="13215"/>
                  </a:lnTo>
                  <a:lnTo>
                    <a:pt x="57881" y="13112"/>
                  </a:lnTo>
                  <a:lnTo>
                    <a:pt x="57392" y="12957"/>
                  </a:lnTo>
                  <a:lnTo>
                    <a:pt x="56877" y="12803"/>
                  </a:lnTo>
                  <a:lnTo>
                    <a:pt x="56310" y="12699"/>
                  </a:lnTo>
                  <a:lnTo>
                    <a:pt x="55718" y="12596"/>
                  </a:lnTo>
                  <a:lnTo>
                    <a:pt x="54455" y="12442"/>
                  </a:lnTo>
                  <a:lnTo>
                    <a:pt x="53193" y="12339"/>
                  </a:lnTo>
                  <a:lnTo>
                    <a:pt x="51957" y="12210"/>
                  </a:lnTo>
                  <a:lnTo>
                    <a:pt x="51390" y="12133"/>
                  </a:lnTo>
                  <a:lnTo>
                    <a:pt x="50875" y="12056"/>
                  </a:lnTo>
                  <a:lnTo>
                    <a:pt x="50411" y="11927"/>
                  </a:lnTo>
                  <a:lnTo>
                    <a:pt x="49973" y="11798"/>
                  </a:lnTo>
                  <a:lnTo>
                    <a:pt x="49716" y="11669"/>
                  </a:lnTo>
                  <a:lnTo>
                    <a:pt x="49432" y="11515"/>
                  </a:lnTo>
                  <a:lnTo>
                    <a:pt x="48814" y="11128"/>
                  </a:lnTo>
                  <a:lnTo>
                    <a:pt x="48222" y="10716"/>
                  </a:lnTo>
                  <a:lnTo>
                    <a:pt x="47707" y="10381"/>
                  </a:lnTo>
                  <a:lnTo>
                    <a:pt x="47269" y="10124"/>
                  </a:lnTo>
                  <a:lnTo>
                    <a:pt x="46702" y="9866"/>
                  </a:lnTo>
                  <a:lnTo>
                    <a:pt x="46109" y="9557"/>
                  </a:lnTo>
                  <a:lnTo>
                    <a:pt x="45466" y="9274"/>
                  </a:lnTo>
                  <a:lnTo>
                    <a:pt x="44873" y="8939"/>
                  </a:lnTo>
                  <a:lnTo>
                    <a:pt x="44590" y="8758"/>
                  </a:lnTo>
                  <a:lnTo>
                    <a:pt x="44332" y="8578"/>
                  </a:lnTo>
                  <a:lnTo>
                    <a:pt x="44100" y="8398"/>
                  </a:lnTo>
                  <a:lnTo>
                    <a:pt x="43894" y="8217"/>
                  </a:lnTo>
                  <a:lnTo>
                    <a:pt x="43740" y="8011"/>
                  </a:lnTo>
                  <a:lnTo>
                    <a:pt x="43611" y="7805"/>
                  </a:lnTo>
                  <a:lnTo>
                    <a:pt x="43534" y="7599"/>
                  </a:lnTo>
                  <a:lnTo>
                    <a:pt x="43508" y="7342"/>
                  </a:lnTo>
                  <a:lnTo>
                    <a:pt x="43482" y="7032"/>
                  </a:lnTo>
                  <a:lnTo>
                    <a:pt x="43508" y="6749"/>
                  </a:lnTo>
                  <a:lnTo>
                    <a:pt x="43559" y="6414"/>
                  </a:lnTo>
                  <a:lnTo>
                    <a:pt x="43611" y="6079"/>
                  </a:lnTo>
                  <a:lnTo>
                    <a:pt x="43791" y="5384"/>
                  </a:lnTo>
                  <a:lnTo>
                    <a:pt x="43971" y="4663"/>
                  </a:lnTo>
                  <a:lnTo>
                    <a:pt x="44126" y="3993"/>
                  </a:lnTo>
                  <a:lnTo>
                    <a:pt x="44203" y="3658"/>
                  </a:lnTo>
                  <a:lnTo>
                    <a:pt x="44229" y="3375"/>
                  </a:lnTo>
                  <a:lnTo>
                    <a:pt x="44255" y="3091"/>
                  </a:lnTo>
                  <a:lnTo>
                    <a:pt x="44255" y="2834"/>
                  </a:lnTo>
                  <a:lnTo>
                    <a:pt x="44152" y="2113"/>
                  </a:lnTo>
                  <a:lnTo>
                    <a:pt x="43997" y="1237"/>
                  </a:lnTo>
                  <a:lnTo>
                    <a:pt x="38356" y="1185"/>
                  </a:lnTo>
                  <a:lnTo>
                    <a:pt x="32844" y="1108"/>
                  </a:lnTo>
                  <a:lnTo>
                    <a:pt x="27408" y="979"/>
                  </a:lnTo>
                  <a:lnTo>
                    <a:pt x="22102" y="850"/>
                  </a:lnTo>
                  <a:lnTo>
                    <a:pt x="16899" y="670"/>
                  </a:lnTo>
                  <a:lnTo>
                    <a:pt x="11850" y="464"/>
                  </a:lnTo>
                  <a:lnTo>
                    <a:pt x="6930" y="258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5101975" y="2876498"/>
              <a:ext cx="1265499" cy="1406393"/>
            </a:xfrm>
            <a:custGeom>
              <a:avLst/>
              <a:gdLst/>
              <a:ahLst/>
              <a:cxnLst/>
              <a:rect l="l" t="t" r="r" b="b"/>
              <a:pathLst>
                <a:path w="70580" h="78438" extrusionOk="0">
                  <a:moveTo>
                    <a:pt x="69704" y="1"/>
                  </a:moveTo>
                  <a:lnTo>
                    <a:pt x="69524" y="207"/>
                  </a:lnTo>
                  <a:lnTo>
                    <a:pt x="69292" y="387"/>
                  </a:lnTo>
                  <a:lnTo>
                    <a:pt x="69034" y="593"/>
                  </a:lnTo>
                  <a:lnTo>
                    <a:pt x="68751" y="773"/>
                  </a:lnTo>
                  <a:lnTo>
                    <a:pt x="68442" y="980"/>
                  </a:lnTo>
                  <a:lnTo>
                    <a:pt x="68081" y="1160"/>
                  </a:lnTo>
                  <a:lnTo>
                    <a:pt x="67257" y="1520"/>
                  </a:lnTo>
                  <a:lnTo>
                    <a:pt x="66304" y="1881"/>
                  </a:lnTo>
                  <a:lnTo>
                    <a:pt x="65222" y="2242"/>
                  </a:lnTo>
                  <a:lnTo>
                    <a:pt x="64011" y="2602"/>
                  </a:lnTo>
                  <a:lnTo>
                    <a:pt x="62672" y="2963"/>
                  </a:lnTo>
                  <a:lnTo>
                    <a:pt x="61204" y="3298"/>
                  </a:lnTo>
                  <a:lnTo>
                    <a:pt x="59632" y="3633"/>
                  </a:lnTo>
                  <a:lnTo>
                    <a:pt x="57932" y="3968"/>
                  </a:lnTo>
                  <a:lnTo>
                    <a:pt x="56103" y="4277"/>
                  </a:lnTo>
                  <a:lnTo>
                    <a:pt x="54197" y="4586"/>
                  </a:lnTo>
                  <a:lnTo>
                    <a:pt x="52162" y="4895"/>
                  </a:lnTo>
                  <a:lnTo>
                    <a:pt x="49999" y="5204"/>
                  </a:lnTo>
                  <a:lnTo>
                    <a:pt x="47758" y="5487"/>
                  </a:lnTo>
                  <a:lnTo>
                    <a:pt x="45413" y="5771"/>
                  </a:lnTo>
                  <a:lnTo>
                    <a:pt x="42966" y="6054"/>
                  </a:lnTo>
                  <a:lnTo>
                    <a:pt x="40442" y="6312"/>
                  </a:lnTo>
                  <a:lnTo>
                    <a:pt x="37815" y="6569"/>
                  </a:lnTo>
                  <a:lnTo>
                    <a:pt x="35084" y="6801"/>
                  </a:lnTo>
                  <a:lnTo>
                    <a:pt x="32276" y="7033"/>
                  </a:lnTo>
                  <a:lnTo>
                    <a:pt x="29391" y="7265"/>
                  </a:lnTo>
                  <a:lnTo>
                    <a:pt x="26403" y="7471"/>
                  </a:lnTo>
                  <a:lnTo>
                    <a:pt x="23364" y="7677"/>
                  </a:lnTo>
                  <a:lnTo>
                    <a:pt x="20221" y="7857"/>
                  </a:lnTo>
                  <a:lnTo>
                    <a:pt x="17027" y="8038"/>
                  </a:lnTo>
                  <a:lnTo>
                    <a:pt x="13756" y="8218"/>
                  </a:lnTo>
                  <a:lnTo>
                    <a:pt x="6981" y="8527"/>
                  </a:lnTo>
                  <a:lnTo>
                    <a:pt x="0" y="8759"/>
                  </a:lnTo>
                  <a:lnTo>
                    <a:pt x="284" y="9403"/>
                  </a:lnTo>
                  <a:lnTo>
                    <a:pt x="593" y="10047"/>
                  </a:lnTo>
                  <a:lnTo>
                    <a:pt x="928" y="10691"/>
                  </a:lnTo>
                  <a:lnTo>
                    <a:pt x="1263" y="11335"/>
                  </a:lnTo>
                  <a:lnTo>
                    <a:pt x="1623" y="11953"/>
                  </a:lnTo>
                  <a:lnTo>
                    <a:pt x="2010" y="12597"/>
                  </a:lnTo>
                  <a:lnTo>
                    <a:pt x="2396" y="13189"/>
                  </a:lnTo>
                  <a:lnTo>
                    <a:pt x="2782" y="13782"/>
                  </a:lnTo>
                  <a:lnTo>
                    <a:pt x="3195" y="14349"/>
                  </a:lnTo>
                  <a:lnTo>
                    <a:pt x="3581" y="14889"/>
                  </a:lnTo>
                  <a:lnTo>
                    <a:pt x="3993" y="15405"/>
                  </a:lnTo>
                  <a:lnTo>
                    <a:pt x="4405" y="15894"/>
                  </a:lnTo>
                  <a:lnTo>
                    <a:pt x="4817" y="16332"/>
                  </a:lnTo>
                  <a:lnTo>
                    <a:pt x="5204" y="16718"/>
                  </a:lnTo>
                  <a:lnTo>
                    <a:pt x="5616" y="17079"/>
                  </a:lnTo>
                  <a:lnTo>
                    <a:pt x="6002" y="17388"/>
                  </a:lnTo>
                  <a:lnTo>
                    <a:pt x="6183" y="17491"/>
                  </a:lnTo>
                  <a:lnTo>
                    <a:pt x="6389" y="17594"/>
                  </a:lnTo>
                  <a:lnTo>
                    <a:pt x="6852" y="17826"/>
                  </a:lnTo>
                  <a:lnTo>
                    <a:pt x="7419" y="18006"/>
                  </a:lnTo>
                  <a:lnTo>
                    <a:pt x="8011" y="18161"/>
                  </a:lnTo>
                  <a:lnTo>
                    <a:pt x="8604" y="18264"/>
                  </a:lnTo>
                  <a:lnTo>
                    <a:pt x="8887" y="18290"/>
                  </a:lnTo>
                  <a:lnTo>
                    <a:pt x="9171" y="18315"/>
                  </a:lnTo>
                  <a:lnTo>
                    <a:pt x="9428" y="18315"/>
                  </a:lnTo>
                  <a:lnTo>
                    <a:pt x="9686" y="18290"/>
                  </a:lnTo>
                  <a:lnTo>
                    <a:pt x="9892" y="18238"/>
                  </a:lnTo>
                  <a:lnTo>
                    <a:pt x="10098" y="18187"/>
                  </a:lnTo>
                  <a:lnTo>
                    <a:pt x="10149" y="18135"/>
                  </a:lnTo>
                  <a:lnTo>
                    <a:pt x="10201" y="18058"/>
                  </a:lnTo>
                  <a:lnTo>
                    <a:pt x="10278" y="17878"/>
                  </a:lnTo>
                  <a:lnTo>
                    <a:pt x="10356" y="17697"/>
                  </a:lnTo>
                  <a:lnTo>
                    <a:pt x="10407" y="17620"/>
                  </a:lnTo>
                  <a:lnTo>
                    <a:pt x="10459" y="17568"/>
                  </a:lnTo>
                  <a:lnTo>
                    <a:pt x="10639" y="17517"/>
                  </a:lnTo>
                  <a:lnTo>
                    <a:pt x="10819" y="17465"/>
                  </a:lnTo>
                  <a:lnTo>
                    <a:pt x="11000" y="17440"/>
                  </a:lnTo>
                  <a:lnTo>
                    <a:pt x="11206" y="17440"/>
                  </a:lnTo>
                  <a:lnTo>
                    <a:pt x="11618" y="17465"/>
                  </a:lnTo>
                  <a:lnTo>
                    <a:pt x="12081" y="17543"/>
                  </a:lnTo>
                  <a:lnTo>
                    <a:pt x="12571" y="17646"/>
                  </a:lnTo>
                  <a:lnTo>
                    <a:pt x="13060" y="17800"/>
                  </a:lnTo>
                  <a:lnTo>
                    <a:pt x="14116" y="18135"/>
                  </a:lnTo>
                  <a:lnTo>
                    <a:pt x="15147" y="18521"/>
                  </a:lnTo>
                  <a:lnTo>
                    <a:pt x="15662" y="18676"/>
                  </a:lnTo>
                  <a:lnTo>
                    <a:pt x="16151" y="18831"/>
                  </a:lnTo>
                  <a:lnTo>
                    <a:pt x="16615" y="18959"/>
                  </a:lnTo>
                  <a:lnTo>
                    <a:pt x="17053" y="19037"/>
                  </a:lnTo>
                  <a:lnTo>
                    <a:pt x="17465" y="19062"/>
                  </a:lnTo>
                  <a:lnTo>
                    <a:pt x="17671" y="19037"/>
                  </a:lnTo>
                  <a:lnTo>
                    <a:pt x="17826" y="19037"/>
                  </a:lnTo>
                  <a:lnTo>
                    <a:pt x="17980" y="18985"/>
                  </a:lnTo>
                  <a:lnTo>
                    <a:pt x="18135" y="18934"/>
                  </a:lnTo>
                  <a:lnTo>
                    <a:pt x="18444" y="18753"/>
                  </a:lnTo>
                  <a:lnTo>
                    <a:pt x="18753" y="18521"/>
                  </a:lnTo>
                  <a:lnTo>
                    <a:pt x="19088" y="18238"/>
                  </a:lnTo>
                  <a:lnTo>
                    <a:pt x="19423" y="17981"/>
                  </a:lnTo>
                  <a:lnTo>
                    <a:pt x="19758" y="17749"/>
                  </a:lnTo>
                  <a:lnTo>
                    <a:pt x="20067" y="17568"/>
                  </a:lnTo>
                  <a:lnTo>
                    <a:pt x="20221" y="17517"/>
                  </a:lnTo>
                  <a:lnTo>
                    <a:pt x="20350" y="17465"/>
                  </a:lnTo>
                  <a:lnTo>
                    <a:pt x="20556" y="17440"/>
                  </a:lnTo>
                  <a:lnTo>
                    <a:pt x="21329" y="17440"/>
                  </a:lnTo>
                  <a:lnTo>
                    <a:pt x="21896" y="17491"/>
                  </a:lnTo>
                  <a:lnTo>
                    <a:pt x="22488" y="17594"/>
                  </a:lnTo>
                  <a:lnTo>
                    <a:pt x="23080" y="17723"/>
                  </a:lnTo>
                  <a:lnTo>
                    <a:pt x="23647" y="17903"/>
                  </a:lnTo>
                  <a:lnTo>
                    <a:pt x="24137" y="18084"/>
                  </a:lnTo>
                  <a:lnTo>
                    <a:pt x="24343" y="18187"/>
                  </a:lnTo>
                  <a:lnTo>
                    <a:pt x="24523" y="18290"/>
                  </a:lnTo>
                  <a:lnTo>
                    <a:pt x="24652" y="18393"/>
                  </a:lnTo>
                  <a:lnTo>
                    <a:pt x="24781" y="18521"/>
                  </a:lnTo>
                  <a:lnTo>
                    <a:pt x="25012" y="18856"/>
                  </a:lnTo>
                  <a:lnTo>
                    <a:pt x="25244" y="19243"/>
                  </a:lnTo>
                  <a:lnTo>
                    <a:pt x="25450" y="19655"/>
                  </a:lnTo>
                  <a:lnTo>
                    <a:pt x="25682" y="20067"/>
                  </a:lnTo>
                  <a:lnTo>
                    <a:pt x="25888" y="20479"/>
                  </a:lnTo>
                  <a:lnTo>
                    <a:pt x="26120" y="20788"/>
                  </a:lnTo>
                  <a:lnTo>
                    <a:pt x="26249" y="20943"/>
                  </a:lnTo>
                  <a:lnTo>
                    <a:pt x="26378" y="21046"/>
                  </a:lnTo>
                  <a:lnTo>
                    <a:pt x="26635" y="21200"/>
                  </a:lnTo>
                  <a:lnTo>
                    <a:pt x="26970" y="21329"/>
                  </a:lnTo>
                  <a:lnTo>
                    <a:pt x="27331" y="21458"/>
                  </a:lnTo>
                  <a:lnTo>
                    <a:pt x="27743" y="21535"/>
                  </a:lnTo>
                  <a:lnTo>
                    <a:pt x="28670" y="21690"/>
                  </a:lnTo>
                  <a:lnTo>
                    <a:pt x="29623" y="21793"/>
                  </a:lnTo>
                  <a:lnTo>
                    <a:pt x="30551" y="21947"/>
                  </a:lnTo>
                  <a:lnTo>
                    <a:pt x="30963" y="22050"/>
                  </a:lnTo>
                  <a:lnTo>
                    <a:pt x="31375" y="22154"/>
                  </a:lnTo>
                  <a:lnTo>
                    <a:pt x="31735" y="22308"/>
                  </a:lnTo>
                  <a:lnTo>
                    <a:pt x="32045" y="22463"/>
                  </a:lnTo>
                  <a:lnTo>
                    <a:pt x="32173" y="22566"/>
                  </a:lnTo>
                  <a:lnTo>
                    <a:pt x="32276" y="22669"/>
                  </a:lnTo>
                  <a:lnTo>
                    <a:pt x="32379" y="22797"/>
                  </a:lnTo>
                  <a:lnTo>
                    <a:pt x="32457" y="22901"/>
                  </a:lnTo>
                  <a:lnTo>
                    <a:pt x="32534" y="23081"/>
                  </a:lnTo>
                  <a:lnTo>
                    <a:pt x="32611" y="23287"/>
                  </a:lnTo>
                  <a:lnTo>
                    <a:pt x="32637" y="23493"/>
                  </a:lnTo>
                  <a:lnTo>
                    <a:pt x="32637" y="23699"/>
                  </a:lnTo>
                  <a:lnTo>
                    <a:pt x="32637" y="23931"/>
                  </a:lnTo>
                  <a:lnTo>
                    <a:pt x="32611" y="24163"/>
                  </a:lnTo>
                  <a:lnTo>
                    <a:pt x="32508" y="24678"/>
                  </a:lnTo>
                  <a:lnTo>
                    <a:pt x="32328" y="25193"/>
                  </a:lnTo>
                  <a:lnTo>
                    <a:pt x="32122" y="25734"/>
                  </a:lnTo>
                  <a:lnTo>
                    <a:pt x="31864" y="26301"/>
                  </a:lnTo>
                  <a:lnTo>
                    <a:pt x="31607" y="26867"/>
                  </a:lnTo>
                  <a:lnTo>
                    <a:pt x="31040" y="28027"/>
                  </a:lnTo>
                  <a:lnTo>
                    <a:pt x="30782" y="28593"/>
                  </a:lnTo>
                  <a:lnTo>
                    <a:pt x="30525" y="29134"/>
                  </a:lnTo>
                  <a:lnTo>
                    <a:pt x="30319" y="29649"/>
                  </a:lnTo>
                  <a:lnTo>
                    <a:pt x="30164" y="30139"/>
                  </a:lnTo>
                  <a:lnTo>
                    <a:pt x="30061" y="30602"/>
                  </a:lnTo>
                  <a:lnTo>
                    <a:pt x="30035" y="30809"/>
                  </a:lnTo>
                  <a:lnTo>
                    <a:pt x="30010" y="31015"/>
                  </a:lnTo>
                  <a:lnTo>
                    <a:pt x="30035" y="31375"/>
                  </a:lnTo>
                  <a:lnTo>
                    <a:pt x="30087" y="31736"/>
                  </a:lnTo>
                  <a:lnTo>
                    <a:pt x="30164" y="32097"/>
                  </a:lnTo>
                  <a:lnTo>
                    <a:pt x="30241" y="32483"/>
                  </a:lnTo>
                  <a:lnTo>
                    <a:pt x="30370" y="32895"/>
                  </a:lnTo>
                  <a:lnTo>
                    <a:pt x="30499" y="33307"/>
                  </a:lnTo>
                  <a:lnTo>
                    <a:pt x="30834" y="34157"/>
                  </a:lnTo>
                  <a:lnTo>
                    <a:pt x="31220" y="35033"/>
                  </a:lnTo>
                  <a:lnTo>
                    <a:pt x="31632" y="35960"/>
                  </a:lnTo>
                  <a:lnTo>
                    <a:pt x="32534" y="37815"/>
                  </a:lnTo>
                  <a:lnTo>
                    <a:pt x="32972" y="38768"/>
                  </a:lnTo>
                  <a:lnTo>
                    <a:pt x="33410" y="39695"/>
                  </a:lnTo>
                  <a:lnTo>
                    <a:pt x="33770" y="40597"/>
                  </a:lnTo>
                  <a:lnTo>
                    <a:pt x="34105" y="41473"/>
                  </a:lnTo>
                  <a:lnTo>
                    <a:pt x="34234" y="41911"/>
                  </a:lnTo>
                  <a:lnTo>
                    <a:pt x="34363" y="42323"/>
                  </a:lnTo>
                  <a:lnTo>
                    <a:pt x="34466" y="42735"/>
                  </a:lnTo>
                  <a:lnTo>
                    <a:pt x="34517" y="43147"/>
                  </a:lnTo>
                  <a:lnTo>
                    <a:pt x="34569" y="43534"/>
                  </a:lnTo>
                  <a:lnTo>
                    <a:pt x="34595" y="43894"/>
                  </a:lnTo>
                  <a:lnTo>
                    <a:pt x="34569" y="44255"/>
                  </a:lnTo>
                  <a:lnTo>
                    <a:pt x="34543" y="44590"/>
                  </a:lnTo>
                  <a:lnTo>
                    <a:pt x="34492" y="44770"/>
                  </a:lnTo>
                  <a:lnTo>
                    <a:pt x="34440" y="44950"/>
                  </a:lnTo>
                  <a:lnTo>
                    <a:pt x="34260" y="45337"/>
                  </a:lnTo>
                  <a:lnTo>
                    <a:pt x="34002" y="45723"/>
                  </a:lnTo>
                  <a:lnTo>
                    <a:pt x="33719" y="46135"/>
                  </a:lnTo>
                  <a:lnTo>
                    <a:pt x="33384" y="46547"/>
                  </a:lnTo>
                  <a:lnTo>
                    <a:pt x="32998" y="46934"/>
                  </a:lnTo>
                  <a:lnTo>
                    <a:pt x="32199" y="47758"/>
                  </a:lnTo>
                  <a:lnTo>
                    <a:pt x="31349" y="48557"/>
                  </a:lnTo>
                  <a:lnTo>
                    <a:pt x="30576" y="49355"/>
                  </a:lnTo>
                  <a:lnTo>
                    <a:pt x="30241" y="49741"/>
                  </a:lnTo>
                  <a:lnTo>
                    <a:pt x="29958" y="50102"/>
                  </a:lnTo>
                  <a:lnTo>
                    <a:pt x="29701" y="50488"/>
                  </a:lnTo>
                  <a:lnTo>
                    <a:pt x="29520" y="50823"/>
                  </a:lnTo>
                  <a:lnTo>
                    <a:pt x="29417" y="51158"/>
                  </a:lnTo>
                  <a:lnTo>
                    <a:pt x="29288" y="51570"/>
                  </a:lnTo>
                  <a:lnTo>
                    <a:pt x="29211" y="52008"/>
                  </a:lnTo>
                  <a:lnTo>
                    <a:pt x="29134" y="52472"/>
                  </a:lnTo>
                  <a:lnTo>
                    <a:pt x="29082" y="52961"/>
                  </a:lnTo>
                  <a:lnTo>
                    <a:pt x="29057" y="53399"/>
                  </a:lnTo>
                  <a:lnTo>
                    <a:pt x="29082" y="53811"/>
                  </a:lnTo>
                  <a:lnTo>
                    <a:pt x="29134" y="54146"/>
                  </a:lnTo>
                  <a:lnTo>
                    <a:pt x="29185" y="54352"/>
                  </a:lnTo>
                  <a:lnTo>
                    <a:pt x="29288" y="54558"/>
                  </a:lnTo>
                  <a:lnTo>
                    <a:pt x="29417" y="54764"/>
                  </a:lnTo>
                  <a:lnTo>
                    <a:pt x="29572" y="54971"/>
                  </a:lnTo>
                  <a:lnTo>
                    <a:pt x="29907" y="55408"/>
                  </a:lnTo>
                  <a:lnTo>
                    <a:pt x="30293" y="55872"/>
                  </a:lnTo>
                  <a:lnTo>
                    <a:pt x="30679" y="56310"/>
                  </a:lnTo>
                  <a:lnTo>
                    <a:pt x="31040" y="56748"/>
                  </a:lnTo>
                  <a:lnTo>
                    <a:pt x="31169" y="56980"/>
                  </a:lnTo>
                  <a:lnTo>
                    <a:pt x="31298" y="57186"/>
                  </a:lnTo>
                  <a:lnTo>
                    <a:pt x="31375" y="57392"/>
                  </a:lnTo>
                  <a:lnTo>
                    <a:pt x="31452" y="57572"/>
                  </a:lnTo>
                  <a:lnTo>
                    <a:pt x="31478" y="57778"/>
                  </a:lnTo>
                  <a:lnTo>
                    <a:pt x="31478" y="57984"/>
                  </a:lnTo>
                  <a:lnTo>
                    <a:pt x="31478" y="58397"/>
                  </a:lnTo>
                  <a:lnTo>
                    <a:pt x="31426" y="58860"/>
                  </a:lnTo>
                  <a:lnTo>
                    <a:pt x="31323" y="59350"/>
                  </a:lnTo>
                  <a:lnTo>
                    <a:pt x="31220" y="59891"/>
                  </a:lnTo>
                  <a:lnTo>
                    <a:pt x="31066" y="60406"/>
                  </a:lnTo>
                  <a:lnTo>
                    <a:pt x="30731" y="61513"/>
                  </a:lnTo>
                  <a:lnTo>
                    <a:pt x="30370" y="62621"/>
                  </a:lnTo>
                  <a:lnTo>
                    <a:pt x="30216" y="63136"/>
                  </a:lnTo>
                  <a:lnTo>
                    <a:pt x="30087" y="63651"/>
                  </a:lnTo>
                  <a:lnTo>
                    <a:pt x="29984" y="64167"/>
                  </a:lnTo>
                  <a:lnTo>
                    <a:pt x="29907" y="64630"/>
                  </a:lnTo>
                  <a:lnTo>
                    <a:pt x="29881" y="65068"/>
                  </a:lnTo>
                  <a:lnTo>
                    <a:pt x="29907" y="65454"/>
                  </a:lnTo>
                  <a:lnTo>
                    <a:pt x="29958" y="65764"/>
                  </a:lnTo>
                  <a:lnTo>
                    <a:pt x="30061" y="66098"/>
                  </a:lnTo>
                  <a:lnTo>
                    <a:pt x="30216" y="66459"/>
                  </a:lnTo>
                  <a:lnTo>
                    <a:pt x="30370" y="66820"/>
                  </a:lnTo>
                  <a:lnTo>
                    <a:pt x="30808" y="67567"/>
                  </a:lnTo>
                  <a:lnTo>
                    <a:pt x="31272" y="68365"/>
                  </a:lnTo>
                  <a:lnTo>
                    <a:pt x="31735" y="69138"/>
                  </a:lnTo>
                  <a:lnTo>
                    <a:pt x="32173" y="69911"/>
                  </a:lnTo>
                  <a:lnTo>
                    <a:pt x="32354" y="70271"/>
                  </a:lnTo>
                  <a:lnTo>
                    <a:pt x="32482" y="70606"/>
                  </a:lnTo>
                  <a:lnTo>
                    <a:pt x="32586" y="70941"/>
                  </a:lnTo>
                  <a:lnTo>
                    <a:pt x="32663" y="71250"/>
                  </a:lnTo>
                  <a:lnTo>
                    <a:pt x="32663" y="71585"/>
                  </a:lnTo>
                  <a:lnTo>
                    <a:pt x="32611" y="71972"/>
                  </a:lnTo>
                  <a:lnTo>
                    <a:pt x="32534" y="72358"/>
                  </a:lnTo>
                  <a:lnTo>
                    <a:pt x="32405" y="72796"/>
                  </a:lnTo>
                  <a:lnTo>
                    <a:pt x="32096" y="73697"/>
                  </a:lnTo>
                  <a:lnTo>
                    <a:pt x="31735" y="74625"/>
                  </a:lnTo>
                  <a:lnTo>
                    <a:pt x="31581" y="75114"/>
                  </a:lnTo>
                  <a:lnTo>
                    <a:pt x="31426" y="75578"/>
                  </a:lnTo>
                  <a:lnTo>
                    <a:pt x="31298" y="76016"/>
                  </a:lnTo>
                  <a:lnTo>
                    <a:pt x="31195" y="76428"/>
                  </a:lnTo>
                  <a:lnTo>
                    <a:pt x="31169" y="76840"/>
                  </a:lnTo>
                  <a:lnTo>
                    <a:pt x="31169" y="77201"/>
                  </a:lnTo>
                  <a:lnTo>
                    <a:pt x="31195" y="77381"/>
                  </a:lnTo>
                  <a:lnTo>
                    <a:pt x="31220" y="77535"/>
                  </a:lnTo>
                  <a:lnTo>
                    <a:pt x="31298" y="77664"/>
                  </a:lnTo>
                  <a:lnTo>
                    <a:pt x="31375" y="77819"/>
                  </a:lnTo>
                  <a:lnTo>
                    <a:pt x="31452" y="77922"/>
                  </a:lnTo>
                  <a:lnTo>
                    <a:pt x="31581" y="77999"/>
                  </a:lnTo>
                  <a:lnTo>
                    <a:pt x="31735" y="78076"/>
                  </a:lnTo>
                  <a:lnTo>
                    <a:pt x="31916" y="78154"/>
                  </a:lnTo>
                  <a:lnTo>
                    <a:pt x="32354" y="78257"/>
                  </a:lnTo>
                  <a:lnTo>
                    <a:pt x="32817" y="78360"/>
                  </a:lnTo>
                  <a:lnTo>
                    <a:pt x="33281" y="78411"/>
                  </a:lnTo>
                  <a:lnTo>
                    <a:pt x="33745" y="78437"/>
                  </a:lnTo>
                  <a:lnTo>
                    <a:pt x="34440" y="78437"/>
                  </a:lnTo>
                  <a:lnTo>
                    <a:pt x="36011" y="77098"/>
                  </a:lnTo>
                  <a:lnTo>
                    <a:pt x="37583" y="75707"/>
                  </a:lnTo>
                  <a:lnTo>
                    <a:pt x="39128" y="74290"/>
                  </a:lnTo>
                  <a:lnTo>
                    <a:pt x="40622" y="72847"/>
                  </a:lnTo>
                  <a:lnTo>
                    <a:pt x="42116" y="71379"/>
                  </a:lnTo>
                  <a:lnTo>
                    <a:pt x="43559" y="69859"/>
                  </a:lnTo>
                  <a:lnTo>
                    <a:pt x="44976" y="68314"/>
                  </a:lnTo>
                  <a:lnTo>
                    <a:pt x="46367" y="66742"/>
                  </a:lnTo>
                  <a:lnTo>
                    <a:pt x="47706" y="65145"/>
                  </a:lnTo>
                  <a:lnTo>
                    <a:pt x="49046" y="63497"/>
                  </a:lnTo>
                  <a:lnTo>
                    <a:pt x="50333" y="61848"/>
                  </a:lnTo>
                  <a:lnTo>
                    <a:pt x="51570" y="60148"/>
                  </a:lnTo>
                  <a:lnTo>
                    <a:pt x="52806" y="58422"/>
                  </a:lnTo>
                  <a:lnTo>
                    <a:pt x="53991" y="56671"/>
                  </a:lnTo>
                  <a:lnTo>
                    <a:pt x="55125" y="54893"/>
                  </a:lnTo>
                  <a:lnTo>
                    <a:pt x="56258" y="53090"/>
                  </a:lnTo>
                  <a:lnTo>
                    <a:pt x="57314" y="51261"/>
                  </a:lnTo>
                  <a:lnTo>
                    <a:pt x="58370" y="49381"/>
                  </a:lnTo>
                  <a:lnTo>
                    <a:pt x="59375" y="47500"/>
                  </a:lnTo>
                  <a:lnTo>
                    <a:pt x="60328" y="45594"/>
                  </a:lnTo>
                  <a:lnTo>
                    <a:pt x="61255" y="43637"/>
                  </a:lnTo>
                  <a:lnTo>
                    <a:pt x="62157" y="41679"/>
                  </a:lnTo>
                  <a:lnTo>
                    <a:pt x="62981" y="39695"/>
                  </a:lnTo>
                  <a:lnTo>
                    <a:pt x="63805" y="37686"/>
                  </a:lnTo>
                  <a:lnTo>
                    <a:pt x="64552" y="35651"/>
                  </a:lnTo>
                  <a:lnTo>
                    <a:pt x="65274" y="33565"/>
                  </a:lnTo>
                  <a:lnTo>
                    <a:pt x="65969" y="31504"/>
                  </a:lnTo>
                  <a:lnTo>
                    <a:pt x="66587" y="29392"/>
                  </a:lnTo>
                  <a:lnTo>
                    <a:pt x="67180" y="27254"/>
                  </a:lnTo>
                  <a:lnTo>
                    <a:pt x="67721" y="25090"/>
                  </a:lnTo>
                  <a:lnTo>
                    <a:pt x="68236" y="22926"/>
                  </a:lnTo>
                  <a:lnTo>
                    <a:pt x="68700" y="20737"/>
                  </a:lnTo>
                  <a:lnTo>
                    <a:pt x="68931" y="19423"/>
                  </a:lnTo>
                  <a:lnTo>
                    <a:pt x="69163" y="18135"/>
                  </a:lnTo>
                  <a:lnTo>
                    <a:pt x="69369" y="16821"/>
                  </a:lnTo>
                  <a:lnTo>
                    <a:pt x="69575" y="15508"/>
                  </a:lnTo>
                  <a:lnTo>
                    <a:pt x="69756" y="14220"/>
                  </a:lnTo>
                  <a:lnTo>
                    <a:pt x="69910" y="12906"/>
                  </a:lnTo>
                  <a:lnTo>
                    <a:pt x="70065" y="11618"/>
                  </a:lnTo>
                  <a:lnTo>
                    <a:pt x="70168" y="10330"/>
                  </a:lnTo>
                  <a:lnTo>
                    <a:pt x="70297" y="9016"/>
                  </a:lnTo>
                  <a:lnTo>
                    <a:pt x="70374" y="7728"/>
                  </a:lnTo>
                  <a:lnTo>
                    <a:pt x="70451" y="6440"/>
                  </a:lnTo>
                  <a:lnTo>
                    <a:pt x="70503" y="5153"/>
                  </a:lnTo>
                  <a:lnTo>
                    <a:pt x="70554" y="3865"/>
                  </a:lnTo>
                  <a:lnTo>
                    <a:pt x="70580" y="2577"/>
                  </a:lnTo>
                  <a:lnTo>
                    <a:pt x="70580" y="1289"/>
                  </a:lnTo>
                  <a:lnTo>
                    <a:pt x="70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4592548" y="956088"/>
              <a:ext cx="976378" cy="547313"/>
            </a:xfrm>
            <a:custGeom>
              <a:avLst/>
              <a:gdLst/>
              <a:ahLst/>
              <a:cxnLst/>
              <a:rect l="l" t="t" r="r" b="b"/>
              <a:pathLst>
                <a:path w="54455" h="30525" extrusionOk="0">
                  <a:moveTo>
                    <a:pt x="21226" y="1"/>
                  </a:moveTo>
                  <a:lnTo>
                    <a:pt x="20376" y="26"/>
                  </a:lnTo>
                  <a:lnTo>
                    <a:pt x="19577" y="104"/>
                  </a:lnTo>
                  <a:lnTo>
                    <a:pt x="18830" y="207"/>
                  </a:lnTo>
                  <a:lnTo>
                    <a:pt x="18135" y="387"/>
                  </a:lnTo>
                  <a:lnTo>
                    <a:pt x="17465" y="567"/>
                  </a:lnTo>
                  <a:lnTo>
                    <a:pt x="16847" y="799"/>
                  </a:lnTo>
                  <a:lnTo>
                    <a:pt x="16254" y="1082"/>
                  </a:lnTo>
                  <a:lnTo>
                    <a:pt x="15713" y="1366"/>
                  </a:lnTo>
                  <a:lnTo>
                    <a:pt x="15198" y="1701"/>
                  </a:lnTo>
                  <a:lnTo>
                    <a:pt x="14734" y="2035"/>
                  </a:lnTo>
                  <a:lnTo>
                    <a:pt x="14297" y="2396"/>
                  </a:lnTo>
                  <a:lnTo>
                    <a:pt x="13884" y="2782"/>
                  </a:lnTo>
                  <a:lnTo>
                    <a:pt x="13524" y="3169"/>
                  </a:lnTo>
                  <a:lnTo>
                    <a:pt x="13189" y="3581"/>
                  </a:lnTo>
                  <a:lnTo>
                    <a:pt x="12880" y="3993"/>
                  </a:lnTo>
                  <a:lnTo>
                    <a:pt x="12596" y="4405"/>
                  </a:lnTo>
                  <a:lnTo>
                    <a:pt x="12339" y="4817"/>
                  </a:lnTo>
                  <a:lnTo>
                    <a:pt x="12107" y="5204"/>
                  </a:lnTo>
                  <a:lnTo>
                    <a:pt x="11901" y="5616"/>
                  </a:lnTo>
                  <a:lnTo>
                    <a:pt x="11721" y="6002"/>
                  </a:lnTo>
                  <a:lnTo>
                    <a:pt x="11412" y="6749"/>
                  </a:lnTo>
                  <a:lnTo>
                    <a:pt x="11205" y="7419"/>
                  </a:lnTo>
                  <a:lnTo>
                    <a:pt x="11051" y="7986"/>
                  </a:lnTo>
                  <a:lnTo>
                    <a:pt x="10948" y="8424"/>
                  </a:lnTo>
                  <a:lnTo>
                    <a:pt x="10896" y="8784"/>
                  </a:lnTo>
                  <a:lnTo>
                    <a:pt x="10510" y="8656"/>
                  </a:lnTo>
                  <a:lnTo>
                    <a:pt x="10124" y="8527"/>
                  </a:lnTo>
                  <a:lnTo>
                    <a:pt x="9711" y="8398"/>
                  </a:lnTo>
                  <a:lnTo>
                    <a:pt x="9274" y="8321"/>
                  </a:lnTo>
                  <a:lnTo>
                    <a:pt x="8836" y="8269"/>
                  </a:lnTo>
                  <a:lnTo>
                    <a:pt x="8398" y="8218"/>
                  </a:lnTo>
                  <a:lnTo>
                    <a:pt x="7470" y="8218"/>
                  </a:lnTo>
                  <a:lnTo>
                    <a:pt x="7007" y="8243"/>
                  </a:lnTo>
                  <a:lnTo>
                    <a:pt x="6543" y="8295"/>
                  </a:lnTo>
                  <a:lnTo>
                    <a:pt x="6079" y="8372"/>
                  </a:lnTo>
                  <a:lnTo>
                    <a:pt x="5590" y="8475"/>
                  </a:lnTo>
                  <a:lnTo>
                    <a:pt x="5126" y="8604"/>
                  </a:lnTo>
                  <a:lnTo>
                    <a:pt x="4688" y="8733"/>
                  </a:lnTo>
                  <a:lnTo>
                    <a:pt x="4251" y="8913"/>
                  </a:lnTo>
                  <a:lnTo>
                    <a:pt x="3813" y="9119"/>
                  </a:lnTo>
                  <a:lnTo>
                    <a:pt x="3375" y="9325"/>
                  </a:lnTo>
                  <a:lnTo>
                    <a:pt x="2963" y="9583"/>
                  </a:lnTo>
                  <a:lnTo>
                    <a:pt x="2576" y="9840"/>
                  </a:lnTo>
                  <a:lnTo>
                    <a:pt x="2216" y="10150"/>
                  </a:lnTo>
                  <a:lnTo>
                    <a:pt x="1855" y="10459"/>
                  </a:lnTo>
                  <a:lnTo>
                    <a:pt x="1546" y="10819"/>
                  </a:lnTo>
                  <a:lnTo>
                    <a:pt x="1237" y="11180"/>
                  </a:lnTo>
                  <a:lnTo>
                    <a:pt x="953" y="11592"/>
                  </a:lnTo>
                  <a:lnTo>
                    <a:pt x="722" y="12030"/>
                  </a:lnTo>
                  <a:lnTo>
                    <a:pt x="515" y="12468"/>
                  </a:lnTo>
                  <a:lnTo>
                    <a:pt x="335" y="12957"/>
                  </a:lnTo>
                  <a:lnTo>
                    <a:pt x="181" y="13447"/>
                  </a:lnTo>
                  <a:lnTo>
                    <a:pt x="78" y="13988"/>
                  </a:lnTo>
                  <a:lnTo>
                    <a:pt x="26" y="14554"/>
                  </a:lnTo>
                  <a:lnTo>
                    <a:pt x="0" y="15147"/>
                  </a:lnTo>
                  <a:lnTo>
                    <a:pt x="26" y="15765"/>
                  </a:lnTo>
                  <a:lnTo>
                    <a:pt x="78" y="16358"/>
                  </a:lnTo>
                  <a:lnTo>
                    <a:pt x="155" y="16950"/>
                  </a:lnTo>
                  <a:lnTo>
                    <a:pt x="258" y="17491"/>
                  </a:lnTo>
                  <a:lnTo>
                    <a:pt x="387" y="17980"/>
                  </a:lnTo>
                  <a:lnTo>
                    <a:pt x="515" y="18470"/>
                  </a:lnTo>
                  <a:lnTo>
                    <a:pt x="696" y="18908"/>
                  </a:lnTo>
                  <a:lnTo>
                    <a:pt x="876" y="19320"/>
                  </a:lnTo>
                  <a:lnTo>
                    <a:pt x="1056" y="19706"/>
                  </a:lnTo>
                  <a:lnTo>
                    <a:pt x="1288" y="20067"/>
                  </a:lnTo>
                  <a:lnTo>
                    <a:pt x="1520" y="20427"/>
                  </a:lnTo>
                  <a:lnTo>
                    <a:pt x="1752" y="20737"/>
                  </a:lnTo>
                  <a:lnTo>
                    <a:pt x="2009" y="21046"/>
                  </a:lnTo>
                  <a:lnTo>
                    <a:pt x="2267" y="21329"/>
                  </a:lnTo>
                  <a:lnTo>
                    <a:pt x="2550" y="21587"/>
                  </a:lnTo>
                  <a:lnTo>
                    <a:pt x="2834" y="21818"/>
                  </a:lnTo>
                  <a:lnTo>
                    <a:pt x="3117" y="22050"/>
                  </a:lnTo>
                  <a:lnTo>
                    <a:pt x="3710" y="22488"/>
                  </a:lnTo>
                  <a:lnTo>
                    <a:pt x="4328" y="22875"/>
                  </a:lnTo>
                  <a:lnTo>
                    <a:pt x="4972" y="23261"/>
                  </a:lnTo>
                  <a:lnTo>
                    <a:pt x="5590" y="23596"/>
                  </a:lnTo>
                  <a:lnTo>
                    <a:pt x="6234" y="23956"/>
                  </a:lnTo>
                  <a:lnTo>
                    <a:pt x="6826" y="24317"/>
                  </a:lnTo>
                  <a:lnTo>
                    <a:pt x="7419" y="24729"/>
                  </a:lnTo>
                  <a:lnTo>
                    <a:pt x="7676" y="24935"/>
                  </a:lnTo>
                  <a:lnTo>
                    <a:pt x="7960" y="25167"/>
                  </a:lnTo>
                  <a:lnTo>
                    <a:pt x="8449" y="25631"/>
                  </a:lnTo>
                  <a:lnTo>
                    <a:pt x="8861" y="26094"/>
                  </a:lnTo>
                  <a:lnTo>
                    <a:pt x="9196" y="26558"/>
                  </a:lnTo>
                  <a:lnTo>
                    <a:pt x="9480" y="27022"/>
                  </a:lnTo>
                  <a:lnTo>
                    <a:pt x="9711" y="27485"/>
                  </a:lnTo>
                  <a:lnTo>
                    <a:pt x="9892" y="27923"/>
                  </a:lnTo>
                  <a:lnTo>
                    <a:pt x="10021" y="28361"/>
                  </a:lnTo>
                  <a:lnTo>
                    <a:pt x="10098" y="28773"/>
                  </a:lnTo>
                  <a:lnTo>
                    <a:pt x="10175" y="29134"/>
                  </a:lnTo>
                  <a:lnTo>
                    <a:pt x="10201" y="29469"/>
                  </a:lnTo>
                  <a:lnTo>
                    <a:pt x="10201" y="29778"/>
                  </a:lnTo>
                  <a:lnTo>
                    <a:pt x="10201" y="30036"/>
                  </a:lnTo>
                  <a:lnTo>
                    <a:pt x="10175" y="30396"/>
                  </a:lnTo>
                  <a:lnTo>
                    <a:pt x="10149" y="30525"/>
                  </a:lnTo>
                  <a:lnTo>
                    <a:pt x="19448" y="30525"/>
                  </a:lnTo>
                  <a:lnTo>
                    <a:pt x="19423" y="30293"/>
                  </a:lnTo>
                  <a:lnTo>
                    <a:pt x="19474" y="29701"/>
                  </a:lnTo>
                  <a:lnTo>
                    <a:pt x="19526" y="29289"/>
                  </a:lnTo>
                  <a:lnTo>
                    <a:pt x="19603" y="28851"/>
                  </a:lnTo>
                  <a:lnTo>
                    <a:pt x="19706" y="28387"/>
                  </a:lnTo>
                  <a:lnTo>
                    <a:pt x="19860" y="27898"/>
                  </a:lnTo>
                  <a:lnTo>
                    <a:pt x="20067" y="27408"/>
                  </a:lnTo>
                  <a:lnTo>
                    <a:pt x="20195" y="27176"/>
                  </a:lnTo>
                  <a:lnTo>
                    <a:pt x="20350" y="26944"/>
                  </a:lnTo>
                  <a:lnTo>
                    <a:pt x="20504" y="26738"/>
                  </a:lnTo>
                  <a:lnTo>
                    <a:pt x="20685" y="26532"/>
                  </a:lnTo>
                  <a:lnTo>
                    <a:pt x="20865" y="26326"/>
                  </a:lnTo>
                  <a:lnTo>
                    <a:pt x="21097" y="26146"/>
                  </a:lnTo>
                  <a:lnTo>
                    <a:pt x="21329" y="25991"/>
                  </a:lnTo>
                  <a:lnTo>
                    <a:pt x="21586" y="25863"/>
                  </a:lnTo>
                  <a:lnTo>
                    <a:pt x="21844" y="25734"/>
                  </a:lnTo>
                  <a:lnTo>
                    <a:pt x="22153" y="25631"/>
                  </a:lnTo>
                  <a:lnTo>
                    <a:pt x="22462" y="25554"/>
                  </a:lnTo>
                  <a:lnTo>
                    <a:pt x="22823" y="25528"/>
                  </a:lnTo>
                  <a:lnTo>
                    <a:pt x="23183" y="25502"/>
                  </a:lnTo>
                  <a:lnTo>
                    <a:pt x="23595" y="25528"/>
                  </a:lnTo>
                  <a:lnTo>
                    <a:pt x="24136" y="25554"/>
                  </a:lnTo>
                  <a:lnTo>
                    <a:pt x="24652" y="25579"/>
                  </a:lnTo>
                  <a:lnTo>
                    <a:pt x="25141" y="25579"/>
                  </a:lnTo>
                  <a:lnTo>
                    <a:pt x="25605" y="25554"/>
                  </a:lnTo>
                  <a:lnTo>
                    <a:pt x="25656" y="25914"/>
                  </a:lnTo>
                  <a:lnTo>
                    <a:pt x="25733" y="26275"/>
                  </a:lnTo>
                  <a:lnTo>
                    <a:pt x="25862" y="26610"/>
                  </a:lnTo>
                  <a:lnTo>
                    <a:pt x="25991" y="26919"/>
                  </a:lnTo>
                  <a:lnTo>
                    <a:pt x="26171" y="27228"/>
                  </a:lnTo>
                  <a:lnTo>
                    <a:pt x="26352" y="27511"/>
                  </a:lnTo>
                  <a:lnTo>
                    <a:pt x="26584" y="27769"/>
                  </a:lnTo>
                  <a:lnTo>
                    <a:pt x="26815" y="28001"/>
                  </a:lnTo>
                  <a:lnTo>
                    <a:pt x="27073" y="28232"/>
                  </a:lnTo>
                  <a:lnTo>
                    <a:pt x="27356" y="28439"/>
                  </a:lnTo>
                  <a:lnTo>
                    <a:pt x="27665" y="28593"/>
                  </a:lnTo>
                  <a:lnTo>
                    <a:pt x="27975" y="28748"/>
                  </a:lnTo>
                  <a:lnTo>
                    <a:pt x="28309" y="28851"/>
                  </a:lnTo>
                  <a:lnTo>
                    <a:pt x="28644" y="28954"/>
                  </a:lnTo>
                  <a:lnTo>
                    <a:pt x="29005" y="29005"/>
                  </a:lnTo>
                  <a:lnTo>
                    <a:pt x="29623" y="29005"/>
                  </a:lnTo>
                  <a:lnTo>
                    <a:pt x="29881" y="28979"/>
                  </a:lnTo>
                  <a:lnTo>
                    <a:pt x="30113" y="28928"/>
                  </a:lnTo>
                  <a:lnTo>
                    <a:pt x="30370" y="28876"/>
                  </a:lnTo>
                  <a:lnTo>
                    <a:pt x="30602" y="28799"/>
                  </a:lnTo>
                  <a:lnTo>
                    <a:pt x="30808" y="28722"/>
                  </a:lnTo>
                  <a:lnTo>
                    <a:pt x="31246" y="28516"/>
                  </a:lnTo>
                  <a:lnTo>
                    <a:pt x="31632" y="28258"/>
                  </a:lnTo>
                  <a:lnTo>
                    <a:pt x="31993" y="27949"/>
                  </a:lnTo>
                  <a:lnTo>
                    <a:pt x="32328" y="27588"/>
                  </a:lnTo>
                  <a:lnTo>
                    <a:pt x="32585" y="27202"/>
                  </a:lnTo>
                  <a:lnTo>
                    <a:pt x="32843" y="27485"/>
                  </a:lnTo>
                  <a:lnTo>
                    <a:pt x="33126" y="27769"/>
                  </a:lnTo>
                  <a:lnTo>
                    <a:pt x="33435" y="28026"/>
                  </a:lnTo>
                  <a:lnTo>
                    <a:pt x="33770" y="28284"/>
                  </a:lnTo>
                  <a:lnTo>
                    <a:pt x="34105" y="28542"/>
                  </a:lnTo>
                  <a:lnTo>
                    <a:pt x="34492" y="28773"/>
                  </a:lnTo>
                  <a:lnTo>
                    <a:pt x="34878" y="28979"/>
                  </a:lnTo>
                  <a:lnTo>
                    <a:pt x="35290" y="29186"/>
                  </a:lnTo>
                  <a:lnTo>
                    <a:pt x="35754" y="29366"/>
                  </a:lnTo>
                  <a:lnTo>
                    <a:pt x="36243" y="29546"/>
                  </a:lnTo>
                  <a:lnTo>
                    <a:pt x="36758" y="29701"/>
                  </a:lnTo>
                  <a:lnTo>
                    <a:pt x="37299" y="29830"/>
                  </a:lnTo>
                  <a:lnTo>
                    <a:pt x="37866" y="29933"/>
                  </a:lnTo>
                  <a:lnTo>
                    <a:pt x="38458" y="30010"/>
                  </a:lnTo>
                  <a:lnTo>
                    <a:pt x="39102" y="30087"/>
                  </a:lnTo>
                  <a:lnTo>
                    <a:pt x="39772" y="30113"/>
                  </a:lnTo>
                  <a:lnTo>
                    <a:pt x="40365" y="30113"/>
                  </a:lnTo>
                  <a:lnTo>
                    <a:pt x="40931" y="30061"/>
                  </a:lnTo>
                  <a:lnTo>
                    <a:pt x="41472" y="29984"/>
                  </a:lnTo>
                  <a:lnTo>
                    <a:pt x="41987" y="29855"/>
                  </a:lnTo>
                  <a:lnTo>
                    <a:pt x="42503" y="29701"/>
                  </a:lnTo>
                  <a:lnTo>
                    <a:pt x="42992" y="29520"/>
                  </a:lnTo>
                  <a:lnTo>
                    <a:pt x="43456" y="29289"/>
                  </a:lnTo>
                  <a:lnTo>
                    <a:pt x="43894" y="29031"/>
                  </a:lnTo>
                  <a:lnTo>
                    <a:pt x="44306" y="28773"/>
                  </a:lnTo>
                  <a:lnTo>
                    <a:pt x="44692" y="28464"/>
                  </a:lnTo>
                  <a:lnTo>
                    <a:pt x="45078" y="28129"/>
                  </a:lnTo>
                  <a:lnTo>
                    <a:pt x="45413" y="27795"/>
                  </a:lnTo>
                  <a:lnTo>
                    <a:pt x="45722" y="27408"/>
                  </a:lnTo>
                  <a:lnTo>
                    <a:pt x="46006" y="27022"/>
                  </a:lnTo>
                  <a:lnTo>
                    <a:pt x="46263" y="26610"/>
                  </a:lnTo>
                  <a:lnTo>
                    <a:pt x="46495" y="26172"/>
                  </a:lnTo>
                  <a:lnTo>
                    <a:pt x="46779" y="26404"/>
                  </a:lnTo>
                  <a:lnTo>
                    <a:pt x="47036" y="26584"/>
                  </a:lnTo>
                  <a:lnTo>
                    <a:pt x="47345" y="26764"/>
                  </a:lnTo>
                  <a:lnTo>
                    <a:pt x="47654" y="26893"/>
                  </a:lnTo>
                  <a:lnTo>
                    <a:pt x="47989" y="27022"/>
                  </a:lnTo>
                  <a:lnTo>
                    <a:pt x="48324" y="27099"/>
                  </a:lnTo>
                  <a:lnTo>
                    <a:pt x="48685" y="27151"/>
                  </a:lnTo>
                  <a:lnTo>
                    <a:pt x="49045" y="27176"/>
                  </a:lnTo>
                  <a:lnTo>
                    <a:pt x="49432" y="27151"/>
                  </a:lnTo>
                  <a:lnTo>
                    <a:pt x="49792" y="27099"/>
                  </a:lnTo>
                  <a:lnTo>
                    <a:pt x="50179" y="26996"/>
                  </a:lnTo>
                  <a:lnTo>
                    <a:pt x="50514" y="26867"/>
                  </a:lnTo>
                  <a:lnTo>
                    <a:pt x="50848" y="26713"/>
                  </a:lnTo>
                  <a:lnTo>
                    <a:pt x="51158" y="26507"/>
                  </a:lnTo>
                  <a:lnTo>
                    <a:pt x="51467" y="26301"/>
                  </a:lnTo>
                  <a:lnTo>
                    <a:pt x="51724" y="26043"/>
                  </a:lnTo>
                  <a:lnTo>
                    <a:pt x="51982" y="25785"/>
                  </a:lnTo>
                  <a:lnTo>
                    <a:pt x="52188" y="25502"/>
                  </a:lnTo>
                  <a:lnTo>
                    <a:pt x="52368" y="25167"/>
                  </a:lnTo>
                  <a:lnTo>
                    <a:pt x="52549" y="24832"/>
                  </a:lnTo>
                  <a:lnTo>
                    <a:pt x="52677" y="24497"/>
                  </a:lnTo>
                  <a:lnTo>
                    <a:pt x="52755" y="24137"/>
                  </a:lnTo>
                  <a:lnTo>
                    <a:pt x="52806" y="23750"/>
                  </a:lnTo>
                  <a:lnTo>
                    <a:pt x="52832" y="23364"/>
                  </a:lnTo>
                  <a:lnTo>
                    <a:pt x="52832" y="23029"/>
                  </a:lnTo>
                  <a:lnTo>
                    <a:pt x="52780" y="22694"/>
                  </a:lnTo>
                  <a:lnTo>
                    <a:pt x="52703" y="22385"/>
                  </a:lnTo>
                  <a:lnTo>
                    <a:pt x="52600" y="22076"/>
                  </a:lnTo>
                  <a:lnTo>
                    <a:pt x="52497" y="21793"/>
                  </a:lnTo>
                  <a:lnTo>
                    <a:pt x="52343" y="21509"/>
                  </a:lnTo>
                  <a:lnTo>
                    <a:pt x="52188" y="21252"/>
                  </a:lnTo>
                  <a:lnTo>
                    <a:pt x="51982" y="20994"/>
                  </a:lnTo>
                  <a:lnTo>
                    <a:pt x="52265" y="20788"/>
                  </a:lnTo>
                  <a:lnTo>
                    <a:pt x="52549" y="20556"/>
                  </a:lnTo>
                  <a:lnTo>
                    <a:pt x="52806" y="20324"/>
                  </a:lnTo>
                  <a:lnTo>
                    <a:pt x="53038" y="20067"/>
                  </a:lnTo>
                  <a:lnTo>
                    <a:pt x="53270" y="19783"/>
                  </a:lnTo>
                  <a:lnTo>
                    <a:pt x="53476" y="19500"/>
                  </a:lnTo>
                  <a:lnTo>
                    <a:pt x="53682" y="19217"/>
                  </a:lnTo>
                  <a:lnTo>
                    <a:pt x="53862" y="18908"/>
                  </a:lnTo>
                  <a:lnTo>
                    <a:pt x="54017" y="18573"/>
                  </a:lnTo>
                  <a:lnTo>
                    <a:pt x="54146" y="18212"/>
                  </a:lnTo>
                  <a:lnTo>
                    <a:pt x="54249" y="17852"/>
                  </a:lnTo>
                  <a:lnTo>
                    <a:pt x="54326" y="17491"/>
                  </a:lnTo>
                  <a:lnTo>
                    <a:pt x="54403" y="17105"/>
                  </a:lnTo>
                  <a:lnTo>
                    <a:pt x="54429" y="16692"/>
                  </a:lnTo>
                  <a:lnTo>
                    <a:pt x="54455" y="16254"/>
                  </a:lnTo>
                  <a:lnTo>
                    <a:pt x="54429" y="15817"/>
                  </a:lnTo>
                  <a:lnTo>
                    <a:pt x="54377" y="15327"/>
                  </a:lnTo>
                  <a:lnTo>
                    <a:pt x="54300" y="14838"/>
                  </a:lnTo>
                  <a:lnTo>
                    <a:pt x="54197" y="14400"/>
                  </a:lnTo>
                  <a:lnTo>
                    <a:pt x="54043" y="13988"/>
                  </a:lnTo>
                  <a:lnTo>
                    <a:pt x="53888" y="13601"/>
                  </a:lnTo>
                  <a:lnTo>
                    <a:pt x="53708" y="13266"/>
                  </a:lnTo>
                  <a:lnTo>
                    <a:pt x="53502" y="12932"/>
                  </a:lnTo>
                  <a:lnTo>
                    <a:pt x="53270" y="12622"/>
                  </a:lnTo>
                  <a:lnTo>
                    <a:pt x="53012" y="12339"/>
                  </a:lnTo>
                  <a:lnTo>
                    <a:pt x="52780" y="12082"/>
                  </a:lnTo>
                  <a:lnTo>
                    <a:pt x="52497" y="11824"/>
                  </a:lnTo>
                  <a:lnTo>
                    <a:pt x="52214" y="11618"/>
                  </a:lnTo>
                  <a:lnTo>
                    <a:pt x="51930" y="11412"/>
                  </a:lnTo>
                  <a:lnTo>
                    <a:pt x="51647" y="11231"/>
                  </a:lnTo>
                  <a:lnTo>
                    <a:pt x="51364" y="11077"/>
                  </a:lnTo>
                  <a:lnTo>
                    <a:pt x="51055" y="10948"/>
                  </a:lnTo>
                  <a:lnTo>
                    <a:pt x="50462" y="10691"/>
                  </a:lnTo>
                  <a:lnTo>
                    <a:pt x="49921" y="10510"/>
                  </a:lnTo>
                  <a:lnTo>
                    <a:pt x="49380" y="10381"/>
                  </a:lnTo>
                  <a:lnTo>
                    <a:pt x="48917" y="10278"/>
                  </a:lnTo>
                  <a:lnTo>
                    <a:pt x="48530" y="10227"/>
                  </a:lnTo>
                  <a:lnTo>
                    <a:pt x="48221" y="10201"/>
                  </a:lnTo>
                  <a:lnTo>
                    <a:pt x="47963" y="10175"/>
                  </a:lnTo>
                  <a:lnTo>
                    <a:pt x="47912" y="9918"/>
                  </a:lnTo>
                  <a:lnTo>
                    <a:pt x="47835" y="9583"/>
                  </a:lnTo>
                  <a:lnTo>
                    <a:pt x="47706" y="9196"/>
                  </a:lnTo>
                  <a:lnTo>
                    <a:pt x="47526" y="8681"/>
                  </a:lnTo>
                  <a:lnTo>
                    <a:pt x="47294" y="8140"/>
                  </a:lnTo>
                  <a:lnTo>
                    <a:pt x="47010" y="7548"/>
                  </a:lnTo>
                  <a:lnTo>
                    <a:pt x="46650" y="6904"/>
                  </a:lnTo>
                  <a:lnTo>
                    <a:pt x="46444" y="6595"/>
                  </a:lnTo>
                  <a:lnTo>
                    <a:pt x="46238" y="6260"/>
                  </a:lnTo>
                  <a:lnTo>
                    <a:pt x="45980" y="5951"/>
                  </a:lnTo>
                  <a:lnTo>
                    <a:pt x="45722" y="5616"/>
                  </a:lnTo>
                  <a:lnTo>
                    <a:pt x="45439" y="5307"/>
                  </a:lnTo>
                  <a:lnTo>
                    <a:pt x="45104" y="4998"/>
                  </a:lnTo>
                  <a:lnTo>
                    <a:pt x="44769" y="4714"/>
                  </a:lnTo>
                  <a:lnTo>
                    <a:pt x="44409" y="4431"/>
                  </a:lnTo>
                  <a:lnTo>
                    <a:pt x="44022" y="4148"/>
                  </a:lnTo>
                  <a:lnTo>
                    <a:pt x="43636" y="3890"/>
                  </a:lnTo>
                  <a:lnTo>
                    <a:pt x="43198" y="3658"/>
                  </a:lnTo>
                  <a:lnTo>
                    <a:pt x="42709" y="3452"/>
                  </a:lnTo>
                  <a:lnTo>
                    <a:pt x="42219" y="3246"/>
                  </a:lnTo>
                  <a:lnTo>
                    <a:pt x="41704" y="3066"/>
                  </a:lnTo>
                  <a:lnTo>
                    <a:pt x="41163" y="2937"/>
                  </a:lnTo>
                  <a:lnTo>
                    <a:pt x="40571" y="2808"/>
                  </a:lnTo>
                  <a:lnTo>
                    <a:pt x="40055" y="2731"/>
                  </a:lnTo>
                  <a:lnTo>
                    <a:pt x="39540" y="2679"/>
                  </a:lnTo>
                  <a:lnTo>
                    <a:pt x="39051" y="2654"/>
                  </a:lnTo>
                  <a:lnTo>
                    <a:pt x="38587" y="2679"/>
                  </a:lnTo>
                  <a:lnTo>
                    <a:pt x="38124" y="2705"/>
                  </a:lnTo>
                  <a:lnTo>
                    <a:pt x="37686" y="2757"/>
                  </a:lnTo>
                  <a:lnTo>
                    <a:pt x="37248" y="2834"/>
                  </a:lnTo>
                  <a:lnTo>
                    <a:pt x="36836" y="2937"/>
                  </a:lnTo>
                  <a:lnTo>
                    <a:pt x="36423" y="3066"/>
                  </a:lnTo>
                  <a:lnTo>
                    <a:pt x="36063" y="3195"/>
                  </a:lnTo>
                  <a:lnTo>
                    <a:pt x="35676" y="3349"/>
                  </a:lnTo>
                  <a:lnTo>
                    <a:pt x="35316" y="3530"/>
                  </a:lnTo>
                  <a:lnTo>
                    <a:pt x="34981" y="3710"/>
                  </a:lnTo>
                  <a:lnTo>
                    <a:pt x="34672" y="3890"/>
                  </a:lnTo>
                  <a:lnTo>
                    <a:pt x="34363" y="4096"/>
                  </a:lnTo>
                  <a:lnTo>
                    <a:pt x="34054" y="4328"/>
                  </a:lnTo>
                  <a:lnTo>
                    <a:pt x="33770" y="3993"/>
                  </a:lnTo>
                  <a:lnTo>
                    <a:pt x="33461" y="3684"/>
                  </a:lnTo>
                  <a:lnTo>
                    <a:pt x="33126" y="3426"/>
                  </a:lnTo>
                  <a:lnTo>
                    <a:pt x="32740" y="3195"/>
                  </a:lnTo>
                  <a:lnTo>
                    <a:pt x="32354" y="3040"/>
                  </a:lnTo>
                  <a:lnTo>
                    <a:pt x="31916" y="2886"/>
                  </a:lnTo>
                  <a:lnTo>
                    <a:pt x="31478" y="2808"/>
                  </a:lnTo>
                  <a:lnTo>
                    <a:pt x="31014" y="2782"/>
                  </a:lnTo>
                  <a:lnTo>
                    <a:pt x="30705" y="2808"/>
                  </a:lnTo>
                  <a:lnTo>
                    <a:pt x="30422" y="2834"/>
                  </a:lnTo>
                  <a:lnTo>
                    <a:pt x="30138" y="2886"/>
                  </a:lnTo>
                  <a:lnTo>
                    <a:pt x="29855" y="2989"/>
                  </a:lnTo>
                  <a:lnTo>
                    <a:pt x="29572" y="3092"/>
                  </a:lnTo>
                  <a:lnTo>
                    <a:pt x="29314" y="3195"/>
                  </a:lnTo>
                  <a:lnTo>
                    <a:pt x="29056" y="3349"/>
                  </a:lnTo>
                  <a:lnTo>
                    <a:pt x="28825" y="3504"/>
                  </a:lnTo>
                  <a:lnTo>
                    <a:pt x="28412" y="2989"/>
                  </a:lnTo>
                  <a:lnTo>
                    <a:pt x="27975" y="2525"/>
                  </a:lnTo>
                  <a:lnTo>
                    <a:pt x="27511" y="2087"/>
                  </a:lnTo>
                  <a:lnTo>
                    <a:pt x="27021" y="1726"/>
                  </a:lnTo>
                  <a:lnTo>
                    <a:pt x="26532" y="1391"/>
                  </a:lnTo>
                  <a:lnTo>
                    <a:pt x="26043" y="1108"/>
                  </a:lnTo>
                  <a:lnTo>
                    <a:pt x="25527" y="876"/>
                  </a:lnTo>
                  <a:lnTo>
                    <a:pt x="25012" y="644"/>
                  </a:lnTo>
                  <a:lnTo>
                    <a:pt x="24523" y="490"/>
                  </a:lnTo>
                  <a:lnTo>
                    <a:pt x="24008" y="335"/>
                  </a:lnTo>
                  <a:lnTo>
                    <a:pt x="23492" y="232"/>
                  </a:lnTo>
                  <a:lnTo>
                    <a:pt x="23003" y="129"/>
                  </a:lnTo>
                  <a:lnTo>
                    <a:pt x="22539" y="78"/>
                  </a:lnTo>
                  <a:lnTo>
                    <a:pt x="22076" y="26"/>
                  </a:lnTo>
                  <a:lnTo>
                    <a:pt x="21638" y="1"/>
                  </a:lnTo>
                  <a:close/>
                </a:path>
              </a:pathLst>
            </a:custGeom>
            <a:solidFill>
              <a:srgbClr val="79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706152" y="1012890"/>
              <a:ext cx="74840" cy="75306"/>
            </a:xfrm>
            <a:custGeom>
              <a:avLst/>
              <a:gdLst/>
              <a:ahLst/>
              <a:cxnLst/>
              <a:rect l="l" t="t" r="r" b="b"/>
              <a:pathLst>
                <a:path w="4174" h="4200" extrusionOk="0">
                  <a:moveTo>
                    <a:pt x="2087" y="1"/>
                  </a:moveTo>
                  <a:lnTo>
                    <a:pt x="1881" y="27"/>
                  </a:lnTo>
                  <a:lnTo>
                    <a:pt x="1675" y="52"/>
                  </a:lnTo>
                  <a:lnTo>
                    <a:pt x="1469" y="104"/>
                  </a:lnTo>
                  <a:lnTo>
                    <a:pt x="1263" y="181"/>
                  </a:lnTo>
                  <a:lnTo>
                    <a:pt x="1083" y="258"/>
                  </a:lnTo>
                  <a:lnTo>
                    <a:pt x="903" y="362"/>
                  </a:lnTo>
                  <a:lnTo>
                    <a:pt x="748" y="490"/>
                  </a:lnTo>
                  <a:lnTo>
                    <a:pt x="593" y="619"/>
                  </a:lnTo>
                  <a:lnTo>
                    <a:pt x="465" y="774"/>
                  </a:lnTo>
                  <a:lnTo>
                    <a:pt x="362" y="928"/>
                  </a:lnTo>
                  <a:lnTo>
                    <a:pt x="233" y="1109"/>
                  </a:lnTo>
                  <a:lnTo>
                    <a:pt x="156" y="1289"/>
                  </a:lnTo>
                  <a:lnTo>
                    <a:pt x="78" y="1469"/>
                  </a:lnTo>
                  <a:lnTo>
                    <a:pt x="27" y="1675"/>
                  </a:lnTo>
                  <a:lnTo>
                    <a:pt x="1" y="1881"/>
                  </a:lnTo>
                  <a:lnTo>
                    <a:pt x="1" y="2113"/>
                  </a:lnTo>
                  <a:lnTo>
                    <a:pt x="1" y="2319"/>
                  </a:lnTo>
                  <a:lnTo>
                    <a:pt x="27" y="2525"/>
                  </a:lnTo>
                  <a:lnTo>
                    <a:pt x="78" y="2731"/>
                  </a:lnTo>
                  <a:lnTo>
                    <a:pt x="156" y="2912"/>
                  </a:lnTo>
                  <a:lnTo>
                    <a:pt x="233" y="3092"/>
                  </a:lnTo>
                  <a:lnTo>
                    <a:pt x="362" y="3272"/>
                  </a:lnTo>
                  <a:lnTo>
                    <a:pt x="465" y="3427"/>
                  </a:lnTo>
                  <a:lnTo>
                    <a:pt x="593" y="3581"/>
                  </a:lnTo>
                  <a:lnTo>
                    <a:pt x="748" y="3710"/>
                  </a:lnTo>
                  <a:lnTo>
                    <a:pt x="903" y="3839"/>
                  </a:lnTo>
                  <a:lnTo>
                    <a:pt x="1083" y="3942"/>
                  </a:lnTo>
                  <a:lnTo>
                    <a:pt x="1263" y="4045"/>
                  </a:lnTo>
                  <a:lnTo>
                    <a:pt x="1469" y="4097"/>
                  </a:lnTo>
                  <a:lnTo>
                    <a:pt x="1675" y="4148"/>
                  </a:lnTo>
                  <a:lnTo>
                    <a:pt x="1881" y="4200"/>
                  </a:lnTo>
                  <a:lnTo>
                    <a:pt x="2294" y="4200"/>
                  </a:lnTo>
                  <a:lnTo>
                    <a:pt x="2500" y="4148"/>
                  </a:lnTo>
                  <a:lnTo>
                    <a:pt x="2706" y="4097"/>
                  </a:lnTo>
                  <a:lnTo>
                    <a:pt x="2912" y="4045"/>
                  </a:lnTo>
                  <a:lnTo>
                    <a:pt x="3092" y="3942"/>
                  </a:lnTo>
                  <a:lnTo>
                    <a:pt x="3272" y="3839"/>
                  </a:lnTo>
                  <a:lnTo>
                    <a:pt x="3427" y="3710"/>
                  </a:lnTo>
                  <a:lnTo>
                    <a:pt x="3581" y="3581"/>
                  </a:lnTo>
                  <a:lnTo>
                    <a:pt x="3710" y="3427"/>
                  </a:lnTo>
                  <a:lnTo>
                    <a:pt x="3839" y="3272"/>
                  </a:lnTo>
                  <a:lnTo>
                    <a:pt x="3942" y="3092"/>
                  </a:lnTo>
                  <a:lnTo>
                    <a:pt x="4019" y="2912"/>
                  </a:lnTo>
                  <a:lnTo>
                    <a:pt x="4097" y="2731"/>
                  </a:lnTo>
                  <a:lnTo>
                    <a:pt x="4148" y="2525"/>
                  </a:lnTo>
                  <a:lnTo>
                    <a:pt x="4174" y="2319"/>
                  </a:lnTo>
                  <a:lnTo>
                    <a:pt x="4174" y="2113"/>
                  </a:lnTo>
                  <a:lnTo>
                    <a:pt x="4174" y="1881"/>
                  </a:lnTo>
                  <a:lnTo>
                    <a:pt x="4148" y="1675"/>
                  </a:lnTo>
                  <a:lnTo>
                    <a:pt x="4097" y="1469"/>
                  </a:lnTo>
                  <a:lnTo>
                    <a:pt x="4019" y="1289"/>
                  </a:lnTo>
                  <a:lnTo>
                    <a:pt x="3942" y="1109"/>
                  </a:lnTo>
                  <a:lnTo>
                    <a:pt x="3839" y="928"/>
                  </a:lnTo>
                  <a:lnTo>
                    <a:pt x="3710" y="774"/>
                  </a:lnTo>
                  <a:lnTo>
                    <a:pt x="3581" y="619"/>
                  </a:lnTo>
                  <a:lnTo>
                    <a:pt x="3427" y="490"/>
                  </a:lnTo>
                  <a:lnTo>
                    <a:pt x="3272" y="362"/>
                  </a:lnTo>
                  <a:lnTo>
                    <a:pt x="3092" y="258"/>
                  </a:lnTo>
                  <a:lnTo>
                    <a:pt x="2912" y="181"/>
                  </a:lnTo>
                  <a:lnTo>
                    <a:pt x="2706" y="104"/>
                  </a:lnTo>
                  <a:lnTo>
                    <a:pt x="2500" y="52"/>
                  </a:lnTo>
                  <a:lnTo>
                    <a:pt x="2294" y="27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rgbClr val="79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5469612" y="1074318"/>
              <a:ext cx="52212" cy="52212"/>
            </a:xfrm>
            <a:custGeom>
              <a:avLst/>
              <a:gdLst/>
              <a:ahLst/>
              <a:cxnLst/>
              <a:rect l="l" t="t" r="r" b="b"/>
              <a:pathLst>
                <a:path w="2912" h="2912" extrusionOk="0">
                  <a:moveTo>
                    <a:pt x="1469" y="1"/>
                  </a:moveTo>
                  <a:lnTo>
                    <a:pt x="1160" y="52"/>
                  </a:lnTo>
                  <a:lnTo>
                    <a:pt x="902" y="130"/>
                  </a:lnTo>
                  <a:lnTo>
                    <a:pt x="645" y="258"/>
                  </a:lnTo>
                  <a:lnTo>
                    <a:pt x="438" y="439"/>
                  </a:lnTo>
                  <a:lnTo>
                    <a:pt x="258" y="645"/>
                  </a:lnTo>
                  <a:lnTo>
                    <a:pt x="129" y="902"/>
                  </a:lnTo>
                  <a:lnTo>
                    <a:pt x="26" y="1160"/>
                  </a:lnTo>
                  <a:lnTo>
                    <a:pt x="1" y="1469"/>
                  </a:lnTo>
                  <a:lnTo>
                    <a:pt x="26" y="1752"/>
                  </a:lnTo>
                  <a:lnTo>
                    <a:pt x="129" y="2036"/>
                  </a:lnTo>
                  <a:lnTo>
                    <a:pt x="258" y="2268"/>
                  </a:lnTo>
                  <a:lnTo>
                    <a:pt x="438" y="2499"/>
                  </a:lnTo>
                  <a:lnTo>
                    <a:pt x="645" y="2680"/>
                  </a:lnTo>
                  <a:lnTo>
                    <a:pt x="902" y="2809"/>
                  </a:lnTo>
                  <a:lnTo>
                    <a:pt x="1160" y="2886"/>
                  </a:lnTo>
                  <a:lnTo>
                    <a:pt x="1469" y="2912"/>
                  </a:lnTo>
                  <a:lnTo>
                    <a:pt x="1752" y="2886"/>
                  </a:lnTo>
                  <a:lnTo>
                    <a:pt x="2036" y="2809"/>
                  </a:lnTo>
                  <a:lnTo>
                    <a:pt x="2267" y="2680"/>
                  </a:lnTo>
                  <a:lnTo>
                    <a:pt x="2499" y="2499"/>
                  </a:lnTo>
                  <a:lnTo>
                    <a:pt x="2680" y="2268"/>
                  </a:lnTo>
                  <a:lnTo>
                    <a:pt x="2808" y="2036"/>
                  </a:lnTo>
                  <a:lnTo>
                    <a:pt x="2886" y="1752"/>
                  </a:lnTo>
                  <a:lnTo>
                    <a:pt x="2911" y="1469"/>
                  </a:lnTo>
                  <a:lnTo>
                    <a:pt x="2886" y="1160"/>
                  </a:lnTo>
                  <a:lnTo>
                    <a:pt x="2808" y="902"/>
                  </a:lnTo>
                  <a:lnTo>
                    <a:pt x="2680" y="645"/>
                  </a:lnTo>
                  <a:lnTo>
                    <a:pt x="2499" y="439"/>
                  </a:lnTo>
                  <a:lnTo>
                    <a:pt x="2267" y="258"/>
                  </a:lnTo>
                  <a:lnTo>
                    <a:pt x="2036" y="130"/>
                  </a:lnTo>
                  <a:lnTo>
                    <a:pt x="1752" y="5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79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5417417" y="930233"/>
              <a:ext cx="109014" cy="109014"/>
            </a:xfrm>
            <a:custGeom>
              <a:avLst/>
              <a:gdLst/>
              <a:ahLst/>
              <a:cxnLst/>
              <a:rect l="l" t="t" r="r" b="b"/>
              <a:pathLst>
                <a:path w="6080" h="6080" extrusionOk="0">
                  <a:moveTo>
                    <a:pt x="2731" y="0"/>
                  </a:moveTo>
                  <a:lnTo>
                    <a:pt x="2448" y="52"/>
                  </a:lnTo>
                  <a:lnTo>
                    <a:pt x="2139" y="129"/>
                  </a:lnTo>
                  <a:lnTo>
                    <a:pt x="1855" y="232"/>
                  </a:lnTo>
                  <a:lnTo>
                    <a:pt x="1598" y="361"/>
                  </a:lnTo>
                  <a:lnTo>
                    <a:pt x="1340" y="515"/>
                  </a:lnTo>
                  <a:lnTo>
                    <a:pt x="1108" y="695"/>
                  </a:lnTo>
                  <a:lnTo>
                    <a:pt x="902" y="876"/>
                  </a:lnTo>
                  <a:lnTo>
                    <a:pt x="696" y="1108"/>
                  </a:lnTo>
                  <a:lnTo>
                    <a:pt x="516" y="1339"/>
                  </a:lnTo>
                  <a:lnTo>
                    <a:pt x="387" y="1571"/>
                  </a:lnTo>
                  <a:lnTo>
                    <a:pt x="258" y="1855"/>
                  </a:lnTo>
                  <a:lnTo>
                    <a:pt x="155" y="2138"/>
                  </a:lnTo>
                  <a:lnTo>
                    <a:pt x="78" y="2421"/>
                  </a:lnTo>
                  <a:lnTo>
                    <a:pt x="27" y="2730"/>
                  </a:lnTo>
                  <a:lnTo>
                    <a:pt x="1" y="3040"/>
                  </a:lnTo>
                  <a:lnTo>
                    <a:pt x="27" y="3349"/>
                  </a:lnTo>
                  <a:lnTo>
                    <a:pt x="78" y="3632"/>
                  </a:lnTo>
                  <a:lnTo>
                    <a:pt x="155" y="3941"/>
                  </a:lnTo>
                  <a:lnTo>
                    <a:pt x="258" y="4224"/>
                  </a:lnTo>
                  <a:lnTo>
                    <a:pt x="387" y="4482"/>
                  </a:lnTo>
                  <a:lnTo>
                    <a:pt x="516" y="4740"/>
                  </a:lnTo>
                  <a:lnTo>
                    <a:pt x="696" y="4972"/>
                  </a:lnTo>
                  <a:lnTo>
                    <a:pt x="902" y="5178"/>
                  </a:lnTo>
                  <a:lnTo>
                    <a:pt x="1108" y="5384"/>
                  </a:lnTo>
                  <a:lnTo>
                    <a:pt x="1340" y="5564"/>
                  </a:lnTo>
                  <a:lnTo>
                    <a:pt x="1598" y="5693"/>
                  </a:lnTo>
                  <a:lnTo>
                    <a:pt x="1855" y="5822"/>
                  </a:lnTo>
                  <a:lnTo>
                    <a:pt x="2139" y="5925"/>
                  </a:lnTo>
                  <a:lnTo>
                    <a:pt x="2448" y="6002"/>
                  </a:lnTo>
                  <a:lnTo>
                    <a:pt x="2731" y="6053"/>
                  </a:lnTo>
                  <a:lnTo>
                    <a:pt x="3040" y="6079"/>
                  </a:lnTo>
                  <a:lnTo>
                    <a:pt x="3349" y="6053"/>
                  </a:lnTo>
                  <a:lnTo>
                    <a:pt x="3659" y="6002"/>
                  </a:lnTo>
                  <a:lnTo>
                    <a:pt x="3942" y="5925"/>
                  </a:lnTo>
                  <a:lnTo>
                    <a:pt x="4225" y="5822"/>
                  </a:lnTo>
                  <a:lnTo>
                    <a:pt x="4509" y="5693"/>
                  </a:lnTo>
                  <a:lnTo>
                    <a:pt x="4740" y="5564"/>
                  </a:lnTo>
                  <a:lnTo>
                    <a:pt x="4972" y="5384"/>
                  </a:lnTo>
                  <a:lnTo>
                    <a:pt x="5204" y="5178"/>
                  </a:lnTo>
                  <a:lnTo>
                    <a:pt x="5384" y="4972"/>
                  </a:lnTo>
                  <a:lnTo>
                    <a:pt x="5565" y="4740"/>
                  </a:lnTo>
                  <a:lnTo>
                    <a:pt x="5719" y="4482"/>
                  </a:lnTo>
                  <a:lnTo>
                    <a:pt x="5848" y="4224"/>
                  </a:lnTo>
                  <a:lnTo>
                    <a:pt x="5951" y="3941"/>
                  </a:lnTo>
                  <a:lnTo>
                    <a:pt x="6028" y="3632"/>
                  </a:lnTo>
                  <a:lnTo>
                    <a:pt x="6080" y="3349"/>
                  </a:lnTo>
                  <a:lnTo>
                    <a:pt x="6080" y="3040"/>
                  </a:lnTo>
                  <a:lnTo>
                    <a:pt x="6080" y="2730"/>
                  </a:lnTo>
                  <a:lnTo>
                    <a:pt x="6028" y="2421"/>
                  </a:lnTo>
                  <a:lnTo>
                    <a:pt x="5951" y="2138"/>
                  </a:lnTo>
                  <a:lnTo>
                    <a:pt x="5848" y="1855"/>
                  </a:lnTo>
                  <a:lnTo>
                    <a:pt x="5719" y="1571"/>
                  </a:lnTo>
                  <a:lnTo>
                    <a:pt x="5565" y="1339"/>
                  </a:lnTo>
                  <a:lnTo>
                    <a:pt x="5384" y="1108"/>
                  </a:lnTo>
                  <a:lnTo>
                    <a:pt x="5204" y="876"/>
                  </a:lnTo>
                  <a:lnTo>
                    <a:pt x="4972" y="695"/>
                  </a:lnTo>
                  <a:lnTo>
                    <a:pt x="4740" y="515"/>
                  </a:lnTo>
                  <a:lnTo>
                    <a:pt x="4509" y="361"/>
                  </a:lnTo>
                  <a:lnTo>
                    <a:pt x="4225" y="232"/>
                  </a:lnTo>
                  <a:lnTo>
                    <a:pt x="3942" y="129"/>
                  </a:lnTo>
                  <a:lnTo>
                    <a:pt x="3659" y="52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rgbClr val="79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5568908" y="1296023"/>
              <a:ext cx="109014" cy="109014"/>
            </a:xfrm>
            <a:custGeom>
              <a:avLst/>
              <a:gdLst/>
              <a:ahLst/>
              <a:cxnLst/>
              <a:rect l="l" t="t" r="r" b="b"/>
              <a:pathLst>
                <a:path w="6080" h="6080" extrusionOk="0">
                  <a:moveTo>
                    <a:pt x="3040" y="0"/>
                  </a:moveTo>
                  <a:lnTo>
                    <a:pt x="2731" y="26"/>
                  </a:lnTo>
                  <a:lnTo>
                    <a:pt x="2422" y="52"/>
                  </a:lnTo>
                  <a:lnTo>
                    <a:pt x="2139" y="129"/>
                  </a:lnTo>
                  <a:lnTo>
                    <a:pt x="1855" y="232"/>
                  </a:lnTo>
                  <a:lnTo>
                    <a:pt x="1598" y="361"/>
                  </a:lnTo>
                  <a:lnTo>
                    <a:pt x="1340" y="515"/>
                  </a:lnTo>
                  <a:lnTo>
                    <a:pt x="1108" y="696"/>
                  </a:lnTo>
                  <a:lnTo>
                    <a:pt x="877" y="876"/>
                  </a:lnTo>
                  <a:lnTo>
                    <a:pt x="696" y="1108"/>
                  </a:lnTo>
                  <a:lnTo>
                    <a:pt x="516" y="1340"/>
                  </a:lnTo>
                  <a:lnTo>
                    <a:pt x="361" y="1597"/>
                  </a:lnTo>
                  <a:lnTo>
                    <a:pt x="233" y="1855"/>
                  </a:lnTo>
                  <a:lnTo>
                    <a:pt x="130" y="2138"/>
                  </a:lnTo>
                  <a:lnTo>
                    <a:pt x="52" y="2422"/>
                  </a:lnTo>
                  <a:lnTo>
                    <a:pt x="1" y="2731"/>
                  </a:lnTo>
                  <a:lnTo>
                    <a:pt x="1" y="3040"/>
                  </a:lnTo>
                  <a:lnTo>
                    <a:pt x="1" y="3349"/>
                  </a:lnTo>
                  <a:lnTo>
                    <a:pt x="52" y="3658"/>
                  </a:lnTo>
                  <a:lnTo>
                    <a:pt x="130" y="3941"/>
                  </a:lnTo>
                  <a:lnTo>
                    <a:pt x="233" y="4225"/>
                  </a:lnTo>
                  <a:lnTo>
                    <a:pt x="361" y="4482"/>
                  </a:lnTo>
                  <a:lnTo>
                    <a:pt x="516" y="4740"/>
                  </a:lnTo>
                  <a:lnTo>
                    <a:pt x="696" y="4972"/>
                  </a:lnTo>
                  <a:lnTo>
                    <a:pt x="877" y="5178"/>
                  </a:lnTo>
                  <a:lnTo>
                    <a:pt x="1108" y="5384"/>
                  </a:lnTo>
                  <a:lnTo>
                    <a:pt x="1340" y="5564"/>
                  </a:lnTo>
                  <a:lnTo>
                    <a:pt x="1598" y="5719"/>
                  </a:lnTo>
                  <a:lnTo>
                    <a:pt x="1855" y="5847"/>
                  </a:lnTo>
                  <a:lnTo>
                    <a:pt x="2139" y="5951"/>
                  </a:lnTo>
                  <a:lnTo>
                    <a:pt x="2422" y="6028"/>
                  </a:lnTo>
                  <a:lnTo>
                    <a:pt x="2731" y="6054"/>
                  </a:lnTo>
                  <a:lnTo>
                    <a:pt x="3040" y="6079"/>
                  </a:lnTo>
                  <a:lnTo>
                    <a:pt x="3349" y="6054"/>
                  </a:lnTo>
                  <a:lnTo>
                    <a:pt x="3659" y="6028"/>
                  </a:lnTo>
                  <a:lnTo>
                    <a:pt x="3942" y="5951"/>
                  </a:lnTo>
                  <a:lnTo>
                    <a:pt x="4225" y="5847"/>
                  </a:lnTo>
                  <a:lnTo>
                    <a:pt x="4483" y="5719"/>
                  </a:lnTo>
                  <a:lnTo>
                    <a:pt x="4740" y="5564"/>
                  </a:lnTo>
                  <a:lnTo>
                    <a:pt x="4972" y="5384"/>
                  </a:lnTo>
                  <a:lnTo>
                    <a:pt x="5178" y="5178"/>
                  </a:lnTo>
                  <a:lnTo>
                    <a:pt x="5384" y="4972"/>
                  </a:lnTo>
                  <a:lnTo>
                    <a:pt x="5565" y="4740"/>
                  </a:lnTo>
                  <a:lnTo>
                    <a:pt x="5719" y="4482"/>
                  </a:lnTo>
                  <a:lnTo>
                    <a:pt x="5848" y="4225"/>
                  </a:lnTo>
                  <a:lnTo>
                    <a:pt x="5951" y="3941"/>
                  </a:lnTo>
                  <a:lnTo>
                    <a:pt x="6003" y="3658"/>
                  </a:lnTo>
                  <a:lnTo>
                    <a:pt x="6054" y="3349"/>
                  </a:lnTo>
                  <a:lnTo>
                    <a:pt x="6080" y="3040"/>
                  </a:lnTo>
                  <a:lnTo>
                    <a:pt x="6054" y="2731"/>
                  </a:lnTo>
                  <a:lnTo>
                    <a:pt x="6003" y="2422"/>
                  </a:lnTo>
                  <a:lnTo>
                    <a:pt x="5951" y="2138"/>
                  </a:lnTo>
                  <a:lnTo>
                    <a:pt x="5848" y="1855"/>
                  </a:lnTo>
                  <a:lnTo>
                    <a:pt x="5719" y="1597"/>
                  </a:lnTo>
                  <a:lnTo>
                    <a:pt x="5565" y="1340"/>
                  </a:lnTo>
                  <a:lnTo>
                    <a:pt x="5384" y="1108"/>
                  </a:lnTo>
                  <a:lnTo>
                    <a:pt x="5178" y="876"/>
                  </a:lnTo>
                  <a:lnTo>
                    <a:pt x="4972" y="696"/>
                  </a:lnTo>
                  <a:lnTo>
                    <a:pt x="4740" y="515"/>
                  </a:lnTo>
                  <a:lnTo>
                    <a:pt x="4483" y="361"/>
                  </a:lnTo>
                  <a:lnTo>
                    <a:pt x="4225" y="232"/>
                  </a:lnTo>
                  <a:lnTo>
                    <a:pt x="3942" y="129"/>
                  </a:lnTo>
                  <a:lnTo>
                    <a:pt x="3659" y="52"/>
                  </a:lnTo>
                  <a:lnTo>
                    <a:pt x="3349" y="26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79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592548" y="956088"/>
              <a:ext cx="976378" cy="547313"/>
            </a:xfrm>
            <a:custGeom>
              <a:avLst/>
              <a:gdLst/>
              <a:ahLst/>
              <a:cxnLst/>
              <a:rect l="l" t="t" r="r" b="b"/>
              <a:pathLst>
                <a:path w="54455" h="30525" extrusionOk="0">
                  <a:moveTo>
                    <a:pt x="21226" y="1"/>
                  </a:moveTo>
                  <a:lnTo>
                    <a:pt x="20376" y="26"/>
                  </a:lnTo>
                  <a:lnTo>
                    <a:pt x="19577" y="104"/>
                  </a:lnTo>
                  <a:lnTo>
                    <a:pt x="18830" y="207"/>
                  </a:lnTo>
                  <a:lnTo>
                    <a:pt x="18135" y="387"/>
                  </a:lnTo>
                  <a:lnTo>
                    <a:pt x="17465" y="567"/>
                  </a:lnTo>
                  <a:lnTo>
                    <a:pt x="16847" y="799"/>
                  </a:lnTo>
                  <a:lnTo>
                    <a:pt x="16254" y="1082"/>
                  </a:lnTo>
                  <a:lnTo>
                    <a:pt x="15713" y="1366"/>
                  </a:lnTo>
                  <a:lnTo>
                    <a:pt x="15198" y="1701"/>
                  </a:lnTo>
                  <a:lnTo>
                    <a:pt x="14734" y="2035"/>
                  </a:lnTo>
                  <a:lnTo>
                    <a:pt x="14297" y="2396"/>
                  </a:lnTo>
                  <a:lnTo>
                    <a:pt x="13884" y="2782"/>
                  </a:lnTo>
                  <a:lnTo>
                    <a:pt x="13524" y="3169"/>
                  </a:lnTo>
                  <a:lnTo>
                    <a:pt x="13189" y="3581"/>
                  </a:lnTo>
                  <a:lnTo>
                    <a:pt x="12880" y="3993"/>
                  </a:lnTo>
                  <a:lnTo>
                    <a:pt x="12596" y="4405"/>
                  </a:lnTo>
                  <a:lnTo>
                    <a:pt x="12339" y="4817"/>
                  </a:lnTo>
                  <a:lnTo>
                    <a:pt x="12107" y="5204"/>
                  </a:lnTo>
                  <a:lnTo>
                    <a:pt x="11901" y="5616"/>
                  </a:lnTo>
                  <a:lnTo>
                    <a:pt x="11721" y="6002"/>
                  </a:lnTo>
                  <a:lnTo>
                    <a:pt x="11412" y="6749"/>
                  </a:lnTo>
                  <a:lnTo>
                    <a:pt x="11205" y="7419"/>
                  </a:lnTo>
                  <a:lnTo>
                    <a:pt x="11051" y="7986"/>
                  </a:lnTo>
                  <a:lnTo>
                    <a:pt x="10948" y="8424"/>
                  </a:lnTo>
                  <a:lnTo>
                    <a:pt x="10896" y="8784"/>
                  </a:lnTo>
                  <a:lnTo>
                    <a:pt x="10510" y="8656"/>
                  </a:lnTo>
                  <a:lnTo>
                    <a:pt x="10124" y="8527"/>
                  </a:lnTo>
                  <a:lnTo>
                    <a:pt x="9711" y="8398"/>
                  </a:lnTo>
                  <a:lnTo>
                    <a:pt x="9274" y="8321"/>
                  </a:lnTo>
                  <a:lnTo>
                    <a:pt x="8836" y="8269"/>
                  </a:lnTo>
                  <a:lnTo>
                    <a:pt x="8398" y="8218"/>
                  </a:lnTo>
                  <a:lnTo>
                    <a:pt x="7470" y="8218"/>
                  </a:lnTo>
                  <a:lnTo>
                    <a:pt x="7007" y="8243"/>
                  </a:lnTo>
                  <a:lnTo>
                    <a:pt x="6543" y="8295"/>
                  </a:lnTo>
                  <a:lnTo>
                    <a:pt x="6079" y="8372"/>
                  </a:lnTo>
                  <a:lnTo>
                    <a:pt x="5590" y="8475"/>
                  </a:lnTo>
                  <a:lnTo>
                    <a:pt x="5126" y="8604"/>
                  </a:lnTo>
                  <a:lnTo>
                    <a:pt x="4688" y="8733"/>
                  </a:lnTo>
                  <a:lnTo>
                    <a:pt x="4251" y="8913"/>
                  </a:lnTo>
                  <a:lnTo>
                    <a:pt x="3813" y="9119"/>
                  </a:lnTo>
                  <a:lnTo>
                    <a:pt x="3375" y="9325"/>
                  </a:lnTo>
                  <a:lnTo>
                    <a:pt x="2963" y="9583"/>
                  </a:lnTo>
                  <a:lnTo>
                    <a:pt x="2576" y="9840"/>
                  </a:lnTo>
                  <a:lnTo>
                    <a:pt x="2216" y="10150"/>
                  </a:lnTo>
                  <a:lnTo>
                    <a:pt x="1855" y="10459"/>
                  </a:lnTo>
                  <a:lnTo>
                    <a:pt x="1546" y="10819"/>
                  </a:lnTo>
                  <a:lnTo>
                    <a:pt x="1237" y="11180"/>
                  </a:lnTo>
                  <a:lnTo>
                    <a:pt x="953" y="11592"/>
                  </a:lnTo>
                  <a:lnTo>
                    <a:pt x="722" y="12030"/>
                  </a:lnTo>
                  <a:lnTo>
                    <a:pt x="515" y="12468"/>
                  </a:lnTo>
                  <a:lnTo>
                    <a:pt x="335" y="12957"/>
                  </a:lnTo>
                  <a:lnTo>
                    <a:pt x="181" y="13447"/>
                  </a:lnTo>
                  <a:lnTo>
                    <a:pt x="78" y="13988"/>
                  </a:lnTo>
                  <a:lnTo>
                    <a:pt x="26" y="14554"/>
                  </a:lnTo>
                  <a:lnTo>
                    <a:pt x="0" y="15147"/>
                  </a:lnTo>
                  <a:lnTo>
                    <a:pt x="26" y="15765"/>
                  </a:lnTo>
                  <a:lnTo>
                    <a:pt x="78" y="16358"/>
                  </a:lnTo>
                  <a:lnTo>
                    <a:pt x="155" y="16950"/>
                  </a:lnTo>
                  <a:lnTo>
                    <a:pt x="258" y="17491"/>
                  </a:lnTo>
                  <a:lnTo>
                    <a:pt x="387" y="17980"/>
                  </a:lnTo>
                  <a:lnTo>
                    <a:pt x="515" y="18470"/>
                  </a:lnTo>
                  <a:lnTo>
                    <a:pt x="696" y="18908"/>
                  </a:lnTo>
                  <a:lnTo>
                    <a:pt x="876" y="19320"/>
                  </a:lnTo>
                  <a:lnTo>
                    <a:pt x="1056" y="19706"/>
                  </a:lnTo>
                  <a:lnTo>
                    <a:pt x="1288" y="20067"/>
                  </a:lnTo>
                  <a:lnTo>
                    <a:pt x="1520" y="20427"/>
                  </a:lnTo>
                  <a:lnTo>
                    <a:pt x="1752" y="20737"/>
                  </a:lnTo>
                  <a:lnTo>
                    <a:pt x="2009" y="21046"/>
                  </a:lnTo>
                  <a:lnTo>
                    <a:pt x="2267" y="21329"/>
                  </a:lnTo>
                  <a:lnTo>
                    <a:pt x="2550" y="21587"/>
                  </a:lnTo>
                  <a:lnTo>
                    <a:pt x="2834" y="21818"/>
                  </a:lnTo>
                  <a:lnTo>
                    <a:pt x="3117" y="22050"/>
                  </a:lnTo>
                  <a:lnTo>
                    <a:pt x="3710" y="22488"/>
                  </a:lnTo>
                  <a:lnTo>
                    <a:pt x="4328" y="22875"/>
                  </a:lnTo>
                  <a:lnTo>
                    <a:pt x="4972" y="23261"/>
                  </a:lnTo>
                  <a:lnTo>
                    <a:pt x="5590" y="23596"/>
                  </a:lnTo>
                  <a:lnTo>
                    <a:pt x="6234" y="23956"/>
                  </a:lnTo>
                  <a:lnTo>
                    <a:pt x="6826" y="24317"/>
                  </a:lnTo>
                  <a:lnTo>
                    <a:pt x="7419" y="24729"/>
                  </a:lnTo>
                  <a:lnTo>
                    <a:pt x="7676" y="24935"/>
                  </a:lnTo>
                  <a:lnTo>
                    <a:pt x="7960" y="25167"/>
                  </a:lnTo>
                  <a:lnTo>
                    <a:pt x="8449" y="25631"/>
                  </a:lnTo>
                  <a:lnTo>
                    <a:pt x="8861" y="26094"/>
                  </a:lnTo>
                  <a:lnTo>
                    <a:pt x="9196" y="26558"/>
                  </a:lnTo>
                  <a:lnTo>
                    <a:pt x="9480" y="27022"/>
                  </a:lnTo>
                  <a:lnTo>
                    <a:pt x="9711" y="27485"/>
                  </a:lnTo>
                  <a:lnTo>
                    <a:pt x="9892" y="27923"/>
                  </a:lnTo>
                  <a:lnTo>
                    <a:pt x="10021" y="28361"/>
                  </a:lnTo>
                  <a:lnTo>
                    <a:pt x="10098" y="28773"/>
                  </a:lnTo>
                  <a:lnTo>
                    <a:pt x="10175" y="29134"/>
                  </a:lnTo>
                  <a:lnTo>
                    <a:pt x="10201" y="29469"/>
                  </a:lnTo>
                  <a:lnTo>
                    <a:pt x="10201" y="29778"/>
                  </a:lnTo>
                  <a:lnTo>
                    <a:pt x="10201" y="30036"/>
                  </a:lnTo>
                  <a:lnTo>
                    <a:pt x="10175" y="30396"/>
                  </a:lnTo>
                  <a:lnTo>
                    <a:pt x="10149" y="30525"/>
                  </a:lnTo>
                  <a:lnTo>
                    <a:pt x="19448" y="30525"/>
                  </a:lnTo>
                  <a:lnTo>
                    <a:pt x="19423" y="30293"/>
                  </a:lnTo>
                  <a:lnTo>
                    <a:pt x="19474" y="29701"/>
                  </a:lnTo>
                  <a:lnTo>
                    <a:pt x="19526" y="29289"/>
                  </a:lnTo>
                  <a:lnTo>
                    <a:pt x="19603" y="28851"/>
                  </a:lnTo>
                  <a:lnTo>
                    <a:pt x="19706" y="28387"/>
                  </a:lnTo>
                  <a:lnTo>
                    <a:pt x="19860" y="27898"/>
                  </a:lnTo>
                  <a:lnTo>
                    <a:pt x="20067" y="27408"/>
                  </a:lnTo>
                  <a:lnTo>
                    <a:pt x="20195" y="27176"/>
                  </a:lnTo>
                  <a:lnTo>
                    <a:pt x="20350" y="26944"/>
                  </a:lnTo>
                  <a:lnTo>
                    <a:pt x="20504" y="26738"/>
                  </a:lnTo>
                  <a:lnTo>
                    <a:pt x="20685" y="26532"/>
                  </a:lnTo>
                  <a:lnTo>
                    <a:pt x="20865" y="26326"/>
                  </a:lnTo>
                  <a:lnTo>
                    <a:pt x="21097" y="26146"/>
                  </a:lnTo>
                  <a:lnTo>
                    <a:pt x="21329" y="25991"/>
                  </a:lnTo>
                  <a:lnTo>
                    <a:pt x="21586" y="25863"/>
                  </a:lnTo>
                  <a:lnTo>
                    <a:pt x="21844" y="25734"/>
                  </a:lnTo>
                  <a:lnTo>
                    <a:pt x="22153" y="25631"/>
                  </a:lnTo>
                  <a:lnTo>
                    <a:pt x="22462" y="25554"/>
                  </a:lnTo>
                  <a:lnTo>
                    <a:pt x="22823" y="25528"/>
                  </a:lnTo>
                  <a:lnTo>
                    <a:pt x="23183" y="25502"/>
                  </a:lnTo>
                  <a:lnTo>
                    <a:pt x="23595" y="25528"/>
                  </a:lnTo>
                  <a:lnTo>
                    <a:pt x="24136" y="25554"/>
                  </a:lnTo>
                  <a:lnTo>
                    <a:pt x="24652" y="25579"/>
                  </a:lnTo>
                  <a:lnTo>
                    <a:pt x="25141" y="25579"/>
                  </a:lnTo>
                  <a:lnTo>
                    <a:pt x="25605" y="25554"/>
                  </a:lnTo>
                  <a:lnTo>
                    <a:pt x="25656" y="25914"/>
                  </a:lnTo>
                  <a:lnTo>
                    <a:pt x="25733" y="26275"/>
                  </a:lnTo>
                  <a:lnTo>
                    <a:pt x="25862" y="26610"/>
                  </a:lnTo>
                  <a:lnTo>
                    <a:pt x="25991" y="26919"/>
                  </a:lnTo>
                  <a:lnTo>
                    <a:pt x="26171" y="27228"/>
                  </a:lnTo>
                  <a:lnTo>
                    <a:pt x="26352" y="27511"/>
                  </a:lnTo>
                  <a:lnTo>
                    <a:pt x="26584" y="27769"/>
                  </a:lnTo>
                  <a:lnTo>
                    <a:pt x="26815" y="28001"/>
                  </a:lnTo>
                  <a:lnTo>
                    <a:pt x="27073" y="28232"/>
                  </a:lnTo>
                  <a:lnTo>
                    <a:pt x="27356" y="28439"/>
                  </a:lnTo>
                  <a:lnTo>
                    <a:pt x="27665" y="28593"/>
                  </a:lnTo>
                  <a:lnTo>
                    <a:pt x="27975" y="28748"/>
                  </a:lnTo>
                  <a:lnTo>
                    <a:pt x="28309" y="28851"/>
                  </a:lnTo>
                  <a:lnTo>
                    <a:pt x="28644" y="28954"/>
                  </a:lnTo>
                  <a:lnTo>
                    <a:pt x="29005" y="29005"/>
                  </a:lnTo>
                  <a:lnTo>
                    <a:pt x="29623" y="29005"/>
                  </a:lnTo>
                  <a:lnTo>
                    <a:pt x="29881" y="28979"/>
                  </a:lnTo>
                  <a:lnTo>
                    <a:pt x="30113" y="28928"/>
                  </a:lnTo>
                  <a:lnTo>
                    <a:pt x="30370" y="28876"/>
                  </a:lnTo>
                  <a:lnTo>
                    <a:pt x="30602" y="28799"/>
                  </a:lnTo>
                  <a:lnTo>
                    <a:pt x="30808" y="28722"/>
                  </a:lnTo>
                  <a:lnTo>
                    <a:pt x="31246" y="28516"/>
                  </a:lnTo>
                  <a:lnTo>
                    <a:pt x="31632" y="28258"/>
                  </a:lnTo>
                  <a:lnTo>
                    <a:pt x="31993" y="27949"/>
                  </a:lnTo>
                  <a:lnTo>
                    <a:pt x="32328" y="27588"/>
                  </a:lnTo>
                  <a:lnTo>
                    <a:pt x="32585" y="27202"/>
                  </a:lnTo>
                  <a:lnTo>
                    <a:pt x="32843" y="27485"/>
                  </a:lnTo>
                  <a:lnTo>
                    <a:pt x="33126" y="27769"/>
                  </a:lnTo>
                  <a:lnTo>
                    <a:pt x="33435" y="28026"/>
                  </a:lnTo>
                  <a:lnTo>
                    <a:pt x="33770" y="28284"/>
                  </a:lnTo>
                  <a:lnTo>
                    <a:pt x="34105" y="28542"/>
                  </a:lnTo>
                  <a:lnTo>
                    <a:pt x="34492" y="28773"/>
                  </a:lnTo>
                  <a:lnTo>
                    <a:pt x="34878" y="28979"/>
                  </a:lnTo>
                  <a:lnTo>
                    <a:pt x="35290" y="29186"/>
                  </a:lnTo>
                  <a:lnTo>
                    <a:pt x="35754" y="29366"/>
                  </a:lnTo>
                  <a:lnTo>
                    <a:pt x="36243" y="29546"/>
                  </a:lnTo>
                  <a:lnTo>
                    <a:pt x="36758" y="29701"/>
                  </a:lnTo>
                  <a:lnTo>
                    <a:pt x="37299" y="29830"/>
                  </a:lnTo>
                  <a:lnTo>
                    <a:pt x="37866" y="29933"/>
                  </a:lnTo>
                  <a:lnTo>
                    <a:pt x="38458" y="30010"/>
                  </a:lnTo>
                  <a:lnTo>
                    <a:pt x="39102" y="30087"/>
                  </a:lnTo>
                  <a:lnTo>
                    <a:pt x="39772" y="30113"/>
                  </a:lnTo>
                  <a:lnTo>
                    <a:pt x="40365" y="30113"/>
                  </a:lnTo>
                  <a:lnTo>
                    <a:pt x="40931" y="30061"/>
                  </a:lnTo>
                  <a:lnTo>
                    <a:pt x="41472" y="29984"/>
                  </a:lnTo>
                  <a:lnTo>
                    <a:pt x="41987" y="29855"/>
                  </a:lnTo>
                  <a:lnTo>
                    <a:pt x="42503" y="29701"/>
                  </a:lnTo>
                  <a:lnTo>
                    <a:pt x="42992" y="29520"/>
                  </a:lnTo>
                  <a:lnTo>
                    <a:pt x="43456" y="29289"/>
                  </a:lnTo>
                  <a:lnTo>
                    <a:pt x="43894" y="29031"/>
                  </a:lnTo>
                  <a:lnTo>
                    <a:pt x="44306" y="28773"/>
                  </a:lnTo>
                  <a:lnTo>
                    <a:pt x="44692" y="28464"/>
                  </a:lnTo>
                  <a:lnTo>
                    <a:pt x="45078" y="28129"/>
                  </a:lnTo>
                  <a:lnTo>
                    <a:pt x="45413" y="27795"/>
                  </a:lnTo>
                  <a:lnTo>
                    <a:pt x="45722" y="27408"/>
                  </a:lnTo>
                  <a:lnTo>
                    <a:pt x="46006" y="27022"/>
                  </a:lnTo>
                  <a:lnTo>
                    <a:pt x="46263" y="26610"/>
                  </a:lnTo>
                  <a:lnTo>
                    <a:pt x="46495" y="26172"/>
                  </a:lnTo>
                  <a:lnTo>
                    <a:pt x="46779" y="26404"/>
                  </a:lnTo>
                  <a:lnTo>
                    <a:pt x="47036" y="26584"/>
                  </a:lnTo>
                  <a:lnTo>
                    <a:pt x="47345" y="26764"/>
                  </a:lnTo>
                  <a:lnTo>
                    <a:pt x="47654" y="26893"/>
                  </a:lnTo>
                  <a:lnTo>
                    <a:pt x="47989" y="27022"/>
                  </a:lnTo>
                  <a:lnTo>
                    <a:pt x="48324" y="27099"/>
                  </a:lnTo>
                  <a:lnTo>
                    <a:pt x="48685" y="27151"/>
                  </a:lnTo>
                  <a:lnTo>
                    <a:pt x="49045" y="27176"/>
                  </a:lnTo>
                  <a:lnTo>
                    <a:pt x="49432" y="27151"/>
                  </a:lnTo>
                  <a:lnTo>
                    <a:pt x="49792" y="27099"/>
                  </a:lnTo>
                  <a:lnTo>
                    <a:pt x="50179" y="26996"/>
                  </a:lnTo>
                  <a:lnTo>
                    <a:pt x="50514" y="26867"/>
                  </a:lnTo>
                  <a:lnTo>
                    <a:pt x="50848" y="26713"/>
                  </a:lnTo>
                  <a:lnTo>
                    <a:pt x="51158" y="26507"/>
                  </a:lnTo>
                  <a:lnTo>
                    <a:pt x="51467" y="26301"/>
                  </a:lnTo>
                  <a:lnTo>
                    <a:pt x="51724" y="26043"/>
                  </a:lnTo>
                  <a:lnTo>
                    <a:pt x="51982" y="25785"/>
                  </a:lnTo>
                  <a:lnTo>
                    <a:pt x="52188" y="25502"/>
                  </a:lnTo>
                  <a:lnTo>
                    <a:pt x="52368" y="25167"/>
                  </a:lnTo>
                  <a:lnTo>
                    <a:pt x="52549" y="24832"/>
                  </a:lnTo>
                  <a:lnTo>
                    <a:pt x="52677" y="24497"/>
                  </a:lnTo>
                  <a:lnTo>
                    <a:pt x="52755" y="24137"/>
                  </a:lnTo>
                  <a:lnTo>
                    <a:pt x="52806" y="23750"/>
                  </a:lnTo>
                  <a:lnTo>
                    <a:pt x="52832" y="23364"/>
                  </a:lnTo>
                  <a:lnTo>
                    <a:pt x="52832" y="23029"/>
                  </a:lnTo>
                  <a:lnTo>
                    <a:pt x="52780" y="22694"/>
                  </a:lnTo>
                  <a:lnTo>
                    <a:pt x="52703" y="22385"/>
                  </a:lnTo>
                  <a:lnTo>
                    <a:pt x="52600" y="22076"/>
                  </a:lnTo>
                  <a:lnTo>
                    <a:pt x="52497" y="21793"/>
                  </a:lnTo>
                  <a:lnTo>
                    <a:pt x="52343" y="21509"/>
                  </a:lnTo>
                  <a:lnTo>
                    <a:pt x="52188" y="21252"/>
                  </a:lnTo>
                  <a:lnTo>
                    <a:pt x="51982" y="20994"/>
                  </a:lnTo>
                  <a:lnTo>
                    <a:pt x="52265" y="20788"/>
                  </a:lnTo>
                  <a:lnTo>
                    <a:pt x="52549" y="20556"/>
                  </a:lnTo>
                  <a:lnTo>
                    <a:pt x="52806" y="20324"/>
                  </a:lnTo>
                  <a:lnTo>
                    <a:pt x="53038" y="20067"/>
                  </a:lnTo>
                  <a:lnTo>
                    <a:pt x="53270" y="19783"/>
                  </a:lnTo>
                  <a:lnTo>
                    <a:pt x="53476" y="19500"/>
                  </a:lnTo>
                  <a:lnTo>
                    <a:pt x="53682" y="19217"/>
                  </a:lnTo>
                  <a:lnTo>
                    <a:pt x="53862" y="18908"/>
                  </a:lnTo>
                  <a:lnTo>
                    <a:pt x="54017" y="18573"/>
                  </a:lnTo>
                  <a:lnTo>
                    <a:pt x="54146" y="18212"/>
                  </a:lnTo>
                  <a:lnTo>
                    <a:pt x="54249" y="17852"/>
                  </a:lnTo>
                  <a:lnTo>
                    <a:pt x="54326" y="17491"/>
                  </a:lnTo>
                  <a:lnTo>
                    <a:pt x="54403" y="17105"/>
                  </a:lnTo>
                  <a:lnTo>
                    <a:pt x="54429" y="16692"/>
                  </a:lnTo>
                  <a:lnTo>
                    <a:pt x="54455" y="16254"/>
                  </a:lnTo>
                  <a:lnTo>
                    <a:pt x="54429" y="15817"/>
                  </a:lnTo>
                  <a:lnTo>
                    <a:pt x="54377" y="15327"/>
                  </a:lnTo>
                  <a:lnTo>
                    <a:pt x="54300" y="14838"/>
                  </a:lnTo>
                  <a:lnTo>
                    <a:pt x="54197" y="14400"/>
                  </a:lnTo>
                  <a:lnTo>
                    <a:pt x="54043" y="13988"/>
                  </a:lnTo>
                  <a:lnTo>
                    <a:pt x="53888" y="13601"/>
                  </a:lnTo>
                  <a:lnTo>
                    <a:pt x="53708" y="13266"/>
                  </a:lnTo>
                  <a:lnTo>
                    <a:pt x="53502" y="12932"/>
                  </a:lnTo>
                  <a:lnTo>
                    <a:pt x="53270" y="12622"/>
                  </a:lnTo>
                  <a:lnTo>
                    <a:pt x="53012" y="12339"/>
                  </a:lnTo>
                  <a:lnTo>
                    <a:pt x="52780" y="12082"/>
                  </a:lnTo>
                  <a:lnTo>
                    <a:pt x="52497" y="11824"/>
                  </a:lnTo>
                  <a:lnTo>
                    <a:pt x="52214" y="11618"/>
                  </a:lnTo>
                  <a:lnTo>
                    <a:pt x="51930" y="11412"/>
                  </a:lnTo>
                  <a:lnTo>
                    <a:pt x="51647" y="11231"/>
                  </a:lnTo>
                  <a:lnTo>
                    <a:pt x="51364" y="11077"/>
                  </a:lnTo>
                  <a:lnTo>
                    <a:pt x="51055" y="10948"/>
                  </a:lnTo>
                  <a:lnTo>
                    <a:pt x="50462" y="10691"/>
                  </a:lnTo>
                  <a:lnTo>
                    <a:pt x="49921" y="10510"/>
                  </a:lnTo>
                  <a:lnTo>
                    <a:pt x="49380" y="10381"/>
                  </a:lnTo>
                  <a:lnTo>
                    <a:pt x="48917" y="10278"/>
                  </a:lnTo>
                  <a:lnTo>
                    <a:pt x="48530" y="10227"/>
                  </a:lnTo>
                  <a:lnTo>
                    <a:pt x="48221" y="10201"/>
                  </a:lnTo>
                  <a:lnTo>
                    <a:pt x="47963" y="10175"/>
                  </a:lnTo>
                  <a:lnTo>
                    <a:pt x="47912" y="9918"/>
                  </a:lnTo>
                  <a:lnTo>
                    <a:pt x="47835" y="9583"/>
                  </a:lnTo>
                  <a:lnTo>
                    <a:pt x="47706" y="9196"/>
                  </a:lnTo>
                  <a:lnTo>
                    <a:pt x="47526" y="8681"/>
                  </a:lnTo>
                  <a:lnTo>
                    <a:pt x="47294" y="8140"/>
                  </a:lnTo>
                  <a:lnTo>
                    <a:pt x="47010" y="7548"/>
                  </a:lnTo>
                  <a:lnTo>
                    <a:pt x="46650" y="6904"/>
                  </a:lnTo>
                  <a:lnTo>
                    <a:pt x="46444" y="6595"/>
                  </a:lnTo>
                  <a:lnTo>
                    <a:pt x="46238" y="6260"/>
                  </a:lnTo>
                  <a:lnTo>
                    <a:pt x="45980" y="5951"/>
                  </a:lnTo>
                  <a:lnTo>
                    <a:pt x="45722" y="5616"/>
                  </a:lnTo>
                  <a:lnTo>
                    <a:pt x="45439" y="5307"/>
                  </a:lnTo>
                  <a:lnTo>
                    <a:pt x="45104" y="4998"/>
                  </a:lnTo>
                  <a:lnTo>
                    <a:pt x="44769" y="4714"/>
                  </a:lnTo>
                  <a:lnTo>
                    <a:pt x="44409" y="4431"/>
                  </a:lnTo>
                  <a:lnTo>
                    <a:pt x="44022" y="4148"/>
                  </a:lnTo>
                  <a:lnTo>
                    <a:pt x="43636" y="3890"/>
                  </a:lnTo>
                  <a:lnTo>
                    <a:pt x="43198" y="3658"/>
                  </a:lnTo>
                  <a:lnTo>
                    <a:pt x="42709" y="3452"/>
                  </a:lnTo>
                  <a:lnTo>
                    <a:pt x="42219" y="3246"/>
                  </a:lnTo>
                  <a:lnTo>
                    <a:pt x="41704" y="3066"/>
                  </a:lnTo>
                  <a:lnTo>
                    <a:pt x="41163" y="2937"/>
                  </a:lnTo>
                  <a:lnTo>
                    <a:pt x="40571" y="2808"/>
                  </a:lnTo>
                  <a:lnTo>
                    <a:pt x="40055" y="2731"/>
                  </a:lnTo>
                  <a:lnTo>
                    <a:pt x="39540" y="2679"/>
                  </a:lnTo>
                  <a:lnTo>
                    <a:pt x="39051" y="2654"/>
                  </a:lnTo>
                  <a:lnTo>
                    <a:pt x="38587" y="2679"/>
                  </a:lnTo>
                  <a:lnTo>
                    <a:pt x="38124" y="2705"/>
                  </a:lnTo>
                  <a:lnTo>
                    <a:pt x="37686" y="2757"/>
                  </a:lnTo>
                  <a:lnTo>
                    <a:pt x="37248" y="2834"/>
                  </a:lnTo>
                  <a:lnTo>
                    <a:pt x="36836" y="2937"/>
                  </a:lnTo>
                  <a:lnTo>
                    <a:pt x="36423" y="3066"/>
                  </a:lnTo>
                  <a:lnTo>
                    <a:pt x="36063" y="3195"/>
                  </a:lnTo>
                  <a:lnTo>
                    <a:pt x="35676" y="3349"/>
                  </a:lnTo>
                  <a:lnTo>
                    <a:pt x="35316" y="3530"/>
                  </a:lnTo>
                  <a:lnTo>
                    <a:pt x="34981" y="3710"/>
                  </a:lnTo>
                  <a:lnTo>
                    <a:pt x="34672" y="3890"/>
                  </a:lnTo>
                  <a:lnTo>
                    <a:pt x="34363" y="4096"/>
                  </a:lnTo>
                  <a:lnTo>
                    <a:pt x="34054" y="4328"/>
                  </a:lnTo>
                  <a:lnTo>
                    <a:pt x="33770" y="3993"/>
                  </a:lnTo>
                  <a:lnTo>
                    <a:pt x="33461" y="3684"/>
                  </a:lnTo>
                  <a:lnTo>
                    <a:pt x="33126" y="3426"/>
                  </a:lnTo>
                  <a:lnTo>
                    <a:pt x="32740" y="3195"/>
                  </a:lnTo>
                  <a:lnTo>
                    <a:pt x="32354" y="3040"/>
                  </a:lnTo>
                  <a:lnTo>
                    <a:pt x="31916" y="2886"/>
                  </a:lnTo>
                  <a:lnTo>
                    <a:pt x="31478" y="2808"/>
                  </a:lnTo>
                  <a:lnTo>
                    <a:pt x="31014" y="2782"/>
                  </a:lnTo>
                  <a:lnTo>
                    <a:pt x="30705" y="2808"/>
                  </a:lnTo>
                  <a:lnTo>
                    <a:pt x="30422" y="2834"/>
                  </a:lnTo>
                  <a:lnTo>
                    <a:pt x="30138" y="2886"/>
                  </a:lnTo>
                  <a:lnTo>
                    <a:pt x="29855" y="2989"/>
                  </a:lnTo>
                  <a:lnTo>
                    <a:pt x="29572" y="3092"/>
                  </a:lnTo>
                  <a:lnTo>
                    <a:pt x="29314" y="3195"/>
                  </a:lnTo>
                  <a:lnTo>
                    <a:pt x="29056" y="3349"/>
                  </a:lnTo>
                  <a:lnTo>
                    <a:pt x="28825" y="3504"/>
                  </a:lnTo>
                  <a:lnTo>
                    <a:pt x="28412" y="2989"/>
                  </a:lnTo>
                  <a:lnTo>
                    <a:pt x="27975" y="2525"/>
                  </a:lnTo>
                  <a:lnTo>
                    <a:pt x="27511" y="2087"/>
                  </a:lnTo>
                  <a:lnTo>
                    <a:pt x="27021" y="1726"/>
                  </a:lnTo>
                  <a:lnTo>
                    <a:pt x="26532" y="1391"/>
                  </a:lnTo>
                  <a:lnTo>
                    <a:pt x="26043" y="1108"/>
                  </a:lnTo>
                  <a:lnTo>
                    <a:pt x="25527" y="876"/>
                  </a:lnTo>
                  <a:lnTo>
                    <a:pt x="25012" y="644"/>
                  </a:lnTo>
                  <a:lnTo>
                    <a:pt x="24523" y="490"/>
                  </a:lnTo>
                  <a:lnTo>
                    <a:pt x="24008" y="335"/>
                  </a:lnTo>
                  <a:lnTo>
                    <a:pt x="23492" y="232"/>
                  </a:lnTo>
                  <a:lnTo>
                    <a:pt x="23003" y="129"/>
                  </a:lnTo>
                  <a:lnTo>
                    <a:pt x="22539" y="78"/>
                  </a:lnTo>
                  <a:lnTo>
                    <a:pt x="22076" y="26"/>
                  </a:lnTo>
                  <a:lnTo>
                    <a:pt x="2163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706152" y="1012890"/>
              <a:ext cx="74840" cy="75306"/>
            </a:xfrm>
            <a:custGeom>
              <a:avLst/>
              <a:gdLst/>
              <a:ahLst/>
              <a:cxnLst/>
              <a:rect l="l" t="t" r="r" b="b"/>
              <a:pathLst>
                <a:path w="4174" h="4200" extrusionOk="0">
                  <a:moveTo>
                    <a:pt x="2087" y="1"/>
                  </a:moveTo>
                  <a:lnTo>
                    <a:pt x="1881" y="27"/>
                  </a:lnTo>
                  <a:lnTo>
                    <a:pt x="1675" y="52"/>
                  </a:lnTo>
                  <a:lnTo>
                    <a:pt x="1469" y="104"/>
                  </a:lnTo>
                  <a:lnTo>
                    <a:pt x="1263" y="181"/>
                  </a:lnTo>
                  <a:lnTo>
                    <a:pt x="1083" y="258"/>
                  </a:lnTo>
                  <a:lnTo>
                    <a:pt x="903" y="362"/>
                  </a:lnTo>
                  <a:lnTo>
                    <a:pt x="748" y="490"/>
                  </a:lnTo>
                  <a:lnTo>
                    <a:pt x="593" y="619"/>
                  </a:lnTo>
                  <a:lnTo>
                    <a:pt x="465" y="774"/>
                  </a:lnTo>
                  <a:lnTo>
                    <a:pt x="362" y="928"/>
                  </a:lnTo>
                  <a:lnTo>
                    <a:pt x="233" y="1109"/>
                  </a:lnTo>
                  <a:lnTo>
                    <a:pt x="156" y="1289"/>
                  </a:lnTo>
                  <a:lnTo>
                    <a:pt x="78" y="1469"/>
                  </a:lnTo>
                  <a:lnTo>
                    <a:pt x="27" y="1675"/>
                  </a:lnTo>
                  <a:lnTo>
                    <a:pt x="1" y="1881"/>
                  </a:lnTo>
                  <a:lnTo>
                    <a:pt x="1" y="2113"/>
                  </a:lnTo>
                  <a:lnTo>
                    <a:pt x="1" y="2319"/>
                  </a:lnTo>
                  <a:lnTo>
                    <a:pt x="27" y="2525"/>
                  </a:lnTo>
                  <a:lnTo>
                    <a:pt x="78" y="2731"/>
                  </a:lnTo>
                  <a:lnTo>
                    <a:pt x="156" y="2912"/>
                  </a:lnTo>
                  <a:lnTo>
                    <a:pt x="233" y="3092"/>
                  </a:lnTo>
                  <a:lnTo>
                    <a:pt x="362" y="3272"/>
                  </a:lnTo>
                  <a:lnTo>
                    <a:pt x="465" y="3427"/>
                  </a:lnTo>
                  <a:lnTo>
                    <a:pt x="593" y="3581"/>
                  </a:lnTo>
                  <a:lnTo>
                    <a:pt x="748" y="3710"/>
                  </a:lnTo>
                  <a:lnTo>
                    <a:pt x="903" y="3839"/>
                  </a:lnTo>
                  <a:lnTo>
                    <a:pt x="1083" y="3942"/>
                  </a:lnTo>
                  <a:lnTo>
                    <a:pt x="1263" y="4045"/>
                  </a:lnTo>
                  <a:lnTo>
                    <a:pt x="1469" y="4097"/>
                  </a:lnTo>
                  <a:lnTo>
                    <a:pt x="1675" y="4148"/>
                  </a:lnTo>
                  <a:lnTo>
                    <a:pt x="1881" y="4200"/>
                  </a:lnTo>
                  <a:lnTo>
                    <a:pt x="2294" y="4200"/>
                  </a:lnTo>
                  <a:lnTo>
                    <a:pt x="2500" y="4148"/>
                  </a:lnTo>
                  <a:lnTo>
                    <a:pt x="2706" y="4097"/>
                  </a:lnTo>
                  <a:lnTo>
                    <a:pt x="2912" y="4045"/>
                  </a:lnTo>
                  <a:lnTo>
                    <a:pt x="3092" y="3942"/>
                  </a:lnTo>
                  <a:lnTo>
                    <a:pt x="3272" y="3839"/>
                  </a:lnTo>
                  <a:lnTo>
                    <a:pt x="3427" y="3710"/>
                  </a:lnTo>
                  <a:lnTo>
                    <a:pt x="3581" y="3581"/>
                  </a:lnTo>
                  <a:lnTo>
                    <a:pt x="3710" y="3427"/>
                  </a:lnTo>
                  <a:lnTo>
                    <a:pt x="3839" y="3272"/>
                  </a:lnTo>
                  <a:lnTo>
                    <a:pt x="3942" y="3092"/>
                  </a:lnTo>
                  <a:lnTo>
                    <a:pt x="4019" y="2912"/>
                  </a:lnTo>
                  <a:lnTo>
                    <a:pt x="4097" y="2731"/>
                  </a:lnTo>
                  <a:lnTo>
                    <a:pt x="4148" y="2525"/>
                  </a:lnTo>
                  <a:lnTo>
                    <a:pt x="4174" y="2319"/>
                  </a:lnTo>
                  <a:lnTo>
                    <a:pt x="4174" y="2113"/>
                  </a:lnTo>
                  <a:lnTo>
                    <a:pt x="4174" y="1881"/>
                  </a:lnTo>
                  <a:lnTo>
                    <a:pt x="4148" y="1675"/>
                  </a:lnTo>
                  <a:lnTo>
                    <a:pt x="4097" y="1469"/>
                  </a:lnTo>
                  <a:lnTo>
                    <a:pt x="4019" y="1289"/>
                  </a:lnTo>
                  <a:lnTo>
                    <a:pt x="3942" y="1109"/>
                  </a:lnTo>
                  <a:lnTo>
                    <a:pt x="3839" y="928"/>
                  </a:lnTo>
                  <a:lnTo>
                    <a:pt x="3710" y="774"/>
                  </a:lnTo>
                  <a:lnTo>
                    <a:pt x="3581" y="619"/>
                  </a:lnTo>
                  <a:lnTo>
                    <a:pt x="3427" y="490"/>
                  </a:lnTo>
                  <a:lnTo>
                    <a:pt x="3272" y="362"/>
                  </a:lnTo>
                  <a:lnTo>
                    <a:pt x="3092" y="258"/>
                  </a:lnTo>
                  <a:lnTo>
                    <a:pt x="2912" y="181"/>
                  </a:lnTo>
                  <a:lnTo>
                    <a:pt x="2706" y="104"/>
                  </a:lnTo>
                  <a:lnTo>
                    <a:pt x="2500" y="52"/>
                  </a:lnTo>
                  <a:lnTo>
                    <a:pt x="2294" y="27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5469612" y="1074318"/>
              <a:ext cx="52212" cy="52212"/>
            </a:xfrm>
            <a:custGeom>
              <a:avLst/>
              <a:gdLst/>
              <a:ahLst/>
              <a:cxnLst/>
              <a:rect l="l" t="t" r="r" b="b"/>
              <a:pathLst>
                <a:path w="2912" h="2912" extrusionOk="0">
                  <a:moveTo>
                    <a:pt x="1469" y="1"/>
                  </a:moveTo>
                  <a:lnTo>
                    <a:pt x="1160" y="52"/>
                  </a:lnTo>
                  <a:lnTo>
                    <a:pt x="902" y="130"/>
                  </a:lnTo>
                  <a:lnTo>
                    <a:pt x="645" y="258"/>
                  </a:lnTo>
                  <a:lnTo>
                    <a:pt x="438" y="439"/>
                  </a:lnTo>
                  <a:lnTo>
                    <a:pt x="258" y="645"/>
                  </a:lnTo>
                  <a:lnTo>
                    <a:pt x="129" y="902"/>
                  </a:lnTo>
                  <a:lnTo>
                    <a:pt x="26" y="1160"/>
                  </a:lnTo>
                  <a:lnTo>
                    <a:pt x="1" y="1469"/>
                  </a:lnTo>
                  <a:lnTo>
                    <a:pt x="26" y="1752"/>
                  </a:lnTo>
                  <a:lnTo>
                    <a:pt x="129" y="2036"/>
                  </a:lnTo>
                  <a:lnTo>
                    <a:pt x="258" y="2268"/>
                  </a:lnTo>
                  <a:lnTo>
                    <a:pt x="438" y="2499"/>
                  </a:lnTo>
                  <a:lnTo>
                    <a:pt x="645" y="2680"/>
                  </a:lnTo>
                  <a:lnTo>
                    <a:pt x="902" y="2809"/>
                  </a:lnTo>
                  <a:lnTo>
                    <a:pt x="1160" y="2886"/>
                  </a:lnTo>
                  <a:lnTo>
                    <a:pt x="1469" y="2912"/>
                  </a:lnTo>
                  <a:lnTo>
                    <a:pt x="1752" y="2886"/>
                  </a:lnTo>
                  <a:lnTo>
                    <a:pt x="2036" y="2809"/>
                  </a:lnTo>
                  <a:lnTo>
                    <a:pt x="2267" y="2680"/>
                  </a:lnTo>
                  <a:lnTo>
                    <a:pt x="2499" y="2499"/>
                  </a:lnTo>
                  <a:lnTo>
                    <a:pt x="2680" y="2268"/>
                  </a:lnTo>
                  <a:lnTo>
                    <a:pt x="2808" y="2036"/>
                  </a:lnTo>
                  <a:lnTo>
                    <a:pt x="2886" y="1752"/>
                  </a:lnTo>
                  <a:lnTo>
                    <a:pt x="2911" y="1469"/>
                  </a:lnTo>
                  <a:lnTo>
                    <a:pt x="2886" y="1160"/>
                  </a:lnTo>
                  <a:lnTo>
                    <a:pt x="2808" y="902"/>
                  </a:lnTo>
                  <a:lnTo>
                    <a:pt x="2680" y="645"/>
                  </a:lnTo>
                  <a:lnTo>
                    <a:pt x="2499" y="439"/>
                  </a:lnTo>
                  <a:lnTo>
                    <a:pt x="2267" y="258"/>
                  </a:lnTo>
                  <a:lnTo>
                    <a:pt x="2036" y="130"/>
                  </a:lnTo>
                  <a:lnTo>
                    <a:pt x="1752" y="5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5417417" y="930233"/>
              <a:ext cx="109014" cy="109014"/>
            </a:xfrm>
            <a:custGeom>
              <a:avLst/>
              <a:gdLst/>
              <a:ahLst/>
              <a:cxnLst/>
              <a:rect l="l" t="t" r="r" b="b"/>
              <a:pathLst>
                <a:path w="6080" h="6080" extrusionOk="0">
                  <a:moveTo>
                    <a:pt x="2731" y="0"/>
                  </a:moveTo>
                  <a:lnTo>
                    <a:pt x="2448" y="52"/>
                  </a:lnTo>
                  <a:lnTo>
                    <a:pt x="2139" y="129"/>
                  </a:lnTo>
                  <a:lnTo>
                    <a:pt x="1855" y="232"/>
                  </a:lnTo>
                  <a:lnTo>
                    <a:pt x="1598" y="361"/>
                  </a:lnTo>
                  <a:lnTo>
                    <a:pt x="1340" y="515"/>
                  </a:lnTo>
                  <a:lnTo>
                    <a:pt x="1108" y="695"/>
                  </a:lnTo>
                  <a:lnTo>
                    <a:pt x="902" y="876"/>
                  </a:lnTo>
                  <a:lnTo>
                    <a:pt x="696" y="1108"/>
                  </a:lnTo>
                  <a:lnTo>
                    <a:pt x="516" y="1339"/>
                  </a:lnTo>
                  <a:lnTo>
                    <a:pt x="387" y="1571"/>
                  </a:lnTo>
                  <a:lnTo>
                    <a:pt x="258" y="1855"/>
                  </a:lnTo>
                  <a:lnTo>
                    <a:pt x="155" y="2138"/>
                  </a:lnTo>
                  <a:lnTo>
                    <a:pt x="78" y="2421"/>
                  </a:lnTo>
                  <a:lnTo>
                    <a:pt x="27" y="2730"/>
                  </a:lnTo>
                  <a:lnTo>
                    <a:pt x="1" y="3040"/>
                  </a:lnTo>
                  <a:lnTo>
                    <a:pt x="27" y="3349"/>
                  </a:lnTo>
                  <a:lnTo>
                    <a:pt x="78" y="3632"/>
                  </a:lnTo>
                  <a:lnTo>
                    <a:pt x="155" y="3941"/>
                  </a:lnTo>
                  <a:lnTo>
                    <a:pt x="258" y="4224"/>
                  </a:lnTo>
                  <a:lnTo>
                    <a:pt x="387" y="4482"/>
                  </a:lnTo>
                  <a:lnTo>
                    <a:pt x="516" y="4740"/>
                  </a:lnTo>
                  <a:lnTo>
                    <a:pt x="696" y="4972"/>
                  </a:lnTo>
                  <a:lnTo>
                    <a:pt x="902" y="5178"/>
                  </a:lnTo>
                  <a:lnTo>
                    <a:pt x="1108" y="5384"/>
                  </a:lnTo>
                  <a:lnTo>
                    <a:pt x="1340" y="5564"/>
                  </a:lnTo>
                  <a:lnTo>
                    <a:pt x="1598" y="5693"/>
                  </a:lnTo>
                  <a:lnTo>
                    <a:pt x="1855" y="5822"/>
                  </a:lnTo>
                  <a:lnTo>
                    <a:pt x="2139" y="5925"/>
                  </a:lnTo>
                  <a:lnTo>
                    <a:pt x="2448" y="6002"/>
                  </a:lnTo>
                  <a:lnTo>
                    <a:pt x="2731" y="6053"/>
                  </a:lnTo>
                  <a:lnTo>
                    <a:pt x="3040" y="6079"/>
                  </a:lnTo>
                  <a:lnTo>
                    <a:pt x="3349" y="6053"/>
                  </a:lnTo>
                  <a:lnTo>
                    <a:pt x="3659" y="6002"/>
                  </a:lnTo>
                  <a:lnTo>
                    <a:pt x="3942" y="5925"/>
                  </a:lnTo>
                  <a:lnTo>
                    <a:pt x="4225" y="5822"/>
                  </a:lnTo>
                  <a:lnTo>
                    <a:pt x="4509" y="5693"/>
                  </a:lnTo>
                  <a:lnTo>
                    <a:pt x="4740" y="5564"/>
                  </a:lnTo>
                  <a:lnTo>
                    <a:pt x="4972" y="5384"/>
                  </a:lnTo>
                  <a:lnTo>
                    <a:pt x="5204" y="5178"/>
                  </a:lnTo>
                  <a:lnTo>
                    <a:pt x="5384" y="4972"/>
                  </a:lnTo>
                  <a:lnTo>
                    <a:pt x="5565" y="4740"/>
                  </a:lnTo>
                  <a:lnTo>
                    <a:pt x="5719" y="4482"/>
                  </a:lnTo>
                  <a:lnTo>
                    <a:pt x="5848" y="4224"/>
                  </a:lnTo>
                  <a:lnTo>
                    <a:pt x="5951" y="3941"/>
                  </a:lnTo>
                  <a:lnTo>
                    <a:pt x="6028" y="3632"/>
                  </a:lnTo>
                  <a:lnTo>
                    <a:pt x="6080" y="3349"/>
                  </a:lnTo>
                  <a:lnTo>
                    <a:pt x="6080" y="3040"/>
                  </a:lnTo>
                  <a:lnTo>
                    <a:pt x="6080" y="2730"/>
                  </a:lnTo>
                  <a:lnTo>
                    <a:pt x="6028" y="2421"/>
                  </a:lnTo>
                  <a:lnTo>
                    <a:pt x="5951" y="2138"/>
                  </a:lnTo>
                  <a:lnTo>
                    <a:pt x="5848" y="1855"/>
                  </a:lnTo>
                  <a:lnTo>
                    <a:pt x="5719" y="1571"/>
                  </a:lnTo>
                  <a:lnTo>
                    <a:pt x="5565" y="1339"/>
                  </a:lnTo>
                  <a:lnTo>
                    <a:pt x="5384" y="1108"/>
                  </a:lnTo>
                  <a:lnTo>
                    <a:pt x="5204" y="876"/>
                  </a:lnTo>
                  <a:lnTo>
                    <a:pt x="4972" y="695"/>
                  </a:lnTo>
                  <a:lnTo>
                    <a:pt x="4740" y="515"/>
                  </a:lnTo>
                  <a:lnTo>
                    <a:pt x="4509" y="361"/>
                  </a:lnTo>
                  <a:lnTo>
                    <a:pt x="4225" y="232"/>
                  </a:lnTo>
                  <a:lnTo>
                    <a:pt x="3942" y="129"/>
                  </a:lnTo>
                  <a:lnTo>
                    <a:pt x="3659" y="52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6"/>
            <p:cNvSpPr/>
            <p:nvPr/>
          </p:nvSpPr>
          <p:spPr>
            <a:xfrm>
              <a:off x="5568908" y="1296023"/>
              <a:ext cx="109014" cy="109014"/>
            </a:xfrm>
            <a:custGeom>
              <a:avLst/>
              <a:gdLst/>
              <a:ahLst/>
              <a:cxnLst/>
              <a:rect l="l" t="t" r="r" b="b"/>
              <a:pathLst>
                <a:path w="6080" h="6080" extrusionOk="0">
                  <a:moveTo>
                    <a:pt x="3040" y="0"/>
                  </a:moveTo>
                  <a:lnTo>
                    <a:pt x="2731" y="26"/>
                  </a:lnTo>
                  <a:lnTo>
                    <a:pt x="2422" y="52"/>
                  </a:lnTo>
                  <a:lnTo>
                    <a:pt x="2139" y="129"/>
                  </a:lnTo>
                  <a:lnTo>
                    <a:pt x="1855" y="232"/>
                  </a:lnTo>
                  <a:lnTo>
                    <a:pt x="1598" y="361"/>
                  </a:lnTo>
                  <a:lnTo>
                    <a:pt x="1340" y="515"/>
                  </a:lnTo>
                  <a:lnTo>
                    <a:pt x="1108" y="696"/>
                  </a:lnTo>
                  <a:lnTo>
                    <a:pt x="877" y="876"/>
                  </a:lnTo>
                  <a:lnTo>
                    <a:pt x="696" y="1108"/>
                  </a:lnTo>
                  <a:lnTo>
                    <a:pt x="516" y="1340"/>
                  </a:lnTo>
                  <a:lnTo>
                    <a:pt x="361" y="1597"/>
                  </a:lnTo>
                  <a:lnTo>
                    <a:pt x="233" y="1855"/>
                  </a:lnTo>
                  <a:lnTo>
                    <a:pt x="130" y="2138"/>
                  </a:lnTo>
                  <a:lnTo>
                    <a:pt x="52" y="2422"/>
                  </a:lnTo>
                  <a:lnTo>
                    <a:pt x="1" y="2731"/>
                  </a:lnTo>
                  <a:lnTo>
                    <a:pt x="1" y="3040"/>
                  </a:lnTo>
                  <a:lnTo>
                    <a:pt x="1" y="3349"/>
                  </a:lnTo>
                  <a:lnTo>
                    <a:pt x="52" y="3658"/>
                  </a:lnTo>
                  <a:lnTo>
                    <a:pt x="130" y="3941"/>
                  </a:lnTo>
                  <a:lnTo>
                    <a:pt x="233" y="4225"/>
                  </a:lnTo>
                  <a:lnTo>
                    <a:pt x="361" y="4482"/>
                  </a:lnTo>
                  <a:lnTo>
                    <a:pt x="516" y="4740"/>
                  </a:lnTo>
                  <a:lnTo>
                    <a:pt x="696" y="4972"/>
                  </a:lnTo>
                  <a:lnTo>
                    <a:pt x="877" y="5178"/>
                  </a:lnTo>
                  <a:lnTo>
                    <a:pt x="1108" y="5384"/>
                  </a:lnTo>
                  <a:lnTo>
                    <a:pt x="1340" y="5564"/>
                  </a:lnTo>
                  <a:lnTo>
                    <a:pt x="1598" y="5719"/>
                  </a:lnTo>
                  <a:lnTo>
                    <a:pt x="1855" y="5847"/>
                  </a:lnTo>
                  <a:lnTo>
                    <a:pt x="2139" y="5951"/>
                  </a:lnTo>
                  <a:lnTo>
                    <a:pt x="2422" y="6028"/>
                  </a:lnTo>
                  <a:lnTo>
                    <a:pt x="2731" y="6054"/>
                  </a:lnTo>
                  <a:lnTo>
                    <a:pt x="3040" y="6079"/>
                  </a:lnTo>
                  <a:lnTo>
                    <a:pt x="3349" y="6054"/>
                  </a:lnTo>
                  <a:lnTo>
                    <a:pt x="3659" y="6028"/>
                  </a:lnTo>
                  <a:lnTo>
                    <a:pt x="3942" y="5951"/>
                  </a:lnTo>
                  <a:lnTo>
                    <a:pt x="4225" y="5847"/>
                  </a:lnTo>
                  <a:lnTo>
                    <a:pt x="4483" y="5719"/>
                  </a:lnTo>
                  <a:lnTo>
                    <a:pt x="4740" y="5564"/>
                  </a:lnTo>
                  <a:lnTo>
                    <a:pt x="4972" y="5384"/>
                  </a:lnTo>
                  <a:lnTo>
                    <a:pt x="5178" y="5178"/>
                  </a:lnTo>
                  <a:lnTo>
                    <a:pt x="5384" y="4972"/>
                  </a:lnTo>
                  <a:lnTo>
                    <a:pt x="5565" y="4740"/>
                  </a:lnTo>
                  <a:lnTo>
                    <a:pt x="5719" y="4482"/>
                  </a:lnTo>
                  <a:lnTo>
                    <a:pt x="5848" y="4225"/>
                  </a:lnTo>
                  <a:lnTo>
                    <a:pt x="5951" y="3941"/>
                  </a:lnTo>
                  <a:lnTo>
                    <a:pt x="6003" y="3658"/>
                  </a:lnTo>
                  <a:lnTo>
                    <a:pt x="6054" y="3349"/>
                  </a:lnTo>
                  <a:lnTo>
                    <a:pt x="6080" y="3040"/>
                  </a:lnTo>
                  <a:lnTo>
                    <a:pt x="6054" y="2731"/>
                  </a:lnTo>
                  <a:lnTo>
                    <a:pt x="6003" y="2422"/>
                  </a:lnTo>
                  <a:lnTo>
                    <a:pt x="5951" y="2138"/>
                  </a:lnTo>
                  <a:lnTo>
                    <a:pt x="5848" y="1855"/>
                  </a:lnTo>
                  <a:lnTo>
                    <a:pt x="5719" y="1597"/>
                  </a:lnTo>
                  <a:lnTo>
                    <a:pt x="5565" y="1340"/>
                  </a:lnTo>
                  <a:lnTo>
                    <a:pt x="5384" y="1108"/>
                  </a:lnTo>
                  <a:lnTo>
                    <a:pt x="5178" y="876"/>
                  </a:lnTo>
                  <a:lnTo>
                    <a:pt x="4972" y="696"/>
                  </a:lnTo>
                  <a:lnTo>
                    <a:pt x="4740" y="515"/>
                  </a:lnTo>
                  <a:lnTo>
                    <a:pt x="4483" y="361"/>
                  </a:lnTo>
                  <a:lnTo>
                    <a:pt x="4225" y="232"/>
                  </a:lnTo>
                  <a:lnTo>
                    <a:pt x="3942" y="129"/>
                  </a:lnTo>
                  <a:lnTo>
                    <a:pt x="3659" y="52"/>
                  </a:lnTo>
                  <a:lnTo>
                    <a:pt x="3349" y="26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6"/>
            <p:cNvSpPr/>
            <p:nvPr/>
          </p:nvSpPr>
          <p:spPr>
            <a:xfrm>
              <a:off x="4439210" y="1499689"/>
              <a:ext cx="824439" cy="1360672"/>
            </a:xfrm>
            <a:custGeom>
              <a:avLst/>
              <a:gdLst/>
              <a:ahLst/>
              <a:cxnLst/>
              <a:rect l="l" t="t" r="r" b="b"/>
              <a:pathLst>
                <a:path w="45981" h="75888" extrusionOk="0">
                  <a:moveTo>
                    <a:pt x="11695" y="1"/>
                  </a:moveTo>
                  <a:lnTo>
                    <a:pt x="11721" y="2345"/>
                  </a:lnTo>
                  <a:lnTo>
                    <a:pt x="11695" y="4921"/>
                  </a:lnTo>
                  <a:lnTo>
                    <a:pt x="11643" y="8167"/>
                  </a:lnTo>
                  <a:lnTo>
                    <a:pt x="11566" y="9944"/>
                  </a:lnTo>
                  <a:lnTo>
                    <a:pt x="11489" y="11824"/>
                  </a:lnTo>
                  <a:lnTo>
                    <a:pt x="11386" y="13731"/>
                  </a:lnTo>
                  <a:lnTo>
                    <a:pt x="11257" y="15662"/>
                  </a:lnTo>
                  <a:lnTo>
                    <a:pt x="11102" y="17594"/>
                  </a:lnTo>
                  <a:lnTo>
                    <a:pt x="10922" y="19475"/>
                  </a:lnTo>
                  <a:lnTo>
                    <a:pt x="10690" y="21304"/>
                  </a:lnTo>
                  <a:lnTo>
                    <a:pt x="10433" y="23030"/>
                  </a:lnTo>
                  <a:lnTo>
                    <a:pt x="10098" y="24987"/>
                  </a:lnTo>
                  <a:lnTo>
                    <a:pt x="9583" y="27460"/>
                  </a:lnTo>
                  <a:lnTo>
                    <a:pt x="8990" y="30345"/>
                  </a:lnTo>
                  <a:lnTo>
                    <a:pt x="8269" y="33617"/>
                  </a:lnTo>
                  <a:lnTo>
                    <a:pt x="6672" y="40984"/>
                  </a:lnTo>
                  <a:lnTo>
                    <a:pt x="4920" y="48943"/>
                  </a:lnTo>
                  <a:lnTo>
                    <a:pt x="4070" y="52987"/>
                  </a:lnTo>
                  <a:lnTo>
                    <a:pt x="3220" y="57006"/>
                  </a:lnTo>
                  <a:lnTo>
                    <a:pt x="2422" y="60870"/>
                  </a:lnTo>
                  <a:lnTo>
                    <a:pt x="1726" y="64553"/>
                  </a:lnTo>
                  <a:lnTo>
                    <a:pt x="1108" y="67953"/>
                  </a:lnTo>
                  <a:lnTo>
                    <a:pt x="825" y="69525"/>
                  </a:lnTo>
                  <a:lnTo>
                    <a:pt x="593" y="71019"/>
                  </a:lnTo>
                  <a:lnTo>
                    <a:pt x="387" y="72410"/>
                  </a:lnTo>
                  <a:lnTo>
                    <a:pt x="232" y="73698"/>
                  </a:lnTo>
                  <a:lnTo>
                    <a:pt x="103" y="74857"/>
                  </a:lnTo>
                  <a:lnTo>
                    <a:pt x="0" y="75887"/>
                  </a:lnTo>
                  <a:lnTo>
                    <a:pt x="45980" y="75887"/>
                  </a:lnTo>
                  <a:lnTo>
                    <a:pt x="45903" y="74857"/>
                  </a:lnTo>
                  <a:lnTo>
                    <a:pt x="45774" y="73698"/>
                  </a:lnTo>
                  <a:lnTo>
                    <a:pt x="45594" y="72410"/>
                  </a:lnTo>
                  <a:lnTo>
                    <a:pt x="45413" y="71019"/>
                  </a:lnTo>
                  <a:lnTo>
                    <a:pt x="45156" y="69525"/>
                  </a:lnTo>
                  <a:lnTo>
                    <a:pt x="44898" y="67953"/>
                  </a:lnTo>
                  <a:lnTo>
                    <a:pt x="44280" y="64553"/>
                  </a:lnTo>
                  <a:lnTo>
                    <a:pt x="43559" y="60870"/>
                  </a:lnTo>
                  <a:lnTo>
                    <a:pt x="42786" y="57006"/>
                  </a:lnTo>
                  <a:lnTo>
                    <a:pt x="41936" y="52987"/>
                  </a:lnTo>
                  <a:lnTo>
                    <a:pt x="41060" y="48943"/>
                  </a:lnTo>
                  <a:lnTo>
                    <a:pt x="39334" y="40984"/>
                  </a:lnTo>
                  <a:lnTo>
                    <a:pt x="37711" y="33617"/>
                  </a:lnTo>
                  <a:lnTo>
                    <a:pt x="37016" y="30345"/>
                  </a:lnTo>
                  <a:lnTo>
                    <a:pt x="36398" y="27460"/>
                  </a:lnTo>
                  <a:lnTo>
                    <a:pt x="35908" y="24987"/>
                  </a:lnTo>
                  <a:lnTo>
                    <a:pt x="35548" y="23030"/>
                  </a:lnTo>
                  <a:lnTo>
                    <a:pt x="35290" y="21304"/>
                  </a:lnTo>
                  <a:lnTo>
                    <a:pt x="35058" y="19475"/>
                  </a:lnTo>
                  <a:lnTo>
                    <a:pt x="34878" y="17594"/>
                  </a:lnTo>
                  <a:lnTo>
                    <a:pt x="34723" y="15662"/>
                  </a:lnTo>
                  <a:lnTo>
                    <a:pt x="34595" y="13731"/>
                  </a:lnTo>
                  <a:lnTo>
                    <a:pt x="34492" y="11824"/>
                  </a:lnTo>
                  <a:lnTo>
                    <a:pt x="34414" y="9944"/>
                  </a:lnTo>
                  <a:lnTo>
                    <a:pt x="34363" y="8167"/>
                  </a:lnTo>
                  <a:lnTo>
                    <a:pt x="34285" y="4921"/>
                  </a:lnTo>
                  <a:lnTo>
                    <a:pt x="34285" y="2345"/>
                  </a:lnTo>
                  <a:lnTo>
                    <a:pt x="34285" y="1"/>
                  </a:lnTo>
                  <a:close/>
                </a:path>
              </a:pathLst>
            </a:custGeom>
            <a:solidFill>
              <a:srgbClr val="3F74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4439210" y="1499689"/>
              <a:ext cx="824439" cy="1360672"/>
            </a:xfrm>
            <a:custGeom>
              <a:avLst/>
              <a:gdLst/>
              <a:ahLst/>
              <a:cxnLst/>
              <a:rect l="l" t="t" r="r" b="b"/>
              <a:pathLst>
                <a:path w="45981" h="75888" extrusionOk="0">
                  <a:moveTo>
                    <a:pt x="11695" y="1"/>
                  </a:moveTo>
                  <a:lnTo>
                    <a:pt x="11721" y="2345"/>
                  </a:lnTo>
                  <a:lnTo>
                    <a:pt x="11695" y="4921"/>
                  </a:lnTo>
                  <a:lnTo>
                    <a:pt x="11643" y="8167"/>
                  </a:lnTo>
                  <a:lnTo>
                    <a:pt x="11566" y="9944"/>
                  </a:lnTo>
                  <a:lnTo>
                    <a:pt x="11489" y="11824"/>
                  </a:lnTo>
                  <a:lnTo>
                    <a:pt x="11386" y="13731"/>
                  </a:lnTo>
                  <a:lnTo>
                    <a:pt x="11257" y="15662"/>
                  </a:lnTo>
                  <a:lnTo>
                    <a:pt x="11102" y="17594"/>
                  </a:lnTo>
                  <a:lnTo>
                    <a:pt x="10922" y="19475"/>
                  </a:lnTo>
                  <a:lnTo>
                    <a:pt x="10690" y="21304"/>
                  </a:lnTo>
                  <a:lnTo>
                    <a:pt x="10433" y="23030"/>
                  </a:lnTo>
                  <a:lnTo>
                    <a:pt x="10098" y="24987"/>
                  </a:lnTo>
                  <a:lnTo>
                    <a:pt x="9583" y="27460"/>
                  </a:lnTo>
                  <a:lnTo>
                    <a:pt x="8990" y="30345"/>
                  </a:lnTo>
                  <a:lnTo>
                    <a:pt x="8269" y="33617"/>
                  </a:lnTo>
                  <a:lnTo>
                    <a:pt x="6672" y="40984"/>
                  </a:lnTo>
                  <a:lnTo>
                    <a:pt x="4920" y="48943"/>
                  </a:lnTo>
                  <a:lnTo>
                    <a:pt x="4070" y="52987"/>
                  </a:lnTo>
                  <a:lnTo>
                    <a:pt x="3220" y="57006"/>
                  </a:lnTo>
                  <a:lnTo>
                    <a:pt x="2422" y="60870"/>
                  </a:lnTo>
                  <a:lnTo>
                    <a:pt x="1726" y="64553"/>
                  </a:lnTo>
                  <a:lnTo>
                    <a:pt x="1108" y="67953"/>
                  </a:lnTo>
                  <a:lnTo>
                    <a:pt x="825" y="69525"/>
                  </a:lnTo>
                  <a:lnTo>
                    <a:pt x="593" y="71019"/>
                  </a:lnTo>
                  <a:lnTo>
                    <a:pt x="387" y="72410"/>
                  </a:lnTo>
                  <a:lnTo>
                    <a:pt x="232" y="73698"/>
                  </a:lnTo>
                  <a:lnTo>
                    <a:pt x="103" y="74857"/>
                  </a:lnTo>
                  <a:lnTo>
                    <a:pt x="0" y="75887"/>
                  </a:lnTo>
                  <a:lnTo>
                    <a:pt x="45980" y="75887"/>
                  </a:lnTo>
                  <a:lnTo>
                    <a:pt x="45903" y="74857"/>
                  </a:lnTo>
                  <a:lnTo>
                    <a:pt x="45774" y="73698"/>
                  </a:lnTo>
                  <a:lnTo>
                    <a:pt x="45594" y="72410"/>
                  </a:lnTo>
                  <a:lnTo>
                    <a:pt x="45413" y="71019"/>
                  </a:lnTo>
                  <a:lnTo>
                    <a:pt x="45156" y="69525"/>
                  </a:lnTo>
                  <a:lnTo>
                    <a:pt x="44898" y="67953"/>
                  </a:lnTo>
                  <a:lnTo>
                    <a:pt x="44280" y="64553"/>
                  </a:lnTo>
                  <a:lnTo>
                    <a:pt x="43559" y="60870"/>
                  </a:lnTo>
                  <a:lnTo>
                    <a:pt x="42786" y="57006"/>
                  </a:lnTo>
                  <a:lnTo>
                    <a:pt x="41936" y="52987"/>
                  </a:lnTo>
                  <a:lnTo>
                    <a:pt x="41060" y="48943"/>
                  </a:lnTo>
                  <a:lnTo>
                    <a:pt x="39334" y="40984"/>
                  </a:lnTo>
                  <a:lnTo>
                    <a:pt x="37711" y="33617"/>
                  </a:lnTo>
                  <a:lnTo>
                    <a:pt x="37016" y="30345"/>
                  </a:lnTo>
                  <a:lnTo>
                    <a:pt x="36398" y="27460"/>
                  </a:lnTo>
                  <a:lnTo>
                    <a:pt x="35908" y="24987"/>
                  </a:lnTo>
                  <a:lnTo>
                    <a:pt x="35548" y="23030"/>
                  </a:lnTo>
                  <a:lnTo>
                    <a:pt x="35290" y="21304"/>
                  </a:lnTo>
                  <a:lnTo>
                    <a:pt x="35058" y="19475"/>
                  </a:lnTo>
                  <a:lnTo>
                    <a:pt x="34878" y="17594"/>
                  </a:lnTo>
                  <a:lnTo>
                    <a:pt x="34723" y="15662"/>
                  </a:lnTo>
                  <a:lnTo>
                    <a:pt x="34595" y="13731"/>
                  </a:lnTo>
                  <a:lnTo>
                    <a:pt x="34492" y="11824"/>
                  </a:lnTo>
                  <a:lnTo>
                    <a:pt x="34414" y="9944"/>
                  </a:lnTo>
                  <a:lnTo>
                    <a:pt x="34363" y="8167"/>
                  </a:lnTo>
                  <a:lnTo>
                    <a:pt x="34285" y="4921"/>
                  </a:lnTo>
                  <a:lnTo>
                    <a:pt x="34285" y="2345"/>
                  </a:lnTo>
                  <a:lnTo>
                    <a:pt x="34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4625790" y="1468760"/>
              <a:ext cx="451728" cy="30947"/>
            </a:xfrm>
            <a:custGeom>
              <a:avLst/>
              <a:gdLst/>
              <a:ahLst/>
              <a:cxnLst/>
              <a:rect l="l" t="t" r="r" b="b"/>
              <a:pathLst>
                <a:path w="25194" h="1726" extrusionOk="0">
                  <a:moveTo>
                    <a:pt x="851" y="0"/>
                  </a:moveTo>
                  <a:lnTo>
                    <a:pt x="671" y="26"/>
                  </a:lnTo>
                  <a:lnTo>
                    <a:pt x="516" y="77"/>
                  </a:lnTo>
                  <a:lnTo>
                    <a:pt x="362" y="155"/>
                  </a:lnTo>
                  <a:lnTo>
                    <a:pt x="233" y="258"/>
                  </a:lnTo>
                  <a:lnTo>
                    <a:pt x="130" y="386"/>
                  </a:lnTo>
                  <a:lnTo>
                    <a:pt x="52" y="541"/>
                  </a:lnTo>
                  <a:lnTo>
                    <a:pt x="1" y="696"/>
                  </a:lnTo>
                  <a:lnTo>
                    <a:pt x="1" y="876"/>
                  </a:lnTo>
                  <a:lnTo>
                    <a:pt x="1" y="1030"/>
                  </a:lnTo>
                  <a:lnTo>
                    <a:pt x="52" y="1185"/>
                  </a:lnTo>
                  <a:lnTo>
                    <a:pt x="130" y="1340"/>
                  </a:lnTo>
                  <a:lnTo>
                    <a:pt x="233" y="1468"/>
                  </a:lnTo>
                  <a:lnTo>
                    <a:pt x="362" y="1571"/>
                  </a:lnTo>
                  <a:lnTo>
                    <a:pt x="516" y="1649"/>
                  </a:lnTo>
                  <a:lnTo>
                    <a:pt x="671" y="1700"/>
                  </a:lnTo>
                  <a:lnTo>
                    <a:pt x="851" y="1726"/>
                  </a:lnTo>
                  <a:lnTo>
                    <a:pt x="24343" y="1726"/>
                  </a:lnTo>
                  <a:lnTo>
                    <a:pt x="24498" y="1700"/>
                  </a:lnTo>
                  <a:lnTo>
                    <a:pt x="24678" y="1649"/>
                  </a:lnTo>
                  <a:lnTo>
                    <a:pt x="24807" y="1571"/>
                  </a:lnTo>
                  <a:lnTo>
                    <a:pt x="24936" y="1468"/>
                  </a:lnTo>
                  <a:lnTo>
                    <a:pt x="25039" y="1340"/>
                  </a:lnTo>
                  <a:lnTo>
                    <a:pt x="25116" y="1185"/>
                  </a:lnTo>
                  <a:lnTo>
                    <a:pt x="25167" y="1030"/>
                  </a:lnTo>
                  <a:lnTo>
                    <a:pt x="25193" y="876"/>
                  </a:lnTo>
                  <a:lnTo>
                    <a:pt x="25167" y="696"/>
                  </a:lnTo>
                  <a:lnTo>
                    <a:pt x="25116" y="541"/>
                  </a:lnTo>
                  <a:lnTo>
                    <a:pt x="25039" y="386"/>
                  </a:lnTo>
                  <a:lnTo>
                    <a:pt x="24936" y="258"/>
                  </a:lnTo>
                  <a:lnTo>
                    <a:pt x="24807" y="155"/>
                  </a:lnTo>
                  <a:lnTo>
                    <a:pt x="24678" y="77"/>
                  </a:lnTo>
                  <a:lnTo>
                    <a:pt x="24498" y="26"/>
                  </a:lnTo>
                  <a:lnTo>
                    <a:pt x="24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4625790" y="1625791"/>
              <a:ext cx="451728" cy="30965"/>
            </a:xfrm>
            <a:custGeom>
              <a:avLst/>
              <a:gdLst/>
              <a:ahLst/>
              <a:cxnLst/>
              <a:rect l="l" t="t" r="r" b="b"/>
              <a:pathLst>
                <a:path w="25194" h="1727" extrusionOk="0">
                  <a:moveTo>
                    <a:pt x="851" y="0"/>
                  </a:moveTo>
                  <a:lnTo>
                    <a:pt x="671" y="26"/>
                  </a:lnTo>
                  <a:lnTo>
                    <a:pt x="516" y="77"/>
                  </a:lnTo>
                  <a:lnTo>
                    <a:pt x="362" y="155"/>
                  </a:lnTo>
                  <a:lnTo>
                    <a:pt x="233" y="258"/>
                  </a:lnTo>
                  <a:lnTo>
                    <a:pt x="130" y="387"/>
                  </a:lnTo>
                  <a:lnTo>
                    <a:pt x="52" y="541"/>
                  </a:lnTo>
                  <a:lnTo>
                    <a:pt x="1" y="696"/>
                  </a:lnTo>
                  <a:lnTo>
                    <a:pt x="1" y="876"/>
                  </a:lnTo>
                  <a:lnTo>
                    <a:pt x="1" y="1031"/>
                  </a:lnTo>
                  <a:lnTo>
                    <a:pt x="52" y="1185"/>
                  </a:lnTo>
                  <a:lnTo>
                    <a:pt x="130" y="1340"/>
                  </a:lnTo>
                  <a:lnTo>
                    <a:pt x="233" y="1468"/>
                  </a:lnTo>
                  <a:lnTo>
                    <a:pt x="362" y="1571"/>
                  </a:lnTo>
                  <a:lnTo>
                    <a:pt x="516" y="1649"/>
                  </a:lnTo>
                  <a:lnTo>
                    <a:pt x="671" y="1700"/>
                  </a:lnTo>
                  <a:lnTo>
                    <a:pt x="851" y="1726"/>
                  </a:lnTo>
                  <a:lnTo>
                    <a:pt x="24343" y="1726"/>
                  </a:lnTo>
                  <a:lnTo>
                    <a:pt x="24498" y="1700"/>
                  </a:lnTo>
                  <a:lnTo>
                    <a:pt x="24678" y="1649"/>
                  </a:lnTo>
                  <a:lnTo>
                    <a:pt x="24807" y="1571"/>
                  </a:lnTo>
                  <a:lnTo>
                    <a:pt x="24936" y="1468"/>
                  </a:lnTo>
                  <a:lnTo>
                    <a:pt x="25039" y="1340"/>
                  </a:lnTo>
                  <a:lnTo>
                    <a:pt x="25116" y="1185"/>
                  </a:lnTo>
                  <a:lnTo>
                    <a:pt x="25167" y="1031"/>
                  </a:lnTo>
                  <a:lnTo>
                    <a:pt x="25193" y="876"/>
                  </a:lnTo>
                  <a:lnTo>
                    <a:pt x="25167" y="696"/>
                  </a:lnTo>
                  <a:lnTo>
                    <a:pt x="25116" y="541"/>
                  </a:lnTo>
                  <a:lnTo>
                    <a:pt x="25039" y="387"/>
                  </a:lnTo>
                  <a:lnTo>
                    <a:pt x="24936" y="258"/>
                  </a:lnTo>
                  <a:lnTo>
                    <a:pt x="24807" y="155"/>
                  </a:lnTo>
                  <a:lnTo>
                    <a:pt x="24678" y="77"/>
                  </a:lnTo>
                  <a:lnTo>
                    <a:pt x="24498" y="26"/>
                  </a:lnTo>
                  <a:lnTo>
                    <a:pt x="24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4886743" y="2384625"/>
              <a:ext cx="148747" cy="161209"/>
            </a:xfrm>
            <a:custGeom>
              <a:avLst/>
              <a:gdLst/>
              <a:ahLst/>
              <a:cxnLst/>
              <a:rect l="l" t="t" r="r" b="b"/>
              <a:pathLst>
                <a:path w="8296" h="8991" extrusionOk="0">
                  <a:moveTo>
                    <a:pt x="2061" y="0"/>
                  </a:moveTo>
                  <a:lnTo>
                    <a:pt x="2087" y="284"/>
                  </a:lnTo>
                  <a:lnTo>
                    <a:pt x="2087" y="567"/>
                  </a:lnTo>
                  <a:lnTo>
                    <a:pt x="2036" y="850"/>
                  </a:lnTo>
                  <a:lnTo>
                    <a:pt x="2010" y="1134"/>
                  </a:lnTo>
                  <a:lnTo>
                    <a:pt x="1933" y="1391"/>
                  </a:lnTo>
                  <a:lnTo>
                    <a:pt x="1855" y="1649"/>
                  </a:lnTo>
                  <a:lnTo>
                    <a:pt x="1752" y="1906"/>
                  </a:lnTo>
                  <a:lnTo>
                    <a:pt x="1624" y="2164"/>
                  </a:lnTo>
                  <a:lnTo>
                    <a:pt x="1495" y="2396"/>
                  </a:lnTo>
                  <a:lnTo>
                    <a:pt x="1366" y="2602"/>
                  </a:lnTo>
                  <a:lnTo>
                    <a:pt x="1211" y="2834"/>
                  </a:lnTo>
                  <a:lnTo>
                    <a:pt x="1031" y="3014"/>
                  </a:lnTo>
                  <a:lnTo>
                    <a:pt x="851" y="3220"/>
                  </a:lnTo>
                  <a:lnTo>
                    <a:pt x="645" y="3400"/>
                  </a:lnTo>
                  <a:lnTo>
                    <a:pt x="439" y="3555"/>
                  </a:lnTo>
                  <a:lnTo>
                    <a:pt x="207" y="3710"/>
                  </a:lnTo>
                  <a:lnTo>
                    <a:pt x="1" y="3838"/>
                  </a:lnTo>
                  <a:lnTo>
                    <a:pt x="3272" y="8861"/>
                  </a:lnTo>
                  <a:lnTo>
                    <a:pt x="3324" y="8939"/>
                  </a:lnTo>
                  <a:lnTo>
                    <a:pt x="3375" y="8964"/>
                  </a:lnTo>
                  <a:lnTo>
                    <a:pt x="3427" y="8990"/>
                  </a:lnTo>
                  <a:lnTo>
                    <a:pt x="3478" y="8990"/>
                  </a:lnTo>
                  <a:lnTo>
                    <a:pt x="4019" y="8630"/>
                  </a:lnTo>
                  <a:lnTo>
                    <a:pt x="4509" y="8243"/>
                  </a:lnTo>
                  <a:lnTo>
                    <a:pt x="4998" y="7831"/>
                  </a:lnTo>
                  <a:lnTo>
                    <a:pt x="5462" y="7393"/>
                  </a:lnTo>
                  <a:lnTo>
                    <a:pt x="5874" y="6929"/>
                  </a:lnTo>
                  <a:lnTo>
                    <a:pt x="6260" y="6440"/>
                  </a:lnTo>
                  <a:lnTo>
                    <a:pt x="6647" y="5899"/>
                  </a:lnTo>
                  <a:lnTo>
                    <a:pt x="6956" y="5358"/>
                  </a:lnTo>
                  <a:lnTo>
                    <a:pt x="7265" y="4791"/>
                  </a:lnTo>
                  <a:lnTo>
                    <a:pt x="7522" y="4225"/>
                  </a:lnTo>
                  <a:lnTo>
                    <a:pt x="7754" y="3607"/>
                  </a:lnTo>
                  <a:lnTo>
                    <a:pt x="7935" y="2988"/>
                  </a:lnTo>
                  <a:lnTo>
                    <a:pt x="8089" y="2344"/>
                  </a:lnTo>
                  <a:lnTo>
                    <a:pt x="8218" y="1700"/>
                  </a:lnTo>
                  <a:lnTo>
                    <a:pt x="8269" y="1031"/>
                  </a:lnTo>
                  <a:lnTo>
                    <a:pt x="8295" y="361"/>
                  </a:lnTo>
                  <a:lnTo>
                    <a:pt x="5178" y="181"/>
                  </a:lnTo>
                  <a:lnTo>
                    <a:pt x="20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4762040" y="2205880"/>
              <a:ext cx="176915" cy="122874"/>
            </a:xfrm>
            <a:custGeom>
              <a:avLst/>
              <a:gdLst/>
              <a:ahLst/>
              <a:cxnLst/>
              <a:rect l="l" t="t" r="r" b="b"/>
              <a:pathLst>
                <a:path w="9867" h="6853" extrusionOk="0">
                  <a:moveTo>
                    <a:pt x="4998" y="1"/>
                  </a:moveTo>
                  <a:lnTo>
                    <a:pt x="4328" y="26"/>
                  </a:lnTo>
                  <a:lnTo>
                    <a:pt x="3659" y="104"/>
                  </a:lnTo>
                  <a:lnTo>
                    <a:pt x="3015" y="207"/>
                  </a:lnTo>
                  <a:lnTo>
                    <a:pt x="2371" y="335"/>
                  </a:lnTo>
                  <a:lnTo>
                    <a:pt x="1752" y="541"/>
                  </a:lnTo>
                  <a:lnTo>
                    <a:pt x="1160" y="748"/>
                  </a:lnTo>
                  <a:lnTo>
                    <a:pt x="568" y="1005"/>
                  </a:lnTo>
                  <a:lnTo>
                    <a:pt x="1" y="1314"/>
                  </a:lnTo>
                  <a:lnTo>
                    <a:pt x="1418" y="4070"/>
                  </a:lnTo>
                  <a:lnTo>
                    <a:pt x="2809" y="6852"/>
                  </a:lnTo>
                  <a:lnTo>
                    <a:pt x="3066" y="6724"/>
                  </a:lnTo>
                  <a:lnTo>
                    <a:pt x="3324" y="6595"/>
                  </a:lnTo>
                  <a:lnTo>
                    <a:pt x="3581" y="6492"/>
                  </a:lnTo>
                  <a:lnTo>
                    <a:pt x="3839" y="6389"/>
                  </a:lnTo>
                  <a:lnTo>
                    <a:pt x="4122" y="6312"/>
                  </a:lnTo>
                  <a:lnTo>
                    <a:pt x="4406" y="6260"/>
                  </a:lnTo>
                  <a:lnTo>
                    <a:pt x="4689" y="6234"/>
                  </a:lnTo>
                  <a:lnTo>
                    <a:pt x="5281" y="6234"/>
                  </a:lnTo>
                  <a:lnTo>
                    <a:pt x="5539" y="6260"/>
                  </a:lnTo>
                  <a:lnTo>
                    <a:pt x="5822" y="6312"/>
                  </a:lnTo>
                  <a:lnTo>
                    <a:pt x="6080" y="6389"/>
                  </a:lnTo>
                  <a:lnTo>
                    <a:pt x="6338" y="6466"/>
                  </a:lnTo>
                  <a:lnTo>
                    <a:pt x="6595" y="6569"/>
                  </a:lnTo>
                  <a:lnTo>
                    <a:pt x="6827" y="6672"/>
                  </a:lnTo>
                  <a:lnTo>
                    <a:pt x="7059" y="6801"/>
                  </a:lnTo>
                  <a:lnTo>
                    <a:pt x="8476" y="4019"/>
                  </a:lnTo>
                  <a:lnTo>
                    <a:pt x="9867" y="1237"/>
                  </a:lnTo>
                  <a:lnTo>
                    <a:pt x="9326" y="954"/>
                  </a:lnTo>
                  <a:lnTo>
                    <a:pt x="8759" y="722"/>
                  </a:lnTo>
                  <a:lnTo>
                    <a:pt x="8166" y="490"/>
                  </a:lnTo>
                  <a:lnTo>
                    <a:pt x="7548" y="335"/>
                  </a:lnTo>
                  <a:lnTo>
                    <a:pt x="6930" y="181"/>
                  </a:lnTo>
                  <a:lnTo>
                    <a:pt x="6286" y="78"/>
                  </a:lnTo>
                  <a:lnTo>
                    <a:pt x="5642" y="26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4667370" y="2386471"/>
              <a:ext cx="150110" cy="160276"/>
            </a:xfrm>
            <a:custGeom>
              <a:avLst/>
              <a:gdLst/>
              <a:ahLst/>
              <a:cxnLst/>
              <a:rect l="l" t="t" r="r" b="b"/>
              <a:pathLst>
                <a:path w="8372" h="8939" extrusionOk="0">
                  <a:moveTo>
                    <a:pt x="5822" y="0"/>
                  </a:moveTo>
                  <a:lnTo>
                    <a:pt x="618" y="284"/>
                  </a:lnTo>
                  <a:lnTo>
                    <a:pt x="232" y="309"/>
                  </a:lnTo>
                  <a:lnTo>
                    <a:pt x="103" y="361"/>
                  </a:lnTo>
                  <a:lnTo>
                    <a:pt x="0" y="387"/>
                  </a:lnTo>
                  <a:lnTo>
                    <a:pt x="52" y="1082"/>
                  </a:lnTo>
                  <a:lnTo>
                    <a:pt x="129" y="1726"/>
                  </a:lnTo>
                  <a:lnTo>
                    <a:pt x="232" y="2370"/>
                  </a:lnTo>
                  <a:lnTo>
                    <a:pt x="412" y="3014"/>
                  </a:lnTo>
                  <a:lnTo>
                    <a:pt x="593" y="3632"/>
                  </a:lnTo>
                  <a:lnTo>
                    <a:pt x="825" y="4225"/>
                  </a:lnTo>
                  <a:lnTo>
                    <a:pt x="1108" y="4817"/>
                  </a:lnTo>
                  <a:lnTo>
                    <a:pt x="1417" y="5384"/>
                  </a:lnTo>
                  <a:lnTo>
                    <a:pt x="1752" y="5899"/>
                  </a:lnTo>
                  <a:lnTo>
                    <a:pt x="2112" y="6414"/>
                  </a:lnTo>
                  <a:lnTo>
                    <a:pt x="2525" y="6904"/>
                  </a:lnTo>
                  <a:lnTo>
                    <a:pt x="2937" y="7367"/>
                  </a:lnTo>
                  <a:lnTo>
                    <a:pt x="3400" y="7805"/>
                  </a:lnTo>
                  <a:lnTo>
                    <a:pt x="3890" y="8217"/>
                  </a:lnTo>
                  <a:lnTo>
                    <a:pt x="4379" y="8604"/>
                  </a:lnTo>
                  <a:lnTo>
                    <a:pt x="4920" y="8939"/>
                  </a:lnTo>
                  <a:lnTo>
                    <a:pt x="4997" y="8913"/>
                  </a:lnTo>
                  <a:lnTo>
                    <a:pt x="5075" y="8810"/>
                  </a:lnTo>
                  <a:lnTo>
                    <a:pt x="8346" y="3813"/>
                  </a:lnTo>
                  <a:lnTo>
                    <a:pt x="8372" y="3761"/>
                  </a:lnTo>
                  <a:lnTo>
                    <a:pt x="8140" y="3632"/>
                  </a:lnTo>
                  <a:lnTo>
                    <a:pt x="7908" y="3478"/>
                  </a:lnTo>
                  <a:lnTo>
                    <a:pt x="7702" y="3323"/>
                  </a:lnTo>
                  <a:lnTo>
                    <a:pt x="7496" y="3143"/>
                  </a:lnTo>
                  <a:lnTo>
                    <a:pt x="7290" y="2937"/>
                  </a:lnTo>
                  <a:lnTo>
                    <a:pt x="7135" y="2731"/>
                  </a:lnTo>
                  <a:lnTo>
                    <a:pt x="6955" y="2525"/>
                  </a:lnTo>
                  <a:lnTo>
                    <a:pt x="6826" y="2293"/>
                  </a:lnTo>
                  <a:lnTo>
                    <a:pt x="6672" y="2061"/>
                  </a:lnTo>
                  <a:lnTo>
                    <a:pt x="6569" y="1829"/>
                  </a:lnTo>
                  <a:lnTo>
                    <a:pt x="6466" y="1572"/>
                  </a:lnTo>
                  <a:lnTo>
                    <a:pt x="6388" y="1314"/>
                  </a:lnTo>
                  <a:lnTo>
                    <a:pt x="6311" y="1031"/>
                  </a:lnTo>
                  <a:lnTo>
                    <a:pt x="6260" y="747"/>
                  </a:lnTo>
                  <a:lnTo>
                    <a:pt x="6234" y="464"/>
                  </a:lnTo>
                  <a:lnTo>
                    <a:pt x="6234" y="181"/>
                  </a:lnTo>
                  <a:lnTo>
                    <a:pt x="6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4800374" y="2338903"/>
              <a:ext cx="102560" cy="102075"/>
            </a:xfrm>
            <a:custGeom>
              <a:avLst/>
              <a:gdLst/>
              <a:ahLst/>
              <a:cxnLst/>
              <a:rect l="l" t="t" r="r" b="b"/>
              <a:pathLst>
                <a:path w="5720" h="5693" extrusionOk="0">
                  <a:moveTo>
                    <a:pt x="2551" y="0"/>
                  </a:moveTo>
                  <a:lnTo>
                    <a:pt x="2268" y="52"/>
                  </a:lnTo>
                  <a:lnTo>
                    <a:pt x="2010" y="129"/>
                  </a:lnTo>
                  <a:lnTo>
                    <a:pt x="1752" y="206"/>
                  </a:lnTo>
                  <a:lnTo>
                    <a:pt x="1495" y="335"/>
                  </a:lnTo>
                  <a:lnTo>
                    <a:pt x="1263" y="490"/>
                  </a:lnTo>
                  <a:lnTo>
                    <a:pt x="1031" y="644"/>
                  </a:lnTo>
                  <a:lnTo>
                    <a:pt x="825" y="824"/>
                  </a:lnTo>
                  <a:lnTo>
                    <a:pt x="645" y="1031"/>
                  </a:lnTo>
                  <a:lnTo>
                    <a:pt x="490" y="1262"/>
                  </a:lnTo>
                  <a:lnTo>
                    <a:pt x="336" y="1494"/>
                  </a:lnTo>
                  <a:lnTo>
                    <a:pt x="233" y="1726"/>
                  </a:lnTo>
                  <a:lnTo>
                    <a:pt x="130" y="2009"/>
                  </a:lnTo>
                  <a:lnTo>
                    <a:pt x="52" y="2267"/>
                  </a:lnTo>
                  <a:lnTo>
                    <a:pt x="1" y="2550"/>
                  </a:lnTo>
                  <a:lnTo>
                    <a:pt x="1" y="2859"/>
                  </a:lnTo>
                  <a:lnTo>
                    <a:pt x="1" y="3143"/>
                  </a:lnTo>
                  <a:lnTo>
                    <a:pt x="52" y="3426"/>
                  </a:lnTo>
                  <a:lnTo>
                    <a:pt x="130" y="3684"/>
                  </a:lnTo>
                  <a:lnTo>
                    <a:pt x="233" y="3967"/>
                  </a:lnTo>
                  <a:lnTo>
                    <a:pt x="336" y="4199"/>
                  </a:lnTo>
                  <a:lnTo>
                    <a:pt x="490" y="4456"/>
                  </a:lnTo>
                  <a:lnTo>
                    <a:pt x="645" y="4663"/>
                  </a:lnTo>
                  <a:lnTo>
                    <a:pt x="825" y="4869"/>
                  </a:lnTo>
                  <a:lnTo>
                    <a:pt x="1031" y="5049"/>
                  </a:lnTo>
                  <a:lnTo>
                    <a:pt x="1263" y="5203"/>
                  </a:lnTo>
                  <a:lnTo>
                    <a:pt x="1495" y="5358"/>
                  </a:lnTo>
                  <a:lnTo>
                    <a:pt x="1752" y="5487"/>
                  </a:lnTo>
                  <a:lnTo>
                    <a:pt x="2010" y="5564"/>
                  </a:lnTo>
                  <a:lnTo>
                    <a:pt x="2268" y="5641"/>
                  </a:lnTo>
                  <a:lnTo>
                    <a:pt x="2551" y="5693"/>
                  </a:lnTo>
                  <a:lnTo>
                    <a:pt x="3143" y="5693"/>
                  </a:lnTo>
                  <a:lnTo>
                    <a:pt x="3427" y="5641"/>
                  </a:lnTo>
                  <a:lnTo>
                    <a:pt x="3710" y="5564"/>
                  </a:lnTo>
                  <a:lnTo>
                    <a:pt x="3968" y="5487"/>
                  </a:lnTo>
                  <a:lnTo>
                    <a:pt x="4225" y="5358"/>
                  </a:lnTo>
                  <a:lnTo>
                    <a:pt x="4457" y="5203"/>
                  </a:lnTo>
                  <a:lnTo>
                    <a:pt x="4663" y="5049"/>
                  </a:lnTo>
                  <a:lnTo>
                    <a:pt x="4869" y="4869"/>
                  </a:lnTo>
                  <a:lnTo>
                    <a:pt x="5050" y="4663"/>
                  </a:lnTo>
                  <a:lnTo>
                    <a:pt x="5230" y="4456"/>
                  </a:lnTo>
                  <a:lnTo>
                    <a:pt x="5359" y="4199"/>
                  </a:lnTo>
                  <a:lnTo>
                    <a:pt x="5487" y="3967"/>
                  </a:lnTo>
                  <a:lnTo>
                    <a:pt x="5591" y="3684"/>
                  </a:lnTo>
                  <a:lnTo>
                    <a:pt x="5642" y="3426"/>
                  </a:lnTo>
                  <a:lnTo>
                    <a:pt x="5694" y="3143"/>
                  </a:lnTo>
                  <a:lnTo>
                    <a:pt x="5719" y="2859"/>
                  </a:lnTo>
                  <a:lnTo>
                    <a:pt x="5694" y="2550"/>
                  </a:lnTo>
                  <a:lnTo>
                    <a:pt x="5642" y="2267"/>
                  </a:lnTo>
                  <a:lnTo>
                    <a:pt x="5591" y="2009"/>
                  </a:lnTo>
                  <a:lnTo>
                    <a:pt x="5487" y="1726"/>
                  </a:lnTo>
                  <a:lnTo>
                    <a:pt x="5359" y="1494"/>
                  </a:lnTo>
                  <a:lnTo>
                    <a:pt x="5230" y="1262"/>
                  </a:lnTo>
                  <a:lnTo>
                    <a:pt x="5050" y="1031"/>
                  </a:lnTo>
                  <a:lnTo>
                    <a:pt x="4869" y="824"/>
                  </a:lnTo>
                  <a:lnTo>
                    <a:pt x="4663" y="644"/>
                  </a:lnTo>
                  <a:lnTo>
                    <a:pt x="4457" y="490"/>
                  </a:lnTo>
                  <a:lnTo>
                    <a:pt x="4225" y="335"/>
                  </a:lnTo>
                  <a:lnTo>
                    <a:pt x="3968" y="206"/>
                  </a:lnTo>
                  <a:lnTo>
                    <a:pt x="3710" y="129"/>
                  </a:lnTo>
                  <a:lnTo>
                    <a:pt x="3427" y="52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4645190" y="2183719"/>
              <a:ext cx="412928" cy="412444"/>
            </a:xfrm>
            <a:custGeom>
              <a:avLst/>
              <a:gdLst/>
              <a:ahLst/>
              <a:cxnLst/>
              <a:rect l="l" t="t" r="r" b="b"/>
              <a:pathLst>
                <a:path w="23030" h="23003" fill="none" extrusionOk="0">
                  <a:moveTo>
                    <a:pt x="23029" y="11514"/>
                  </a:moveTo>
                  <a:lnTo>
                    <a:pt x="23029" y="11514"/>
                  </a:lnTo>
                  <a:lnTo>
                    <a:pt x="23004" y="12107"/>
                  </a:lnTo>
                  <a:lnTo>
                    <a:pt x="22952" y="12674"/>
                  </a:lnTo>
                  <a:lnTo>
                    <a:pt x="22875" y="13266"/>
                  </a:lnTo>
                  <a:lnTo>
                    <a:pt x="22797" y="13833"/>
                  </a:lnTo>
                  <a:lnTo>
                    <a:pt x="22669" y="14374"/>
                  </a:lnTo>
                  <a:lnTo>
                    <a:pt x="22514" y="14915"/>
                  </a:lnTo>
                  <a:lnTo>
                    <a:pt x="22334" y="15456"/>
                  </a:lnTo>
                  <a:lnTo>
                    <a:pt x="22128" y="15971"/>
                  </a:lnTo>
                  <a:lnTo>
                    <a:pt x="21896" y="16486"/>
                  </a:lnTo>
                  <a:lnTo>
                    <a:pt x="21638" y="17001"/>
                  </a:lnTo>
                  <a:lnTo>
                    <a:pt x="21355" y="17465"/>
                  </a:lnTo>
                  <a:lnTo>
                    <a:pt x="21046" y="17928"/>
                  </a:lnTo>
                  <a:lnTo>
                    <a:pt x="20737" y="18392"/>
                  </a:lnTo>
                  <a:lnTo>
                    <a:pt x="20402" y="18830"/>
                  </a:lnTo>
                  <a:lnTo>
                    <a:pt x="20041" y="19242"/>
                  </a:lnTo>
                  <a:lnTo>
                    <a:pt x="19655" y="19629"/>
                  </a:lnTo>
                  <a:lnTo>
                    <a:pt x="19243" y="20015"/>
                  </a:lnTo>
                  <a:lnTo>
                    <a:pt x="18831" y="20376"/>
                  </a:lnTo>
                  <a:lnTo>
                    <a:pt x="18393" y="20736"/>
                  </a:lnTo>
                  <a:lnTo>
                    <a:pt x="17955" y="21045"/>
                  </a:lnTo>
                  <a:lnTo>
                    <a:pt x="17465" y="21354"/>
                  </a:lnTo>
                  <a:lnTo>
                    <a:pt x="17002" y="21612"/>
                  </a:lnTo>
                  <a:lnTo>
                    <a:pt x="16512" y="21870"/>
                  </a:lnTo>
                  <a:lnTo>
                    <a:pt x="15997" y="22101"/>
                  </a:lnTo>
                  <a:lnTo>
                    <a:pt x="15456" y="22307"/>
                  </a:lnTo>
                  <a:lnTo>
                    <a:pt x="14941" y="22488"/>
                  </a:lnTo>
                  <a:lnTo>
                    <a:pt x="14374" y="22642"/>
                  </a:lnTo>
                  <a:lnTo>
                    <a:pt x="13833" y="22771"/>
                  </a:lnTo>
                  <a:lnTo>
                    <a:pt x="13267" y="22874"/>
                  </a:lnTo>
                  <a:lnTo>
                    <a:pt x="12674" y="22951"/>
                  </a:lnTo>
                  <a:lnTo>
                    <a:pt x="12108" y="23003"/>
                  </a:lnTo>
                  <a:lnTo>
                    <a:pt x="11515" y="23003"/>
                  </a:lnTo>
                  <a:lnTo>
                    <a:pt x="11515" y="23003"/>
                  </a:lnTo>
                  <a:lnTo>
                    <a:pt x="10923" y="23003"/>
                  </a:lnTo>
                  <a:lnTo>
                    <a:pt x="10330" y="22951"/>
                  </a:lnTo>
                  <a:lnTo>
                    <a:pt x="9763" y="22874"/>
                  </a:lnTo>
                  <a:lnTo>
                    <a:pt x="9197" y="22771"/>
                  </a:lnTo>
                  <a:lnTo>
                    <a:pt x="8630" y="22642"/>
                  </a:lnTo>
                  <a:lnTo>
                    <a:pt x="8089" y="22488"/>
                  </a:lnTo>
                  <a:lnTo>
                    <a:pt x="7548" y="22307"/>
                  </a:lnTo>
                  <a:lnTo>
                    <a:pt x="7033" y="22101"/>
                  </a:lnTo>
                  <a:lnTo>
                    <a:pt x="6518" y="21870"/>
                  </a:lnTo>
                  <a:lnTo>
                    <a:pt x="6028" y="21612"/>
                  </a:lnTo>
                  <a:lnTo>
                    <a:pt x="5539" y="21354"/>
                  </a:lnTo>
                  <a:lnTo>
                    <a:pt x="5075" y="21045"/>
                  </a:lnTo>
                  <a:lnTo>
                    <a:pt x="4612" y="20736"/>
                  </a:lnTo>
                  <a:lnTo>
                    <a:pt x="4200" y="20376"/>
                  </a:lnTo>
                  <a:lnTo>
                    <a:pt x="3762" y="20015"/>
                  </a:lnTo>
                  <a:lnTo>
                    <a:pt x="3375" y="19629"/>
                  </a:lnTo>
                  <a:lnTo>
                    <a:pt x="2989" y="19242"/>
                  </a:lnTo>
                  <a:lnTo>
                    <a:pt x="2628" y="18830"/>
                  </a:lnTo>
                  <a:lnTo>
                    <a:pt x="2293" y="18392"/>
                  </a:lnTo>
                  <a:lnTo>
                    <a:pt x="1958" y="17928"/>
                  </a:lnTo>
                  <a:lnTo>
                    <a:pt x="1675" y="17465"/>
                  </a:lnTo>
                  <a:lnTo>
                    <a:pt x="1392" y="16975"/>
                  </a:lnTo>
                  <a:lnTo>
                    <a:pt x="1134" y="16486"/>
                  </a:lnTo>
                  <a:lnTo>
                    <a:pt x="902" y="15971"/>
                  </a:lnTo>
                  <a:lnTo>
                    <a:pt x="696" y="15456"/>
                  </a:lnTo>
                  <a:lnTo>
                    <a:pt x="516" y="14915"/>
                  </a:lnTo>
                  <a:lnTo>
                    <a:pt x="361" y="14374"/>
                  </a:lnTo>
                  <a:lnTo>
                    <a:pt x="233" y="13833"/>
                  </a:lnTo>
                  <a:lnTo>
                    <a:pt x="130" y="13266"/>
                  </a:lnTo>
                  <a:lnTo>
                    <a:pt x="52" y="12674"/>
                  </a:lnTo>
                  <a:lnTo>
                    <a:pt x="27" y="12081"/>
                  </a:lnTo>
                  <a:lnTo>
                    <a:pt x="1" y="11489"/>
                  </a:lnTo>
                  <a:lnTo>
                    <a:pt x="1" y="11489"/>
                  </a:lnTo>
                  <a:lnTo>
                    <a:pt x="27" y="10896"/>
                  </a:lnTo>
                  <a:lnTo>
                    <a:pt x="52" y="10329"/>
                  </a:lnTo>
                  <a:lnTo>
                    <a:pt x="130" y="9737"/>
                  </a:lnTo>
                  <a:lnTo>
                    <a:pt x="233" y="9170"/>
                  </a:lnTo>
                  <a:lnTo>
                    <a:pt x="361" y="8629"/>
                  </a:lnTo>
                  <a:lnTo>
                    <a:pt x="516" y="8088"/>
                  </a:lnTo>
                  <a:lnTo>
                    <a:pt x="696" y="7548"/>
                  </a:lnTo>
                  <a:lnTo>
                    <a:pt x="902" y="7032"/>
                  </a:lnTo>
                  <a:lnTo>
                    <a:pt x="1134" y="6517"/>
                  </a:lnTo>
                  <a:lnTo>
                    <a:pt x="1392" y="6028"/>
                  </a:lnTo>
                  <a:lnTo>
                    <a:pt x="1675" y="5538"/>
                  </a:lnTo>
                  <a:lnTo>
                    <a:pt x="1958" y="5075"/>
                  </a:lnTo>
                  <a:lnTo>
                    <a:pt x="2293" y="4611"/>
                  </a:lnTo>
                  <a:lnTo>
                    <a:pt x="2628" y="4173"/>
                  </a:lnTo>
                  <a:lnTo>
                    <a:pt x="2989" y="3761"/>
                  </a:lnTo>
                  <a:lnTo>
                    <a:pt x="3375" y="3375"/>
                  </a:lnTo>
                  <a:lnTo>
                    <a:pt x="3762" y="2988"/>
                  </a:lnTo>
                  <a:lnTo>
                    <a:pt x="4200" y="2628"/>
                  </a:lnTo>
                  <a:lnTo>
                    <a:pt x="4612" y="2267"/>
                  </a:lnTo>
                  <a:lnTo>
                    <a:pt x="5075" y="1958"/>
                  </a:lnTo>
                  <a:lnTo>
                    <a:pt x="5539" y="1649"/>
                  </a:lnTo>
                  <a:lnTo>
                    <a:pt x="6028" y="1391"/>
                  </a:lnTo>
                  <a:lnTo>
                    <a:pt x="6518" y="1134"/>
                  </a:lnTo>
                  <a:lnTo>
                    <a:pt x="7033" y="902"/>
                  </a:lnTo>
                  <a:lnTo>
                    <a:pt x="7548" y="696"/>
                  </a:lnTo>
                  <a:lnTo>
                    <a:pt x="8089" y="515"/>
                  </a:lnTo>
                  <a:lnTo>
                    <a:pt x="8630" y="361"/>
                  </a:lnTo>
                  <a:lnTo>
                    <a:pt x="9197" y="232"/>
                  </a:lnTo>
                  <a:lnTo>
                    <a:pt x="9763" y="129"/>
                  </a:lnTo>
                  <a:lnTo>
                    <a:pt x="10330" y="52"/>
                  </a:lnTo>
                  <a:lnTo>
                    <a:pt x="10923" y="0"/>
                  </a:lnTo>
                  <a:lnTo>
                    <a:pt x="11515" y="0"/>
                  </a:lnTo>
                  <a:lnTo>
                    <a:pt x="11515" y="0"/>
                  </a:lnTo>
                  <a:lnTo>
                    <a:pt x="12108" y="0"/>
                  </a:lnTo>
                  <a:lnTo>
                    <a:pt x="12700" y="52"/>
                  </a:lnTo>
                  <a:lnTo>
                    <a:pt x="13267" y="129"/>
                  </a:lnTo>
                  <a:lnTo>
                    <a:pt x="13833" y="232"/>
                  </a:lnTo>
                  <a:lnTo>
                    <a:pt x="14400" y="361"/>
                  </a:lnTo>
                  <a:lnTo>
                    <a:pt x="14941" y="515"/>
                  </a:lnTo>
                  <a:lnTo>
                    <a:pt x="15456" y="696"/>
                  </a:lnTo>
                  <a:lnTo>
                    <a:pt x="15997" y="902"/>
                  </a:lnTo>
                  <a:lnTo>
                    <a:pt x="16512" y="1134"/>
                  </a:lnTo>
                  <a:lnTo>
                    <a:pt x="17002" y="1391"/>
                  </a:lnTo>
                  <a:lnTo>
                    <a:pt x="17491" y="1649"/>
                  </a:lnTo>
                  <a:lnTo>
                    <a:pt x="17955" y="1958"/>
                  </a:lnTo>
                  <a:lnTo>
                    <a:pt x="18393" y="2267"/>
                  </a:lnTo>
                  <a:lnTo>
                    <a:pt x="18831" y="2628"/>
                  </a:lnTo>
                  <a:lnTo>
                    <a:pt x="19243" y="2988"/>
                  </a:lnTo>
                  <a:lnTo>
                    <a:pt x="19655" y="3375"/>
                  </a:lnTo>
                  <a:lnTo>
                    <a:pt x="20041" y="3761"/>
                  </a:lnTo>
                  <a:lnTo>
                    <a:pt x="20402" y="4173"/>
                  </a:lnTo>
                  <a:lnTo>
                    <a:pt x="20737" y="4611"/>
                  </a:lnTo>
                  <a:lnTo>
                    <a:pt x="21046" y="5075"/>
                  </a:lnTo>
                  <a:lnTo>
                    <a:pt x="21355" y="5538"/>
                  </a:lnTo>
                  <a:lnTo>
                    <a:pt x="21638" y="6028"/>
                  </a:lnTo>
                  <a:lnTo>
                    <a:pt x="21896" y="6517"/>
                  </a:lnTo>
                  <a:lnTo>
                    <a:pt x="22128" y="7032"/>
                  </a:lnTo>
                  <a:lnTo>
                    <a:pt x="22334" y="7548"/>
                  </a:lnTo>
                  <a:lnTo>
                    <a:pt x="22514" y="8088"/>
                  </a:lnTo>
                  <a:lnTo>
                    <a:pt x="22669" y="8629"/>
                  </a:lnTo>
                  <a:lnTo>
                    <a:pt x="22797" y="9170"/>
                  </a:lnTo>
                  <a:lnTo>
                    <a:pt x="22901" y="9737"/>
                  </a:lnTo>
                  <a:lnTo>
                    <a:pt x="22952" y="10329"/>
                  </a:lnTo>
                  <a:lnTo>
                    <a:pt x="23004" y="10922"/>
                  </a:lnTo>
                  <a:lnTo>
                    <a:pt x="23029" y="11514"/>
                  </a:lnTo>
                  <a:lnTo>
                    <a:pt x="23029" y="11514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5536114" y="2514402"/>
              <a:ext cx="218943" cy="340867"/>
            </a:xfrm>
            <a:custGeom>
              <a:avLst/>
              <a:gdLst/>
              <a:ahLst/>
              <a:cxnLst/>
              <a:rect l="l" t="t" r="r" b="b"/>
              <a:pathLst>
                <a:path w="12211" h="19011" extrusionOk="0">
                  <a:moveTo>
                    <a:pt x="1" y="1"/>
                  </a:moveTo>
                  <a:lnTo>
                    <a:pt x="1" y="19011"/>
                  </a:lnTo>
                  <a:lnTo>
                    <a:pt x="12211" y="19011"/>
                  </a:lnTo>
                  <a:lnTo>
                    <a:pt x="12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5531040" y="2508861"/>
              <a:ext cx="229092" cy="10632"/>
            </a:xfrm>
            <a:custGeom>
              <a:avLst/>
              <a:gdLst/>
              <a:ahLst/>
              <a:cxnLst/>
              <a:rect l="l" t="t" r="r" b="b"/>
              <a:pathLst>
                <a:path w="12777" h="593" extrusionOk="0">
                  <a:moveTo>
                    <a:pt x="284" y="0"/>
                  </a:moveTo>
                  <a:lnTo>
                    <a:pt x="155" y="26"/>
                  </a:lnTo>
                  <a:lnTo>
                    <a:pt x="78" y="104"/>
                  </a:lnTo>
                  <a:lnTo>
                    <a:pt x="26" y="181"/>
                  </a:lnTo>
                  <a:lnTo>
                    <a:pt x="1" y="310"/>
                  </a:lnTo>
                  <a:lnTo>
                    <a:pt x="26" y="413"/>
                  </a:lnTo>
                  <a:lnTo>
                    <a:pt x="78" y="516"/>
                  </a:lnTo>
                  <a:lnTo>
                    <a:pt x="155" y="567"/>
                  </a:lnTo>
                  <a:lnTo>
                    <a:pt x="284" y="593"/>
                  </a:lnTo>
                  <a:lnTo>
                    <a:pt x="12494" y="593"/>
                  </a:lnTo>
                  <a:lnTo>
                    <a:pt x="12597" y="567"/>
                  </a:lnTo>
                  <a:lnTo>
                    <a:pt x="12674" y="516"/>
                  </a:lnTo>
                  <a:lnTo>
                    <a:pt x="12751" y="413"/>
                  </a:lnTo>
                  <a:lnTo>
                    <a:pt x="12777" y="310"/>
                  </a:lnTo>
                  <a:lnTo>
                    <a:pt x="12751" y="181"/>
                  </a:lnTo>
                  <a:lnTo>
                    <a:pt x="12674" y="104"/>
                  </a:lnTo>
                  <a:lnTo>
                    <a:pt x="12597" y="26"/>
                  </a:lnTo>
                  <a:lnTo>
                    <a:pt x="12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5531040" y="2577211"/>
              <a:ext cx="229092" cy="10650"/>
            </a:xfrm>
            <a:custGeom>
              <a:avLst/>
              <a:gdLst/>
              <a:ahLst/>
              <a:cxnLst/>
              <a:rect l="l" t="t" r="r" b="b"/>
              <a:pathLst>
                <a:path w="12777" h="594" extrusionOk="0">
                  <a:moveTo>
                    <a:pt x="284" y="1"/>
                  </a:moveTo>
                  <a:lnTo>
                    <a:pt x="155" y="27"/>
                  </a:lnTo>
                  <a:lnTo>
                    <a:pt x="78" y="78"/>
                  </a:lnTo>
                  <a:lnTo>
                    <a:pt x="26" y="181"/>
                  </a:lnTo>
                  <a:lnTo>
                    <a:pt x="1" y="284"/>
                  </a:lnTo>
                  <a:lnTo>
                    <a:pt x="26" y="413"/>
                  </a:lnTo>
                  <a:lnTo>
                    <a:pt x="78" y="490"/>
                  </a:lnTo>
                  <a:lnTo>
                    <a:pt x="155" y="568"/>
                  </a:lnTo>
                  <a:lnTo>
                    <a:pt x="284" y="593"/>
                  </a:lnTo>
                  <a:lnTo>
                    <a:pt x="12494" y="593"/>
                  </a:lnTo>
                  <a:lnTo>
                    <a:pt x="12597" y="568"/>
                  </a:lnTo>
                  <a:lnTo>
                    <a:pt x="12674" y="490"/>
                  </a:lnTo>
                  <a:lnTo>
                    <a:pt x="12751" y="413"/>
                  </a:lnTo>
                  <a:lnTo>
                    <a:pt x="12777" y="284"/>
                  </a:lnTo>
                  <a:lnTo>
                    <a:pt x="12751" y="181"/>
                  </a:lnTo>
                  <a:lnTo>
                    <a:pt x="12674" y="78"/>
                  </a:lnTo>
                  <a:lnTo>
                    <a:pt x="12597" y="27"/>
                  </a:lnTo>
                  <a:lnTo>
                    <a:pt x="12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5531040" y="2645578"/>
              <a:ext cx="229092" cy="10166"/>
            </a:xfrm>
            <a:custGeom>
              <a:avLst/>
              <a:gdLst/>
              <a:ahLst/>
              <a:cxnLst/>
              <a:rect l="l" t="t" r="r" b="b"/>
              <a:pathLst>
                <a:path w="12777" h="567" extrusionOk="0">
                  <a:moveTo>
                    <a:pt x="284" y="0"/>
                  </a:moveTo>
                  <a:lnTo>
                    <a:pt x="155" y="26"/>
                  </a:lnTo>
                  <a:lnTo>
                    <a:pt x="78" y="77"/>
                  </a:lnTo>
                  <a:lnTo>
                    <a:pt x="26" y="180"/>
                  </a:lnTo>
                  <a:lnTo>
                    <a:pt x="1" y="284"/>
                  </a:lnTo>
                  <a:lnTo>
                    <a:pt x="26" y="387"/>
                  </a:lnTo>
                  <a:lnTo>
                    <a:pt x="78" y="490"/>
                  </a:lnTo>
                  <a:lnTo>
                    <a:pt x="155" y="541"/>
                  </a:lnTo>
                  <a:lnTo>
                    <a:pt x="284" y="567"/>
                  </a:lnTo>
                  <a:lnTo>
                    <a:pt x="12494" y="567"/>
                  </a:lnTo>
                  <a:lnTo>
                    <a:pt x="12597" y="541"/>
                  </a:lnTo>
                  <a:lnTo>
                    <a:pt x="12674" y="490"/>
                  </a:lnTo>
                  <a:lnTo>
                    <a:pt x="12751" y="387"/>
                  </a:lnTo>
                  <a:lnTo>
                    <a:pt x="12777" y="284"/>
                  </a:lnTo>
                  <a:lnTo>
                    <a:pt x="12751" y="180"/>
                  </a:lnTo>
                  <a:lnTo>
                    <a:pt x="12674" y="77"/>
                  </a:lnTo>
                  <a:lnTo>
                    <a:pt x="12597" y="26"/>
                  </a:lnTo>
                  <a:lnTo>
                    <a:pt x="12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5531040" y="2713461"/>
              <a:ext cx="229092" cy="10650"/>
            </a:xfrm>
            <a:custGeom>
              <a:avLst/>
              <a:gdLst/>
              <a:ahLst/>
              <a:cxnLst/>
              <a:rect l="l" t="t" r="r" b="b"/>
              <a:pathLst>
                <a:path w="12777" h="594" extrusionOk="0">
                  <a:moveTo>
                    <a:pt x="284" y="1"/>
                  </a:moveTo>
                  <a:lnTo>
                    <a:pt x="155" y="27"/>
                  </a:lnTo>
                  <a:lnTo>
                    <a:pt x="78" y="104"/>
                  </a:lnTo>
                  <a:lnTo>
                    <a:pt x="26" y="181"/>
                  </a:lnTo>
                  <a:lnTo>
                    <a:pt x="1" y="310"/>
                  </a:lnTo>
                  <a:lnTo>
                    <a:pt x="26" y="413"/>
                  </a:lnTo>
                  <a:lnTo>
                    <a:pt x="78" y="516"/>
                  </a:lnTo>
                  <a:lnTo>
                    <a:pt x="155" y="567"/>
                  </a:lnTo>
                  <a:lnTo>
                    <a:pt x="284" y="593"/>
                  </a:lnTo>
                  <a:lnTo>
                    <a:pt x="12494" y="593"/>
                  </a:lnTo>
                  <a:lnTo>
                    <a:pt x="12597" y="567"/>
                  </a:lnTo>
                  <a:lnTo>
                    <a:pt x="12674" y="516"/>
                  </a:lnTo>
                  <a:lnTo>
                    <a:pt x="12751" y="413"/>
                  </a:lnTo>
                  <a:lnTo>
                    <a:pt x="12777" y="310"/>
                  </a:lnTo>
                  <a:lnTo>
                    <a:pt x="12751" y="181"/>
                  </a:lnTo>
                  <a:lnTo>
                    <a:pt x="12674" y="104"/>
                  </a:lnTo>
                  <a:lnTo>
                    <a:pt x="12597" y="27"/>
                  </a:lnTo>
                  <a:lnTo>
                    <a:pt x="12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5531040" y="2781828"/>
              <a:ext cx="229092" cy="10632"/>
            </a:xfrm>
            <a:custGeom>
              <a:avLst/>
              <a:gdLst/>
              <a:ahLst/>
              <a:cxnLst/>
              <a:rect l="l" t="t" r="r" b="b"/>
              <a:pathLst>
                <a:path w="12777" h="593" extrusionOk="0">
                  <a:moveTo>
                    <a:pt x="284" y="0"/>
                  </a:moveTo>
                  <a:lnTo>
                    <a:pt x="155" y="26"/>
                  </a:lnTo>
                  <a:lnTo>
                    <a:pt x="78" y="77"/>
                  </a:lnTo>
                  <a:lnTo>
                    <a:pt x="26" y="180"/>
                  </a:lnTo>
                  <a:lnTo>
                    <a:pt x="1" y="283"/>
                  </a:lnTo>
                  <a:lnTo>
                    <a:pt x="26" y="412"/>
                  </a:lnTo>
                  <a:lnTo>
                    <a:pt x="78" y="490"/>
                  </a:lnTo>
                  <a:lnTo>
                    <a:pt x="155" y="567"/>
                  </a:lnTo>
                  <a:lnTo>
                    <a:pt x="284" y="593"/>
                  </a:lnTo>
                  <a:lnTo>
                    <a:pt x="12494" y="593"/>
                  </a:lnTo>
                  <a:lnTo>
                    <a:pt x="12597" y="567"/>
                  </a:lnTo>
                  <a:lnTo>
                    <a:pt x="12674" y="490"/>
                  </a:lnTo>
                  <a:lnTo>
                    <a:pt x="12751" y="412"/>
                  </a:lnTo>
                  <a:lnTo>
                    <a:pt x="12777" y="283"/>
                  </a:lnTo>
                  <a:lnTo>
                    <a:pt x="12751" y="180"/>
                  </a:lnTo>
                  <a:lnTo>
                    <a:pt x="12674" y="77"/>
                  </a:lnTo>
                  <a:lnTo>
                    <a:pt x="12597" y="26"/>
                  </a:lnTo>
                  <a:lnTo>
                    <a:pt x="12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5531040" y="2850177"/>
              <a:ext cx="229092" cy="10184"/>
            </a:xfrm>
            <a:custGeom>
              <a:avLst/>
              <a:gdLst/>
              <a:ahLst/>
              <a:cxnLst/>
              <a:rect l="l" t="t" r="r" b="b"/>
              <a:pathLst>
                <a:path w="12777" h="568" extrusionOk="0">
                  <a:moveTo>
                    <a:pt x="284" y="0"/>
                  </a:moveTo>
                  <a:lnTo>
                    <a:pt x="155" y="26"/>
                  </a:lnTo>
                  <a:lnTo>
                    <a:pt x="78" y="78"/>
                  </a:lnTo>
                  <a:lnTo>
                    <a:pt x="26" y="181"/>
                  </a:lnTo>
                  <a:lnTo>
                    <a:pt x="1" y="284"/>
                  </a:lnTo>
                  <a:lnTo>
                    <a:pt x="26" y="387"/>
                  </a:lnTo>
                  <a:lnTo>
                    <a:pt x="78" y="490"/>
                  </a:lnTo>
                  <a:lnTo>
                    <a:pt x="155" y="541"/>
                  </a:lnTo>
                  <a:lnTo>
                    <a:pt x="284" y="567"/>
                  </a:lnTo>
                  <a:lnTo>
                    <a:pt x="12494" y="567"/>
                  </a:lnTo>
                  <a:lnTo>
                    <a:pt x="12597" y="541"/>
                  </a:lnTo>
                  <a:lnTo>
                    <a:pt x="12674" y="490"/>
                  </a:lnTo>
                  <a:lnTo>
                    <a:pt x="12751" y="387"/>
                  </a:lnTo>
                  <a:lnTo>
                    <a:pt x="12777" y="284"/>
                  </a:lnTo>
                  <a:lnTo>
                    <a:pt x="12751" y="181"/>
                  </a:lnTo>
                  <a:lnTo>
                    <a:pt x="12674" y="78"/>
                  </a:lnTo>
                  <a:lnTo>
                    <a:pt x="12597" y="26"/>
                  </a:lnTo>
                  <a:lnTo>
                    <a:pt x="12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5658970" y="2690367"/>
              <a:ext cx="57286" cy="61912"/>
            </a:xfrm>
            <a:custGeom>
              <a:avLst/>
              <a:gdLst/>
              <a:ahLst/>
              <a:cxnLst/>
              <a:rect l="l" t="t" r="r" b="b"/>
              <a:pathLst>
                <a:path w="3195" h="3453" extrusionOk="0">
                  <a:moveTo>
                    <a:pt x="799" y="1"/>
                  </a:moveTo>
                  <a:lnTo>
                    <a:pt x="799" y="104"/>
                  </a:lnTo>
                  <a:lnTo>
                    <a:pt x="774" y="336"/>
                  </a:lnTo>
                  <a:lnTo>
                    <a:pt x="748" y="542"/>
                  </a:lnTo>
                  <a:lnTo>
                    <a:pt x="670" y="722"/>
                  </a:lnTo>
                  <a:lnTo>
                    <a:pt x="567" y="928"/>
                  </a:lnTo>
                  <a:lnTo>
                    <a:pt x="464" y="1083"/>
                  </a:lnTo>
                  <a:lnTo>
                    <a:pt x="336" y="1237"/>
                  </a:lnTo>
                  <a:lnTo>
                    <a:pt x="155" y="1366"/>
                  </a:lnTo>
                  <a:lnTo>
                    <a:pt x="1" y="1469"/>
                  </a:lnTo>
                  <a:lnTo>
                    <a:pt x="1263" y="3401"/>
                  </a:lnTo>
                  <a:lnTo>
                    <a:pt x="1289" y="3453"/>
                  </a:lnTo>
                  <a:lnTo>
                    <a:pt x="1340" y="3453"/>
                  </a:lnTo>
                  <a:lnTo>
                    <a:pt x="1727" y="3169"/>
                  </a:lnTo>
                  <a:lnTo>
                    <a:pt x="2087" y="2834"/>
                  </a:lnTo>
                  <a:lnTo>
                    <a:pt x="2422" y="2474"/>
                  </a:lnTo>
                  <a:lnTo>
                    <a:pt x="2680" y="2062"/>
                  </a:lnTo>
                  <a:lnTo>
                    <a:pt x="2783" y="1855"/>
                  </a:lnTo>
                  <a:lnTo>
                    <a:pt x="2886" y="1624"/>
                  </a:lnTo>
                  <a:lnTo>
                    <a:pt x="2989" y="1392"/>
                  </a:lnTo>
                  <a:lnTo>
                    <a:pt x="3066" y="1160"/>
                  </a:lnTo>
                  <a:lnTo>
                    <a:pt x="3118" y="902"/>
                  </a:lnTo>
                  <a:lnTo>
                    <a:pt x="3143" y="645"/>
                  </a:lnTo>
                  <a:lnTo>
                    <a:pt x="3195" y="387"/>
                  </a:lnTo>
                  <a:lnTo>
                    <a:pt x="3195" y="130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5610936" y="2621552"/>
              <a:ext cx="68385" cy="47138"/>
            </a:xfrm>
            <a:custGeom>
              <a:avLst/>
              <a:gdLst/>
              <a:ahLst/>
              <a:cxnLst/>
              <a:rect l="l" t="t" r="r" b="b"/>
              <a:pathLst>
                <a:path w="3814" h="2629" extrusionOk="0">
                  <a:moveTo>
                    <a:pt x="1675" y="1"/>
                  </a:moveTo>
                  <a:lnTo>
                    <a:pt x="1418" y="26"/>
                  </a:lnTo>
                  <a:lnTo>
                    <a:pt x="1160" y="78"/>
                  </a:lnTo>
                  <a:lnTo>
                    <a:pt x="928" y="129"/>
                  </a:lnTo>
                  <a:lnTo>
                    <a:pt x="671" y="207"/>
                  </a:lnTo>
                  <a:lnTo>
                    <a:pt x="439" y="284"/>
                  </a:lnTo>
                  <a:lnTo>
                    <a:pt x="1" y="516"/>
                  </a:lnTo>
                  <a:lnTo>
                    <a:pt x="1083" y="2628"/>
                  </a:lnTo>
                  <a:lnTo>
                    <a:pt x="1289" y="2525"/>
                  </a:lnTo>
                  <a:lnTo>
                    <a:pt x="1469" y="2474"/>
                  </a:lnTo>
                  <a:lnTo>
                    <a:pt x="1701" y="2422"/>
                  </a:lnTo>
                  <a:lnTo>
                    <a:pt x="1933" y="2396"/>
                  </a:lnTo>
                  <a:lnTo>
                    <a:pt x="2139" y="2422"/>
                  </a:lnTo>
                  <a:lnTo>
                    <a:pt x="2345" y="2448"/>
                  </a:lnTo>
                  <a:lnTo>
                    <a:pt x="2551" y="2525"/>
                  </a:lnTo>
                  <a:lnTo>
                    <a:pt x="2731" y="2628"/>
                  </a:lnTo>
                  <a:lnTo>
                    <a:pt x="3813" y="490"/>
                  </a:lnTo>
                  <a:lnTo>
                    <a:pt x="3375" y="284"/>
                  </a:lnTo>
                  <a:lnTo>
                    <a:pt x="2912" y="129"/>
                  </a:lnTo>
                  <a:lnTo>
                    <a:pt x="2680" y="78"/>
                  </a:lnTo>
                  <a:lnTo>
                    <a:pt x="2422" y="26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5574448" y="2691299"/>
              <a:ext cx="57753" cy="61446"/>
            </a:xfrm>
            <a:custGeom>
              <a:avLst/>
              <a:gdLst/>
              <a:ahLst/>
              <a:cxnLst/>
              <a:rect l="l" t="t" r="r" b="b"/>
              <a:pathLst>
                <a:path w="3221" h="3427" extrusionOk="0">
                  <a:moveTo>
                    <a:pt x="2242" y="0"/>
                  </a:moveTo>
                  <a:lnTo>
                    <a:pt x="233" y="103"/>
                  </a:lnTo>
                  <a:lnTo>
                    <a:pt x="104" y="103"/>
                  </a:lnTo>
                  <a:lnTo>
                    <a:pt x="1" y="129"/>
                  </a:lnTo>
                  <a:lnTo>
                    <a:pt x="27" y="387"/>
                  </a:lnTo>
                  <a:lnTo>
                    <a:pt x="52" y="644"/>
                  </a:lnTo>
                  <a:lnTo>
                    <a:pt x="104" y="902"/>
                  </a:lnTo>
                  <a:lnTo>
                    <a:pt x="155" y="1134"/>
                  </a:lnTo>
                  <a:lnTo>
                    <a:pt x="233" y="1391"/>
                  </a:lnTo>
                  <a:lnTo>
                    <a:pt x="336" y="1623"/>
                  </a:lnTo>
                  <a:lnTo>
                    <a:pt x="542" y="2061"/>
                  </a:lnTo>
                  <a:lnTo>
                    <a:pt x="825" y="2447"/>
                  </a:lnTo>
                  <a:lnTo>
                    <a:pt x="1134" y="2834"/>
                  </a:lnTo>
                  <a:lnTo>
                    <a:pt x="1495" y="3143"/>
                  </a:lnTo>
                  <a:lnTo>
                    <a:pt x="1907" y="3426"/>
                  </a:lnTo>
                  <a:lnTo>
                    <a:pt x="1959" y="3375"/>
                  </a:lnTo>
                  <a:lnTo>
                    <a:pt x="3221" y="1443"/>
                  </a:lnTo>
                  <a:lnTo>
                    <a:pt x="3040" y="1314"/>
                  </a:lnTo>
                  <a:lnTo>
                    <a:pt x="2886" y="1185"/>
                  </a:lnTo>
                  <a:lnTo>
                    <a:pt x="2757" y="1031"/>
                  </a:lnTo>
                  <a:lnTo>
                    <a:pt x="2628" y="876"/>
                  </a:lnTo>
                  <a:lnTo>
                    <a:pt x="2525" y="696"/>
                  </a:lnTo>
                  <a:lnTo>
                    <a:pt x="2474" y="490"/>
                  </a:lnTo>
                  <a:lnTo>
                    <a:pt x="2422" y="284"/>
                  </a:lnTo>
                  <a:lnTo>
                    <a:pt x="2396" y="52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5625728" y="2672813"/>
              <a:ext cx="39267" cy="39285"/>
            </a:xfrm>
            <a:custGeom>
              <a:avLst/>
              <a:gdLst/>
              <a:ahLst/>
              <a:cxnLst/>
              <a:rect l="l" t="t" r="r" b="b"/>
              <a:pathLst>
                <a:path w="2190" h="2191" extrusionOk="0">
                  <a:moveTo>
                    <a:pt x="1108" y="1"/>
                  </a:moveTo>
                  <a:lnTo>
                    <a:pt x="876" y="27"/>
                  </a:lnTo>
                  <a:lnTo>
                    <a:pt x="670" y="78"/>
                  </a:lnTo>
                  <a:lnTo>
                    <a:pt x="490" y="181"/>
                  </a:lnTo>
                  <a:lnTo>
                    <a:pt x="335" y="310"/>
                  </a:lnTo>
                  <a:lnTo>
                    <a:pt x="180" y="465"/>
                  </a:lnTo>
                  <a:lnTo>
                    <a:pt x="77" y="671"/>
                  </a:lnTo>
                  <a:lnTo>
                    <a:pt x="26" y="877"/>
                  </a:lnTo>
                  <a:lnTo>
                    <a:pt x="0" y="1083"/>
                  </a:lnTo>
                  <a:lnTo>
                    <a:pt x="26" y="1315"/>
                  </a:lnTo>
                  <a:lnTo>
                    <a:pt x="77" y="1521"/>
                  </a:lnTo>
                  <a:lnTo>
                    <a:pt x="180" y="1701"/>
                  </a:lnTo>
                  <a:lnTo>
                    <a:pt x="335" y="1856"/>
                  </a:lnTo>
                  <a:lnTo>
                    <a:pt x="490" y="2010"/>
                  </a:lnTo>
                  <a:lnTo>
                    <a:pt x="670" y="2113"/>
                  </a:lnTo>
                  <a:lnTo>
                    <a:pt x="876" y="2165"/>
                  </a:lnTo>
                  <a:lnTo>
                    <a:pt x="1108" y="2190"/>
                  </a:lnTo>
                  <a:lnTo>
                    <a:pt x="1314" y="2165"/>
                  </a:lnTo>
                  <a:lnTo>
                    <a:pt x="1520" y="2113"/>
                  </a:lnTo>
                  <a:lnTo>
                    <a:pt x="1726" y="2010"/>
                  </a:lnTo>
                  <a:lnTo>
                    <a:pt x="1881" y="1856"/>
                  </a:lnTo>
                  <a:lnTo>
                    <a:pt x="2009" y="1701"/>
                  </a:lnTo>
                  <a:lnTo>
                    <a:pt x="2112" y="1521"/>
                  </a:lnTo>
                  <a:lnTo>
                    <a:pt x="2164" y="1315"/>
                  </a:lnTo>
                  <a:lnTo>
                    <a:pt x="2190" y="1083"/>
                  </a:lnTo>
                  <a:lnTo>
                    <a:pt x="2164" y="877"/>
                  </a:lnTo>
                  <a:lnTo>
                    <a:pt x="2112" y="671"/>
                  </a:lnTo>
                  <a:lnTo>
                    <a:pt x="2009" y="465"/>
                  </a:lnTo>
                  <a:lnTo>
                    <a:pt x="1881" y="310"/>
                  </a:lnTo>
                  <a:lnTo>
                    <a:pt x="1726" y="181"/>
                  </a:lnTo>
                  <a:lnTo>
                    <a:pt x="1520" y="78"/>
                  </a:lnTo>
                  <a:lnTo>
                    <a:pt x="1314" y="27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6"/>
            <p:cNvSpPr/>
            <p:nvPr/>
          </p:nvSpPr>
          <p:spPr>
            <a:xfrm>
              <a:off x="5566147" y="2613250"/>
              <a:ext cx="158429" cy="158429"/>
            </a:xfrm>
            <a:custGeom>
              <a:avLst/>
              <a:gdLst/>
              <a:ahLst/>
              <a:cxnLst/>
              <a:rect l="l" t="t" r="r" b="b"/>
              <a:pathLst>
                <a:path w="8836" h="8836" fill="none" extrusionOk="0">
                  <a:moveTo>
                    <a:pt x="8836" y="4405"/>
                  </a:moveTo>
                  <a:lnTo>
                    <a:pt x="8836" y="4405"/>
                  </a:lnTo>
                  <a:lnTo>
                    <a:pt x="8836" y="4869"/>
                  </a:lnTo>
                  <a:lnTo>
                    <a:pt x="8758" y="5306"/>
                  </a:lnTo>
                  <a:lnTo>
                    <a:pt x="8655" y="5719"/>
                  </a:lnTo>
                  <a:lnTo>
                    <a:pt x="8501" y="6131"/>
                  </a:lnTo>
                  <a:lnTo>
                    <a:pt x="8320" y="6517"/>
                  </a:lnTo>
                  <a:lnTo>
                    <a:pt x="8089" y="6878"/>
                  </a:lnTo>
                  <a:lnTo>
                    <a:pt x="7831" y="7238"/>
                  </a:lnTo>
                  <a:lnTo>
                    <a:pt x="7548" y="7547"/>
                  </a:lnTo>
                  <a:lnTo>
                    <a:pt x="7238" y="7831"/>
                  </a:lnTo>
                  <a:lnTo>
                    <a:pt x="6904" y="8088"/>
                  </a:lnTo>
                  <a:lnTo>
                    <a:pt x="6543" y="8294"/>
                  </a:lnTo>
                  <a:lnTo>
                    <a:pt x="6157" y="8501"/>
                  </a:lnTo>
                  <a:lnTo>
                    <a:pt x="5744" y="8629"/>
                  </a:lnTo>
                  <a:lnTo>
                    <a:pt x="5307" y="8758"/>
                  </a:lnTo>
                  <a:lnTo>
                    <a:pt x="4869" y="8810"/>
                  </a:lnTo>
                  <a:lnTo>
                    <a:pt x="4431" y="8835"/>
                  </a:lnTo>
                  <a:lnTo>
                    <a:pt x="4431" y="8835"/>
                  </a:lnTo>
                  <a:lnTo>
                    <a:pt x="3967" y="8810"/>
                  </a:lnTo>
                  <a:lnTo>
                    <a:pt x="3529" y="8758"/>
                  </a:lnTo>
                  <a:lnTo>
                    <a:pt x="3117" y="8629"/>
                  </a:lnTo>
                  <a:lnTo>
                    <a:pt x="2705" y="8501"/>
                  </a:lnTo>
                  <a:lnTo>
                    <a:pt x="2319" y="8294"/>
                  </a:lnTo>
                  <a:lnTo>
                    <a:pt x="1958" y="8088"/>
                  </a:lnTo>
                  <a:lnTo>
                    <a:pt x="1597" y="7831"/>
                  </a:lnTo>
                  <a:lnTo>
                    <a:pt x="1288" y="7547"/>
                  </a:lnTo>
                  <a:lnTo>
                    <a:pt x="1005" y="7238"/>
                  </a:lnTo>
                  <a:lnTo>
                    <a:pt x="747" y="6878"/>
                  </a:lnTo>
                  <a:lnTo>
                    <a:pt x="541" y="6517"/>
                  </a:lnTo>
                  <a:lnTo>
                    <a:pt x="335" y="6131"/>
                  </a:lnTo>
                  <a:lnTo>
                    <a:pt x="206" y="5719"/>
                  </a:lnTo>
                  <a:lnTo>
                    <a:pt x="77" y="5306"/>
                  </a:lnTo>
                  <a:lnTo>
                    <a:pt x="26" y="4869"/>
                  </a:lnTo>
                  <a:lnTo>
                    <a:pt x="0" y="4405"/>
                  </a:lnTo>
                  <a:lnTo>
                    <a:pt x="0" y="4405"/>
                  </a:lnTo>
                  <a:lnTo>
                    <a:pt x="26" y="3967"/>
                  </a:lnTo>
                  <a:lnTo>
                    <a:pt x="77" y="3529"/>
                  </a:lnTo>
                  <a:lnTo>
                    <a:pt x="206" y="3091"/>
                  </a:lnTo>
                  <a:lnTo>
                    <a:pt x="335" y="2679"/>
                  </a:lnTo>
                  <a:lnTo>
                    <a:pt x="541" y="2293"/>
                  </a:lnTo>
                  <a:lnTo>
                    <a:pt x="747" y="1932"/>
                  </a:lnTo>
                  <a:lnTo>
                    <a:pt x="1005" y="1597"/>
                  </a:lnTo>
                  <a:lnTo>
                    <a:pt x="1288" y="1288"/>
                  </a:lnTo>
                  <a:lnTo>
                    <a:pt x="1597" y="1005"/>
                  </a:lnTo>
                  <a:lnTo>
                    <a:pt x="1958" y="747"/>
                  </a:lnTo>
                  <a:lnTo>
                    <a:pt x="2319" y="515"/>
                  </a:lnTo>
                  <a:lnTo>
                    <a:pt x="2705" y="335"/>
                  </a:lnTo>
                  <a:lnTo>
                    <a:pt x="3117" y="180"/>
                  </a:lnTo>
                  <a:lnTo>
                    <a:pt x="3529" y="77"/>
                  </a:lnTo>
                  <a:lnTo>
                    <a:pt x="3967" y="0"/>
                  </a:lnTo>
                  <a:lnTo>
                    <a:pt x="4431" y="0"/>
                  </a:lnTo>
                  <a:lnTo>
                    <a:pt x="4431" y="0"/>
                  </a:lnTo>
                  <a:lnTo>
                    <a:pt x="4869" y="0"/>
                  </a:lnTo>
                  <a:lnTo>
                    <a:pt x="5307" y="77"/>
                  </a:lnTo>
                  <a:lnTo>
                    <a:pt x="5744" y="180"/>
                  </a:lnTo>
                  <a:lnTo>
                    <a:pt x="6157" y="335"/>
                  </a:lnTo>
                  <a:lnTo>
                    <a:pt x="6543" y="515"/>
                  </a:lnTo>
                  <a:lnTo>
                    <a:pt x="6904" y="747"/>
                  </a:lnTo>
                  <a:lnTo>
                    <a:pt x="7238" y="1005"/>
                  </a:lnTo>
                  <a:lnTo>
                    <a:pt x="7548" y="1288"/>
                  </a:lnTo>
                  <a:lnTo>
                    <a:pt x="7831" y="1597"/>
                  </a:lnTo>
                  <a:lnTo>
                    <a:pt x="8089" y="1932"/>
                  </a:lnTo>
                  <a:lnTo>
                    <a:pt x="8320" y="2293"/>
                  </a:lnTo>
                  <a:lnTo>
                    <a:pt x="8501" y="2679"/>
                  </a:lnTo>
                  <a:lnTo>
                    <a:pt x="8655" y="3091"/>
                  </a:lnTo>
                  <a:lnTo>
                    <a:pt x="8758" y="3529"/>
                  </a:lnTo>
                  <a:lnTo>
                    <a:pt x="8836" y="3967"/>
                  </a:lnTo>
                  <a:lnTo>
                    <a:pt x="8836" y="4405"/>
                  </a:lnTo>
                  <a:lnTo>
                    <a:pt x="8836" y="4405"/>
                  </a:ln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6"/>
            <p:cNvSpPr/>
            <p:nvPr/>
          </p:nvSpPr>
          <p:spPr>
            <a:xfrm>
              <a:off x="5263632" y="2180025"/>
              <a:ext cx="465104" cy="260953"/>
            </a:xfrm>
            <a:custGeom>
              <a:avLst/>
              <a:gdLst/>
              <a:ahLst/>
              <a:cxnLst/>
              <a:rect l="l" t="t" r="r" b="b"/>
              <a:pathLst>
                <a:path w="25940" h="14554" extrusionOk="0">
                  <a:moveTo>
                    <a:pt x="9737" y="0"/>
                  </a:moveTo>
                  <a:lnTo>
                    <a:pt x="9351" y="52"/>
                  </a:lnTo>
                  <a:lnTo>
                    <a:pt x="8990" y="103"/>
                  </a:lnTo>
                  <a:lnTo>
                    <a:pt x="8655" y="180"/>
                  </a:lnTo>
                  <a:lnTo>
                    <a:pt x="8346" y="283"/>
                  </a:lnTo>
                  <a:lnTo>
                    <a:pt x="8037" y="386"/>
                  </a:lnTo>
                  <a:lnTo>
                    <a:pt x="7754" y="515"/>
                  </a:lnTo>
                  <a:lnTo>
                    <a:pt x="7496" y="644"/>
                  </a:lnTo>
                  <a:lnTo>
                    <a:pt x="7264" y="799"/>
                  </a:lnTo>
                  <a:lnTo>
                    <a:pt x="7032" y="979"/>
                  </a:lnTo>
                  <a:lnTo>
                    <a:pt x="6826" y="1133"/>
                  </a:lnTo>
                  <a:lnTo>
                    <a:pt x="6646" y="1314"/>
                  </a:lnTo>
                  <a:lnTo>
                    <a:pt x="6285" y="1700"/>
                  </a:lnTo>
                  <a:lnTo>
                    <a:pt x="6002" y="2087"/>
                  </a:lnTo>
                  <a:lnTo>
                    <a:pt x="5770" y="2473"/>
                  </a:lnTo>
                  <a:lnTo>
                    <a:pt x="5590" y="2859"/>
                  </a:lnTo>
                  <a:lnTo>
                    <a:pt x="5461" y="3220"/>
                  </a:lnTo>
                  <a:lnTo>
                    <a:pt x="5358" y="3529"/>
                  </a:lnTo>
                  <a:lnTo>
                    <a:pt x="5229" y="4018"/>
                  </a:lnTo>
                  <a:lnTo>
                    <a:pt x="5203" y="4199"/>
                  </a:lnTo>
                  <a:lnTo>
                    <a:pt x="4843" y="4070"/>
                  </a:lnTo>
                  <a:lnTo>
                    <a:pt x="4431" y="3967"/>
                  </a:lnTo>
                  <a:lnTo>
                    <a:pt x="4018" y="3915"/>
                  </a:lnTo>
                  <a:lnTo>
                    <a:pt x="3581" y="3915"/>
                  </a:lnTo>
                  <a:lnTo>
                    <a:pt x="3117" y="3941"/>
                  </a:lnTo>
                  <a:lnTo>
                    <a:pt x="2679" y="4044"/>
                  </a:lnTo>
                  <a:lnTo>
                    <a:pt x="2241" y="4173"/>
                  </a:lnTo>
                  <a:lnTo>
                    <a:pt x="1829" y="4353"/>
                  </a:lnTo>
                  <a:lnTo>
                    <a:pt x="1417" y="4559"/>
                  </a:lnTo>
                  <a:lnTo>
                    <a:pt x="1056" y="4843"/>
                  </a:lnTo>
                  <a:lnTo>
                    <a:pt x="902" y="4997"/>
                  </a:lnTo>
                  <a:lnTo>
                    <a:pt x="747" y="5152"/>
                  </a:lnTo>
                  <a:lnTo>
                    <a:pt x="593" y="5332"/>
                  </a:lnTo>
                  <a:lnTo>
                    <a:pt x="464" y="5512"/>
                  </a:lnTo>
                  <a:lnTo>
                    <a:pt x="361" y="5719"/>
                  </a:lnTo>
                  <a:lnTo>
                    <a:pt x="258" y="5950"/>
                  </a:lnTo>
                  <a:lnTo>
                    <a:pt x="180" y="6182"/>
                  </a:lnTo>
                  <a:lnTo>
                    <a:pt x="103" y="6414"/>
                  </a:lnTo>
                  <a:lnTo>
                    <a:pt x="52" y="6672"/>
                  </a:lnTo>
                  <a:lnTo>
                    <a:pt x="26" y="6929"/>
                  </a:lnTo>
                  <a:lnTo>
                    <a:pt x="0" y="7213"/>
                  </a:lnTo>
                  <a:lnTo>
                    <a:pt x="26" y="7496"/>
                  </a:lnTo>
                  <a:lnTo>
                    <a:pt x="77" y="8063"/>
                  </a:lnTo>
                  <a:lnTo>
                    <a:pt x="206" y="8578"/>
                  </a:lnTo>
                  <a:lnTo>
                    <a:pt x="335" y="9016"/>
                  </a:lnTo>
                  <a:lnTo>
                    <a:pt x="515" y="9402"/>
                  </a:lnTo>
                  <a:lnTo>
                    <a:pt x="721" y="9737"/>
                  </a:lnTo>
                  <a:lnTo>
                    <a:pt x="979" y="10020"/>
                  </a:lnTo>
                  <a:lnTo>
                    <a:pt x="1236" y="10278"/>
                  </a:lnTo>
                  <a:lnTo>
                    <a:pt x="1494" y="10510"/>
                  </a:lnTo>
                  <a:lnTo>
                    <a:pt x="1777" y="10716"/>
                  </a:lnTo>
                  <a:lnTo>
                    <a:pt x="2087" y="10896"/>
                  </a:lnTo>
                  <a:lnTo>
                    <a:pt x="2679" y="11257"/>
                  </a:lnTo>
                  <a:lnTo>
                    <a:pt x="3271" y="11592"/>
                  </a:lnTo>
                  <a:lnTo>
                    <a:pt x="3555" y="11772"/>
                  </a:lnTo>
                  <a:lnTo>
                    <a:pt x="3812" y="11978"/>
                  </a:lnTo>
                  <a:lnTo>
                    <a:pt x="4044" y="12210"/>
                  </a:lnTo>
                  <a:lnTo>
                    <a:pt x="4225" y="12442"/>
                  </a:lnTo>
                  <a:lnTo>
                    <a:pt x="4405" y="12648"/>
                  </a:lnTo>
                  <a:lnTo>
                    <a:pt x="4534" y="12880"/>
                  </a:lnTo>
                  <a:lnTo>
                    <a:pt x="4637" y="13086"/>
                  </a:lnTo>
                  <a:lnTo>
                    <a:pt x="4714" y="13317"/>
                  </a:lnTo>
                  <a:lnTo>
                    <a:pt x="4791" y="13524"/>
                  </a:lnTo>
                  <a:lnTo>
                    <a:pt x="4817" y="13704"/>
                  </a:lnTo>
                  <a:lnTo>
                    <a:pt x="4869" y="14039"/>
                  </a:lnTo>
                  <a:lnTo>
                    <a:pt x="4869" y="14322"/>
                  </a:lnTo>
                  <a:lnTo>
                    <a:pt x="4843" y="14554"/>
                  </a:lnTo>
                  <a:lnTo>
                    <a:pt x="9273" y="14554"/>
                  </a:lnTo>
                  <a:lnTo>
                    <a:pt x="9273" y="14451"/>
                  </a:lnTo>
                  <a:lnTo>
                    <a:pt x="9299" y="14142"/>
                  </a:lnTo>
                  <a:lnTo>
                    <a:pt x="9351" y="13755"/>
                  </a:lnTo>
                  <a:lnTo>
                    <a:pt x="9402" y="13524"/>
                  </a:lnTo>
                  <a:lnTo>
                    <a:pt x="9479" y="13292"/>
                  </a:lnTo>
                  <a:lnTo>
                    <a:pt x="9582" y="13060"/>
                  </a:lnTo>
                  <a:lnTo>
                    <a:pt x="9711" y="12828"/>
                  </a:lnTo>
                  <a:lnTo>
                    <a:pt x="9866" y="12648"/>
                  </a:lnTo>
                  <a:lnTo>
                    <a:pt x="10072" y="12467"/>
                  </a:lnTo>
                  <a:lnTo>
                    <a:pt x="10304" y="12313"/>
                  </a:lnTo>
                  <a:lnTo>
                    <a:pt x="10561" y="12210"/>
                  </a:lnTo>
                  <a:lnTo>
                    <a:pt x="10896" y="12158"/>
                  </a:lnTo>
                  <a:lnTo>
                    <a:pt x="11257" y="12158"/>
                  </a:lnTo>
                  <a:lnTo>
                    <a:pt x="11772" y="12184"/>
                  </a:lnTo>
                  <a:lnTo>
                    <a:pt x="12210" y="12184"/>
                  </a:lnTo>
                  <a:lnTo>
                    <a:pt x="12236" y="12339"/>
                  </a:lnTo>
                  <a:lnTo>
                    <a:pt x="12287" y="12519"/>
                  </a:lnTo>
                  <a:lnTo>
                    <a:pt x="12390" y="12828"/>
                  </a:lnTo>
                  <a:lnTo>
                    <a:pt x="12570" y="13111"/>
                  </a:lnTo>
                  <a:lnTo>
                    <a:pt x="12777" y="13343"/>
                  </a:lnTo>
                  <a:lnTo>
                    <a:pt x="13060" y="13549"/>
                  </a:lnTo>
                  <a:lnTo>
                    <a:pt x="13343" y="13704"/>
                  </a:lnTo>
                  <a:lnTo>
                    <a:pt x="13498" y="13755"/>
                  </a:lnTo>
                  <a:lnTo>
                    <a:pt x="13652" y="13781"/>
                  </a:lnTo>
                  <a:lnTo>
                    <a:pt x="13833" y="13807"/>
                  </a:lnTo>
                  <a:lnTo>
                    <a:pt x="14013" y="13833"/>
                  </a:lnTo>
                  <a:lnTo>
                    <a:pt x="14245" y="13807"/>
                  </a:lnTo>
                  <a:lnTo>
                    <a:pt x="14477" y="13755"/>
                  </a:lnTo>
                  <a:lnTo>
                    <a:pt x="14683" y="13678"/>
                  </a:lnTo>
                  <a:lnTo>
                    <a:pt x="14889" y="13575"/>
                  </a:lnTo>
                  <a:lnTo>
                    <a:pt x="15095" y="13472"/>
                  </a:lnTo>
                  <a:lnTo>
                    <a:pt x="15249" y="13317"/>
                  </a:lnTo>
                  <a:lnTo>
                    <a:pt x="15404" y="13137"/>
                  </a:lnTo>
                  <a:lnTo>
                    <a:pt x="15533" y="12957"/>
                  </a:lnTo>
                  <a:lnTo>
                    <a:pt x="15790" y="13214"/>
                  </a:lnTo>
                  <a:lnTo>
                    <a:pt x="16099" y="13472"/>
                  </a:lnTo>
                  <a:lnTo>
                    <a:pt x="16434" y="13704"/>
                  </a:lnTo>
                  <a:lnTo>
                    <a:pt x="16821" y="13910"/>
                  </a:lnTo>
                  <a:lnTo>
                    <a:pt x="17284" y="14090"/>
                  </a:lnTo>
                  <a:lnTo>
                    <a:pt x="17774" y="14219"/>
                  </a:lnTo>
                  <a:lnTo>
                    <a:pt x="18340" y="14296"/>
                  </a:lnTo>
                  <a:lnTo>
                    <a:pt x="18959" y="14348"/>
                  </a:lnTo>
                  <a:lnTo>
                    <a:pt x="19242" y="14348"/>
                  </a:lnTo>
                  <a:lnTo>
                    <a:pt x="19500" y="14322"/>
                  </a:lnTo>
                  <a:lnTo>
                    <a:pt x="19783" y="14271"/>
                  </a:lnTo>
                  <a:lnTo>
                    <a:pt x="20015" y="14219"/>
                  </a:lnTo>
                  <a:lnTo>
                    <a:pt x="20272" y="14142"/>
                  </a:lnTo>
                  <a:lnTo>
                    <a:pt x="20504" y="14064"/>
                  </a:lnTo>
                  <a:lnTo>
                    <a:pt x="20710" y="13961"/>
                  </a:lnTo>
                  <a:lnTo>
                    <a:pt x="20916" y="13833"/>
                  </a:lnTo>
                  <a:lnTo>
                    <a:pt x="21122" y="13704"/>
                  </a:lnTo>
                  <a:lnTo>
                    <a:pt x="21303" y="13549"/>
                  </a:lnTo>
                  <a:lnTo>
                    <a:pt x="21483" y="13395"/>
                  </a:lnTo>
                  <a:lnTo>
                    <a:pt x="21638" y="13240"/>
                  </a:lnTo>
                  <a:lnTo>
                    <a:pt x="21792" y="13060"/>
                  </a:lnTo>
                  <a:lnTo>
                    <a:pt x="21947" y="12880"/>
                  </a:lnTo>
                  <a:lnTo>
                    <a:pt x="22050" y="12673"/>
                  </a:lnTo>
                  <a:lnTo>
                    <a:pt x="22179" y="12467"/>
                  </a:lnTo>
                  <a:lnTo>
                    <a:pt x="22436" y="12673"/>
                  </a:lnTo>
                  <a:lnTo>
                    <a:pt x="22719" y="12828"/>
                  </a:lnTo>
                  <a:lnTo>
                    <a:pt x="22874" y="12880"/>
                  </a:lnTo>
                  <a:lnTo>
                    <a:pt x="23029" y="12905"/>
                  </a:lnTo>
                  <a:lnTo>
                    <a:pt x="23209" y="12931"/>
                  </a:lnTo>
                  <a:lnTo>
                    <a:pt x="23570" y="12931"/>
                  </a:lnTo>
                  <a:lnTo>
                    <a:pt x="23750" y="12905"/>
                  </a:lnTo>
                  <a:lnTo>
                    <a:pt x="23904" y="12854"/>
                  </a:lnTo>
                  <a:lnTo>
                    <a:pt x="24085" y="12802"/>
                  </a:lnTo>
                  <a:lnTo>
                    <a:pt x="24239" y="12725"/>
                  </a:lnTo>
                  <a:lnTo>
                    <a:pt x="24394" y="12622"/>
                  </a:lnTo>
                  <a:lnTo>
                    <a:pt x="24523" y="12519"/>
                  </a:lnTo>
                  <a:lnTo>
                    <a:pt x="24651" y="12416"/>
                  </a:lnTo>
                  <a:lnTo>
                    <a:pt x="24780" y="12287"/>
                  </a:lnTo>
                  <a:lnTo>
                    <a:pt x="24883" y="12133"/>
                  </a:lnTo>
                  <a:lnTo>
                    <a:pt x="24961" y="12004"/>
                  </a:lnTo>
                  <a:lnTo>
                    <a:pt x="25038" y="11849"/>
                  </a:lnTo>
                  <a:lnTo>
                    <a:pt x="25115" y="11669"/>
                  </a:lnTo>
                  <a:lnTo>
                    <a:pt x="25141" y="11489"/>
                  </a:lnTo>
                  <a:lnTo>
                    <a:pt x="25167" y="11308"/>
                  </a:lnTo>
                  <a:lnTo>
                    <a:pt x="25192" y="11128"/>
                  </a:lnTo>
                  <a:lnTo>
                    <a:pt x="25167" y="10819"/>
                  </a:lnTo>
                  <a:lnTo>
                    <a:pt x="25089" y="10535"/>
                  </a:lnTo>
                  <a:lnTo>
                    <a:pt x="24961" y="10252"/>
                  </a:lnTo>
                  <a:lnTo>
                    <a:pt x="24780" y="9995"/>
                  </a:lnTo>
                  <a:lnTo>
                    <a:pt x="25038" y="9788"/>
                  </a:lnTo>
                  <a:lnTo>
                    <a:pt x="25295" y="9557"/>
                  </a:lnTo>
                  <a:lnTo>
                    <a:pt x="25501" y="9299"/>
                  </a:lnTo>
                  <a:lnTo>
                    <a:pt x="25682" y="9016"/>
                  </a:lnTo>
                  <a:lnTo>
                    <a:pt x="25811" y="8681"/>
                  </a:lnTo>
                  <a:lnTo>
                    <a:pt x="25888" y="8320"/>
                  </a:lnTo>
                  <a:lnTo>
                    <a:pt x="25939" y="7960"/>
                  </a:lnTo>
                  <a:lnTo>
                    <a:pt x="25939" y="7547"/>
                  </a:lnTo>
                  <a:lnTo>
                    <a:pt x="25914" y="7290"/>
                  </a:lnTo>
                  <a:lnTo>
                    <a:pt x="25888" y="7084"/>
                  </a:lnTo>
                  <a:lnTo>
                    <a:pt x="25836" y="6852"/>
                  </a:lnTo>
                  <a:lnTo>
                    <a:pt x="25759" y="6672"/>
                  </a:lnTo>
                  <a:lnTo>
                    <a:pt x="25682" y="6491"/>
                  </a:lnTo>
                  <a:lnTo>
                    <a:pt x="25604" y="6311"/>
                  </a:lnTo>
                  <a:lnTo>
                    <a:pt x="25398" y="6002"/>
                  </a:lnTo>
                  <a:lnTo>
                    <a:pt x="25141" y="5744"/>
                  </a:lnTo>
                  <a:lnTo>
                    <a:pt x="24883" y="5538"/>
                  </a:lnTo>
                  <a:lnTo>
                    <a:pt x="24626" y="5358"/>
                  </a:lnTo>
                  <a:lnTo>
                    <a:pt x="24342" y="5203"/>
                  </a:lnTo>
                  <a:lnTo>
                    <a:pt x="24059" y="5100"/>
                  </a:lnTo>
                  <a:lnTo>
                    <a:pt x="23801" y="5023"/>
                  </a:lnTo>
                  <a:lnTo>
                    <a:pt x="23312" y="4894"/>
                  </a:lnTo>
                  <a:lnTo>
                    <a:pt x="22977" y="4868"/>
                  </a:lnTo>
                  <a:lnTo>
                    <a:pt x="22874" y="4843"/>
                  </a:lnTo>
                  <a:lnTo>
                    <a:pt x="22848" y="4714"/>
                  </a:lnTo>
                  <a:lnTo>
                    <a:pt x="22745" y="4379"/>
                  </a:lnTo>
                  <a:lnTo>
                    <a:pt x="22668" y="4147"/>
                  </a:lnTo>
                  <a:lnTo>
                    <a:pt x="22539" y="3890"/>
                  </a:lnTo>
                  <a:lnTo>
                    <a:pt x="22410" y="3581"/>
                  </a:lnTo>
                  <a:lnTo>
                    <a:pt x="22256" y="3297"/>
                  </a:lnTo>
                  <a:lnTo>
                    <a:pt x="22050" y="2988"/>
                  </a:lnTo>
                  <a:lnTo>
                    <a:pt x="21792" y="2679"/>
                  </a:lnTo>
                  <a:lnTo>
                    <a:pt x="21509" y="2396"/>
                  </a:lnTo>
                  <a:lnTo>
                    <a:pt x="21174" y="2112"/>
                  </a:lnTo>
                  <a:lnTo>
                    <a:pt x="20788" y="1855"/>
                  </a:lnTo>
                  <a:lnTo>
                    <a:pt x="20375" y="1649"/>
                  </a:lnTo>
                  <a:lnTo>
                    <a:pt x="20144" y="1546"/>
                  </a:lnTo>
                  <a:lnTo>
                    <a:pt x="19886" y="1468"/>
                  </a:lnTo>
                  <a:lnTo>
                    <a:pt x="19628" y="1391"/>
                  </a:lnTo>
                  <a:lnTo>
                    <a:pt x="19345" y="1340"/>
                  </a:lnTo>
                  <a:lnTo>
                    <a:pt x="18856" y="1288"/>
                  </a:lnTo>
                  <a:lnTo>
                    <a:pt x="18392" y="1288"/>
                  </a:lnTo>
                  <a:lnTo>
                    <a:pt x="17954" y="1314"/>
                  </a:lnTo>
                  <a:lnTo>
                    <a:pt x="17568" y="1391"/>
                  </a:lnTo>
                  <a:lnTo>
                    <a:pt x="17181" y="1520"/>
                  </a:lnTo>
                  <a:lnTo>
                    <a:pt x="16846" y="1674"/>
                  </a:lnTo>
                  <a:lnTo>
                    <a:pt x="16537" y="1855"/>
                  </a:lnTo>
                  <a:lnTo>
                    <a:pt x="16228" y="2061"/>
                  </a:lnTo>
                  <a:lnTo>
                    <a:pt x="16099" y="1906"/>
                  </a:lnTo>
                  <a:lnTo>
                    <a:pt x="15945" y="1752"/>
                  </a:lnTo>
                  <a:lnTo>
                    <a:pt x="15790" y="1623"/>
                  </a:lnTo>
                  <a:lnTo>
                    <a:pt x="15610" y="1520"/>
                  </a:lnTo>
                  <a:lnTo>
                    <a:pt x="15430" y="1443"/>
                  </a:lnTo>
                  <a:lnTo>
                    <a:pt x="15224" y="1391"/>
                  </a:lnTo>
                  <a:lnTo>
                    <a:pt x="15018" y="1340"/>
                  </a:lnTo>
                  <a:lnTo>
                    <a:pt x="14786" y="1340"/>
                  </a:lnTo>
                  <a:lnTo>
                    <a:pt x="14502" y="1365"/>
                  </a:lnTo>
                  <a:lnTo>
                    <a:pt x="14219" y="1417"/>
                  </a:lnTo>
                  <a:lnTo>
                    <a:pt x="13987" y="1520"/>
                  </a:lnTo>
                  <a:lnTo>
                    <a:pt x="13730" y="1674"/>
                  </a:lnTo>
                  <a:lnTo>
                    <a:pt x="13549" y="1417"/>
                  </a:lnTo>
                  <a:lnTo>
                    <a:pt x="13343" y="1211"/>
                  </a:lnTo>
                  <a:lnTo>
                    <a:pt x="13111" y="1005"/>
                  </a:lnTo>
                  <a:lnTo>
                    <a:pt x="12880" y="824"/>
                  </a:lnTo>
                  <a:lnTo>
                    <a:pt x="12648" y="670"/>
                  </a:lnTo>
                  <a:lnTo>
                    <a:pt x="12416" y="541"/>
                  </a:lnTo>
                  <a:lnTo>
                    <a:pt x="12184" y="412"/>
                  </a:lnTo>
                  <a:lnTo>
                    <a:pt x="11926" y="309"/>
                  </a:lnTo>
                  <a:lnTo>
                    <a:pt x="11437" y="155"/>
                  </a:lnTo>
                  <a:lnTo>
                    <a:pt x="10973" y="77"/>
                  </a:lnTo>
                  <a:lnTo>
                    <a:pt x="10535" y="26"/>
                  </a:lnTo>
                  <a:lnTo>
                    <a:pt x="1012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6"/>
            <p:cNvSpPr/>
            <p:nvPr/>
          </p:nvSpPr>
          <p:spPr>
            <a:xfrm>
              <a:off x="5318121" y="2207261"/>
              <a:ext cx="35591" cy="35591"/>
            </a:xfrm>
            <a:custGeom>
              <a:avLst/>
              <a:gdLst/>
              <a:ahLst/>
              <a:cxnLst/>
              <a:rect l="l" t="t" r="r" b="b"/>
              <a:pathLst>
                <a:path w="1985" h="1985" extrusionOk="0">
                  <a:moveTo>
                    <a:pt x="979" y="1"/>
                  </a:moveTo>
                  <a:lnTo>
                    <a:pt x="773" y="27"/>
                  </a:lnTo>
                  <a:lnTo>
                    <a:pt x="593" y="78"/>
                  </a:lnTo>
                  <a:lnTo>
                    <a:pt x="439" y="155"/>
                  </a:lnTo>
                  <a:lnTo>
                    <a:pt x="284" y="284"/>
                  </a:lnTo>
                  <a:lnTo>
                    <a:pt x="155" y="439"/>
                  </a:lnTo>
                  <a:lnTo>
                    <a:pt x="78" y="593"/>
                  </a:lnTo>
                  <a:lnTo>
                    <a:pt x="1" y="799"/>
                  </a:lnTo>
                  <a:lnTo>
                    <a:pt x="1" y="1005"/>
                  </a:lnTo>
                  <a:lnTo>
                    <a:pt x="1" y="1186"/>
                  </a:lnTo>
                  <a:lnTo>
                    <a:pt x="78" y="1392"/>
                  </a:lnTo>
                  <a:lnTo>
                    <a:pt x="155" y="1546"/>
                  </a:lnTo>
                  <a:lnTo>
                    <a:pt x="284" y="1701"/>
                  </a:lnTo>
                  <a:lnTo>
                    <a:pt x="439" y="1830"/>
                  </a:lnTo>
                  <a:lnTo>
                    <a:pt x="593" y="1907"/>
                  </a:lnTo>
                  <a:lnTo>
                    <a:pt x="773" y="1984"/>
                  </a:lnTo>
                  <a:lnTo>
                    <a:pt x="1186" y="1984"/>
                  </a:lnTo>
                  <a:lnTo>
                    <a:pt x="1366" y="1907"/>
                  </a:lnTo>
                  <a:lnTo>
                    <a:pt x="1546" y="1830"/>
                  </a:lnTo>
                  <a:lnTo>
                    <a:pt x="1701" y="1701"/>
                  </a:lnTo>
                  <a:lnTo>
                    <a:pt x="1804" y="1546"/>
                  </a:lnTo>
                  <a:lnTo>
                    <a:pt x="1907" y="1392"/>
                  </a:lnTo>
                  <a:lnTo>
                    <a:pt x="1958" y="1186"/>
                  </a:lnTo>
                  <a:lnTo>
                    <a:pt x="1984" y="1005"/>
                  </a:lnTo>
                  <a:lnTo>
                    <a:pt x="1958" y="799"/>
                  </a:lnTo>
                  <a:lnTo>
                    <a:pt x="1907" y="593"/>
                  </a:lnTo>
                  <a:lnTo>
                    <a:pt x="1804" y="439"/>
                  </a:lnTo>
                  <a:lnTo>
                    <a:pt x="1701" y="284"/>
                  </a:lnTo>
                  <a:lnTo>
                    <a:pt x="1546" y="155"/>
                  </a:lnTo>
                  <a:lnTo>
                    <a:pt x="1366" y="78"/>
                  </a:lnTo>
                  <a:lnTo>
                    <a:pt x="1186" y="27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6"/>
            <p:cNvSpPr/>
            <p:nvPr/>
          </p:nvSpPr>
          <p:spPr>
            <a:xfrm>
              <a:off x="5524119" y="2430346"/>
              <a:ext cx="35573" cy="36039"/>
            </a:xfrm>
            <a:custGeom>
              <a:avLst/>
              <a:gdLst/>
              <a:ahLst/>
              <a:cxnLst/>
              <a:rect l="l" t="t" r="r" b="b"/>
              <a:pathLst>
                <a:path w="1984" h="2010" extrusionOk="0">
                  <a:moveTo>
                    <a:pt x="1005" y="0"/>
                  </a:moveTo>
                  <a:lnTo>
                    <a:pt x="799" y="26"/>
                  </a:lnTo>
                  <a:lnTo>
                    <a:pt x="618" y="78"/>
                  </a:lnTo>
                  <a:lnTo>
                    <a:pt x="438" y="181"/>
                  </a:lnTo>
                  <a:lnTo>
                    <a:pt x="283" y="310"/>
                  </a:lnTo>
                  <a:lnTo>
                    <a:pt x="155" y="438"/>
                  </a:lnTo>
                  <a:lnTo>
                    <a:pt x="77" y="619"/>
                  </a:lnTo>
                  <a:lnTo>
                    <a:pt x="26" y="799"/>
                  </a:lnTo>
                  <a:lnTo>
                    <a:pt x="0" y="1005"/>
                  </a:lnTo>
                  <a:lnTo>
                    <a:pt x="26" y="1211"/>
                  </a:lnTo>
                  <a:lnTo>
                    <a:pt x="77" y="1391"/>
                  </a:lnTo>
                  <a:lnTo>
                    <a:pt x="155" y="1572"/>
                  </a:lnTo>
                  <a:lnTo>
                    <a:pt x="283" y="1726"/>
                  </a:lnTo>
                  <a:lnTo>
                    <a:pt x="438" y="1829"/>
                  </a:lnTo>
                  <a:lnTo>
                    <a:pt x="618" y="1932"/>
                  </a:lnTo>
                  <a:lnTo>
                    <a:pt x="799" y="1984"/>
                  </a:lnTo>
                  <a:lnTo>
                    <a:pt x="1005" y="2010"/>
                  </a:lnTo>
                  <a:lnTo>
                    <a:pt x="1185" y="1984"/>
                  </a:lnTo>
                  <a:lnTo>
                    <a:pt x="1391" y="1932"/>
                  </a:lnTo>
                  <a:lnTo>
                    <a:pt x="1546" y="1829"/>
                  </a:lnTo>
                  <a:lnTo>
                    <a:pt x="1700" y="1726"/>
                  </a:lnTo>
                  <a:lnTo>
                    <a:pt x="1829" y="1572"/>
                  </a:lnTo>
                  <a:lnTo>
                    <a:pt x="1906" y="1391"/>
                  </a:lnTo>
                  <a:lnTo>
                    <a:pt x="1984" y="1211"/>
                  </a:lnTo>
                  <a:lnTo>
                    <a:pt x="1984" y="1005"/>
                  </a:lnTo>
                  <a:lnTo>
                    <a:pt x="1984" y="799"/>
                  </a:lnTo>
                  <a:lnTo>
                    <a:pt x="1906" y="619"/>
                  </a:lnTo>
                  <a:lnTo>
                    <a:pt x="1829" y="438"/>
                  </a:lnTo>
                  <a:lnTo>
                    <a:pt x="1700" y="310"/>
                  </a:lnTo>
                  <a:lnTo>
                    <a:pt x="1546" y="181"/>
                  </a:lnTo>
                  <a:lnTo>
                    <a:pt x="1391" y="78"/>
                  </a:lnTo>
                  <a:lnTo>
                    <a:pt x="1185" y="26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6"/>
            <p:cNvSpPr/>
            <p:nvPr/>
          </p:nvSpPr>
          <p:spPr>
            <a:xfrm>
              <a:off x="5681598" y="2236361"/>
              <a:ext cx="24959" cy="24959"/>
            </a:xfrm>
            <a:custGeom>
              <a:avLst/>
              <a:gdLst/>
              <a:ahLst/>
              <a:cxnLst/>
              <a:rect l="l" t="t" r="r" b="b"/>
              <a:pathLst>
                <a:path w="1392" h="1392" extrusionOk="0">
                  <a:moveTo>
                    <a:pt x="696" y="1"/>
                  </a:moveTo>
                  <a:lnTo>
                    <a:pt x="568" y="26"/>
                  </a:lnTo>
                  <a:lnTo>
                    <a:pt x="439" y="52"/>
                  </a:lnTo>
                  <a:lnTo>
                    <a:pt x="310" y="129"/>
                  </a:lnTo>
                  <a:lnTo>
                    <a:pt x="207" y="207"/>
                  </a:lnTo>
                  <a:lnTo>
                    <a:pt x="130" y="310"/>
                  </a:lnTo>
                  <a:lnTo>
                    <a:pt x="78" y="439"/>
                  </a:lnTo>
                  <a:lnTo>
                    <a:pt x="27" y="567"/>
                  </a:lnTo>
                  <a:lnTo>
                    <a:pt x="1" y="696"/>
                  </a:lnTo>
                  <a:lnTo>
                    <a:pt x="27" y="851"/>
                  </a:lnTo>
                  <a:lnTo>
                    <a:pt x="78" y="979"/>
                  </a:lnTo>
                  <a:lnTo>
                    <a:pt x="130" y="1083"/>
                  </a:lnTo>
                  <a:lnTo>
                    <a:pt x="207" y="1186"/>
                  </a:lnTo>
                  <a:lnTo>
                    <a:pt x="310" y="1263"/>
                  </a:lnTo>
                  <a:lnTo>
                    <a:pt x="439" y="1340"/>
                  </a:lnTo>
                  <a:lnTo>
                    <a:pt x="568" y="1366"/>
                  </a:lnTo>
                  <a:lnTo>
                    <a:pt x="696" y="1392"/>
                  </a:lnTo>
                  <a:lnTo>
                    <a:pt x="851" y="1366"/>
                  </a:lnTo>
                  <a:lnTo>
                    <a:pt x="980" y="1340"/>
                  </a:lnTo>
                  <a:lnTo>
                    <a:pt x="1083" y="1263"/>
                  </a:lnTo>
                  <a:lnTo>
                    <a:pt x="1186" y="1186"/>
                  </a:lnTo>
                  <a:lnTo>
                    <a:pt x="1289" y="1083"/>
                  </a:lnTo>
                  <a:lnTo>
                    <a:pt x="1340" y="979"/>
                  </a:lnTo>
                  <a:lnTo>
                    <a:pt x="1392" y="851"/>
                  </a:lnTo>
                  <a:lnTo>
                    <a:pt x="1392" y="696"/>
                  </a:lnTo>
                  <a:lnTo>
                    <a:pt x="1392" y="567"/>
                  </a:lnTo>
                  <a:lnTo>
                    <a:pt x="1340" y="439"/>
                  </a:lnTo>
                  <a:lnTo>
                    <a:pt x="1289" y="310"/>
                  </a:lnTo>
                  <a:lnTo>
                    <a:pt x="1186" y="207"/>
                  </a:lnTo>
                  <a:lnTo>
                    <a:pt x="1083" y="129"/>
                  </a:lnTo>
                  <a:lnTo>
                    <a:pt x="980" y="52"/>
                  </a:lnTo>
                  <a:lnTo>
                    <a:pt x="851" y="26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6"/>
            <p:cNvSpPr/>
            <p:nvPr/>
          </p:nvSpPr>
          <p:spPr>
            <a:xfrm>
              <a:off x="5318121" y="2448366"/>
              <a:ext cx="145036" cy="450778"/>
            </a:xfrm>
            <a:custGeom>
              <a:avLst/>
              <a:gdLst/>
              <a:ahLst/>
              <a:cxnLst/>
              <a:rect l="l" t="t" r="r" b="b"/>
              <a:pathLst>
                <a:path w="8089" h="25141" extrusionOk="0">
                  <a:moveTo>
                    <a:pt x="1366" y="0"/>
                  </a:moveTo>
                  <a:lnTo>
                    <a:pt x="1" y="25141"/>
                  </a:lnTo>
                  <a:lnTo>
                    <a:pt x="8089" y="25141"/>
                  </a:lnTo>
                  <a:lnTo>
                    <a:pt x="6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6"/>
            <p:cNvSpPr/>
            <p:nvPr/>
          </p:nvSpPr>
          <p:spPr>
            <a:xfrm>
              <a:off x="5335208" y="2431727"/>
              <a:ext cx="109481" cy="16657"/>
            </a:xfrm>
            <a:custGeom>
              <a:avLst/>
              <a:gdLst/>
              <a:ahLst/>
              <a:cxnLst/>
              <a:rect l="l" t="t" r="r" b="b"/>
              <a:pathLst>
                <a:path w="6106" h="929" extrusionOk="0">
                  <a:moveTo>
                    <a:pt x="464" y="1"/>
                  </a:moveTo>
                  <a:lnTo>
                    <a:pt x="361" y="26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30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1" y="387"/>
                  </a:lnTo>
                  <a:lnTo>
                    <a:pt x="1" y="464"/>
                  </a:lnTo>
                  <a:lnTo>
                    <a:pt x="1" y="567"/>
                  </a:lnTo>
                  <a:lnTo>
                    <a:pt x="52" y="645"/>
                  </a:lnTo>
                  <a:lnTo>
                    <a:pt x="78" y="722"/>
                  </a:lnTo>
                  <a:lnTo>
                    <a:pt x="130" y="799"/>
                  </a:lnTo>
                  <a:lnTo>
                    <a:pt x="207" y="851"/>
                  </a:lnTo>
                  <a:lnTo>
                    <a:pt x="284" y="902"/>
                  </a:lnTo>
                  <a:lnTo>
                    <a:pt x="361" y="928"/>
                  </a:lnTo>
                  <a:lnTo>
                    <a:pt x="5745" y="928"/>
                  </a:lnTo>
                  <a:lnTo>
                    <a:pt x="5822" y="902"/>
                  </a:lnTo>
                  <a:lnTo>
                    <a:pt x="5900" y="851"/>
                  </a:lnTo>
                  <a:lnTo>
                    <a:pt x="5977" y="799"/>
                  </a:lnTo>
                  <a:lnTo>
                    <a:pt x="6028" y="722"/>
                  </a:lnTo>
                  <a:lnTo>
                    <a:pt x="6080" y="645"/>
                  </a:lnTo>
                  <a:lnTo>
                    <a:pt x="6106" y="567"/>
                  </a:lnTo>
                  <a:lnTo>
                    <a:pt x="6106" y="464"/>
                  </a:lnTo>
                  <a:lnTo>
                    <a:pt x="6106" y="387"/>
                  </a:lnTo>
                  <a:lnTo>
                    <a:pt x="6080" y="284"/>
                  </a:lnTo>
                  <a:lnTo>
                    <a:pt x="6028" y="207"/>
                  </a:lnTo>
                  <a:lnTo>
                    <a:pt x="5977" y="130"/>
                  </a:lnTo>
                  <a:lnTo>
                    <a:pt x="5900" y="78"/>
                  </a:lnTo>
                  <a:lnTo>
                    <a:pt x="5822" y="52"/>
                  </a:lnTo>
                  <a:lnTo>
                    <a:pt x="5745" y="26"/>
                  </a:lnTo>
                  <a:lnTo>
                    <a:pt x="5642" y="1"/>
                  </a:lnTo>
                  <a:close/>
                </a:path>
              </a:pathLst>
            </a:custGeom>
            <a:solidFill>
              <a:srgbClr val="10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6"/>
            <p:cNvSpPr/>
            <p:nvPr/>
          </p:nvSpPr>
          <p:spPr>
            <a:xfrm>
              <a:off x="4942631" y="2564283"/>
              <a:ext cx="572720" cy="334861"/>
            </a:xfrm>
            <a:custGeom>
              <a:avLst/>
              <a:gdLst/>
              <a:ahLst/>
              <a:cxnLst/>
              <a:rect l="l" t="t" r="r" b="b"/>
              <a:pathLst>
                <a:path w="31942" h="18676" extrusionOk="0">
                  <a:moveTo>
                    <a:pt x="15971" y="1"/>
                  </a:moveTo>
                  <a:lnTo>
                    <a:pt x="15147" y="26"/>
                  </a:lnTo>
                  <a:lnTo>
                    <a:pt x="14348" y="104"/>
                  </a:lnTo>
                  <a:lnTo>
                    <a:pt x="13550" y="207"/>
                  </a:lnTo>
                  <a:lnTo>
                    <a:pt x="12751" y="335"/>
                  </a:lnTo>
                  <a:lnTo>
                    <a:pt x="11979" y="516"/>
                  </a:lnTo>
                  <a:lnTo>
                    <a:pt x="11231" y="722"/>
                  </a:lnTo>
                  <a:lnTo>
                    <a:pt x="10484" y="979"/>
                  </a:lnTo>
                  <a:lnTo>
                    <a:pt x="9763" y="1263"/>
                  </a:lnTo>
                  <a:lnTo>
                    <a:pt x="9042" y="1572"/>
                  </a:lnTo>
                  <a:lnTo>
                    <a:pt x="8372" y="1933"/>
                  </a:lnTo>
                  <a:lnTo>
                    <a:pt x="7703" y="2319"/>
                  </a:lnTo>
                  <a:lnTo>
                    <a:pt x="7033" y="2731"/>
                  </a:lnTo>
                  <a:lnTo>
                    <a:pt x="6415" y="3169"/>
                  </a:lnTo>
                  <a:lnTo>
                    <a:pt x="5822" y="3658"/>
                  </a:lnTo>
                  <a:lnTo>
                    <a:pt x="5230" y="4148"/>
                  </a:lnTo>
                  <a:lnTo>
                    <a:pt x="4689" y="4689"/>
                  </a:lnTo>
                  <a:lnTo>
                    <a:pt x="4148" y="5230"/>
                  </a:lnTo>
                  <a:lnTo>
                    <a:pt x="3658" y="5822"/>
                  </a:lnTo>
                  <a:lnTo>
                    <a:pt x="3169" y="6415"/>
                  </a:lnTo>
                  <a:lnTo>
                    <a:pt x="2731" y="7059"/>
                  </a:lnTo>
                  <a:lnTo>
                    <a:pt x="2319" y="7703"/>
                  </a:lnTo>
                  <a:lnTo>
                    <a:pt x="1933" y="8372"/>
                  </a:lnTo>
                  <a:lnTo>
                    <a:pt x="1572" y="9042"/>
                  </a:lnTo>
                  <a:lnTo>
                    <a:pt x="1263" y="9763"/>
                  </a:lnTo>
                  <a:lnTo>
                    <a:pt x="979" y="10485"/>
                  </a:lnTo>
                  <a:lnTo>
                    <a:pt x="722" y="11232"/>
                  </a:lnTo>
                  <a:lnTo>
                    <a:pt x="516" y="11979"/>
                  </a:lnTo>
                  <a:lnTo>
                    <a:pt x="335" y="12751"/>
                  </a:lnTo>
                  <a:lnTo>
                    <a:pt x="181" y="13550"/>
                  </a:lnTo>
                  <a:lnTo>
                    <a:pt x="78" y="14348"/>
                  </a:lnTo>
                  <a:lnTo>
                    <a:pt x="26" y="15147"/>
                  </a:lnTo>
                  <a:lnTo>
                    <a:pt x="1" y="15971"/>
                  </a:lnTo>
                  <a:lnTo>
                    <a:pt x="1" y="18676"/>
                  </a:lnTo>
                  <a:lnTo>
                    <a:pt x="31942" y="18676"/>
                  </a:lnTo>
                  <a:lnTo>
                    <a:pt x="31942" y="15971"/>
                  </a:lnTo>
                  <a:lnTo>
                    <a:pt x="31916" y="15147"/>
                  </a:lnTo>
                  <a:lnTo>
                    <a:pt x="31864" y="14348"/>
                  </a:lnTo>
                  <a:lnTo>
                    <a:pt x="31761" y="13550"/>
                  </a:lnTo>
                  <a:lnTo>
                    <a:pt x="31607" y="12751"/>
                  </a:lnTo>
                  <a:lnTo>
                    <a:pt x="31427" y="11979"/>
                  </a:lnTo>
                  <a:lnTo>
                    <a:pt x="31220" y="11232"/>
                  </a:lnTo>
                  <a:lnTo>
                    <a:pt x="30963" y="10485"/>
                  </a:lnTo>
                  <a:lnTo>
                    <a:pt x="30680" y="9763"/>
                  </a:lnTo>
                  <a:lnTo>
                    <a:pt x="30370" y="9042"/>
                  </a:lnTo>
                  <a:lnTo>
                    <a:pt x="30010" y="8372"/>
                  </a:lnTo>
                  <a:lnTo>
                    <a:pt x="29623" y="7703"/>
                  </a:lnTo>
                  <a:lnTo>
                    <a:pt x="29211" y="7059"/>
                  </a:lnTo>
                  <a:lnTo>
                    <a:pt x="28773" y="6415"/>
                  </a:lnTo>
                  <a:lnTo>
                    <a:pt x="28284" y="5822"/>
                  </a:lnTo>
                  <a:lnTo>
                    <a:pt x="27795" y="5230"/>
                  </a:lnTo>
                  <a:lnTo>
                    <a:pt x="27254" y="4689"/>
                  </a:lnTo>
                  <a:lnTo>
                    <a:pt x="26713" y="4148"/>
                  </a:lnTo>
                  <a:lnTo>
                    <a:pt x="26120" y="3658"/>
                  </a:lnTo>
                  <a:lnTo>
                    <a:pt x="25528" y="3169"/>
                  </a:lnTo>
                  <a:lnTo>
                    <a:pt x="24910" y="2731"/>
                  </a:lnTo>
                  <a:lnTo>
                    <a:pt x="24240" y="2319"/>
                  </a:lnTo>
                  <a:lnTo>
                    <a:pt x="23570" y="1933"/>
                  </a:lnTo>
                  <a:lnTo>
                    <a:pt x="22900" y="1572"/>
                  </a:lnTo>
                  <a:lnTo>
                    <a:pt x="22179" y="1263"/>
                  </a:lnTo>
                  <a:lnTo>
                    <a:pt x="21458" y="979"/>
                  </a:lnTo>
                  <a:lnTo>
                    <a:pt x="20711" y="722"/>
                  </a:lnTo>
                  <a:lnTo>
                    <a:pt x="19964" y="516"/>
                  </a:lnTo>
                  <a:lnTo>
                    <a:pt x="19191" y="335"/>
                  </a:lnTo>
                  <a:lnTo>
                    <a:pt x="18392" y="207"/>
                  </a:lnTo>
                  <a:lnTo>
                    <a:pt x="17594" y="104"/>
                  </a:lnTo>
                  <a:lnTo>
                    <a:pt x="16795" y="26"/>
                  </a:lnTo>
                  <a:lnTo>
                    <a:pt x="15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6"/>
            <p:cNvSpPr/>
            <p:nvPr/>
          </p:nvSpPr>
          <p:spPr>
            <a:xfrm>
              <a:off x="5362928" y="2801676"/>
              <a:ext cx="54973" cy="54991"/>
            </a:xfrm>
            <a:custGeom>
              <a:avLst/>
              <a:gdLst/>
              <a:ahLst/>
              <a:cxnLst/>
              <a:rect l="l" t="t" r="r" b="b"/>
              <a:pathLst>
                <a:path w="3066" h="3067" extrusionOk="0">
                  <a:moveTo>
                    <a:pt x="1391" y="1"/>
                  </a:moveTo>
                  <a:lnTo>
                    <a:pt x="1237" y="26"/>
                  </a:lnTo>
                  <a:lnTo>
                    <a:pt x="928" y="104"/>
                  </a:lnTo>
                  <a:lnTo>
                    <a:pt x="670" y="258"/>
                  </a:lnTo>
                  <a:lnTo>
                    <a:pt x="464" y="439"/>
                  </a:lnTo>
                  <a:lnTo>
                    <a:pt x="258" y="670"/>
                  </a:lnTo>
                  <a:lnTo>
                    <a:pt x="129" y="928"/>
                  </a:lnTo>
                  <a:lnTo>
                    <a:pt x="26" y="1211"/>
                  </a:lnTo>
                  <a:lnTo>
                    <a:pt x="0" y="1366"/>
                  </a:lnTo>
                  <a:lnTo>
                    <a:pt x="0" y="1521"/>
                  </a:lnTo>
                  <a:lnTo>
                    <a:pt x="0" y="1701"/>
                  </a:lnTo>
                  <a:lnTo>
                    <a:pt x="26" y="1830"/>
                  </a:lnTo>
                  <a:lnTo>
                    <a:pt x="129" y="2139"/>
                  </a:lnTo>
                  <a:lnTo>
                    <a:pt x="258" y="2396"/>
                  </a:lnTo>
                  <a:lnTo>
                    <a:pt x="464" y="2628"/>
                  </a:lnTo>
                  <a:lnTo>
                    <a:pt x="670" y="2808"/>
                  </a:lnTo>
                  <a:lnTo>
                    <a:pt x="928" y="2937"/>
                  </a:lnTo>
                  <a:lnTo>
                    <a:pt x="1237" y="3040"/>
                  </a:lnTo>
                  <a:lnTo>
                    <a:pt x="1391" y="3066"/>
                  </a:lnTo>
                  <a:lnTo>
                    <a:pt x="1700" y="3066"/>
                  </a:lnTo>
                  <a:lnTo>
                    <a:pt x="1855" y="3040"/>
                  </a:lnTo>
                  <a:lnTo>
                    <a:pt x="2138" y="2937"/>
                  </a:lnTo>
                  <a:lnTo>
                    <a:pt x="2396" y="2808"/>
                  </a:lnTo>
                  <a:lnTo>
                    <a:pt x="2628" y="2628"/>
                  </a:lnTo>
                  <a:lnTo>
                    <a:pt x="2808" y="2396"/>
                  </a:lnTo>
                  <a:lnTo>
                    <a:pt x="2963" y="2139"/>
                  </a:lnTo>
                  <a:lnTo>
                    <a:pt x="3040" y="1830"/>
                  </a:lnTo>
                  <a:lnTo>
                    <a:pt x="3066" y="1701"/>
                  </a:lnTo>
                  <a:lnTo>
                    <a:pt x="3066" y="1521"/>
                  </a:lnTo>
                  <a:lnTo>
                    <a:pt x="3066" y="1366"/>
                  </a:lnTo>
                  <a:lnTo>
                    <a:pt x="3040" y="1211"/>
                  </a:lnTo>
                  <a:lnTo>
                    <a:pt x="2963" y="928"/>
                  </a:lnTo>
                  <a:lnTo>
                    <a:pt x="2808" y="670"/>
                  </a:lnTo>
                  <a:lnTo>
                    <a:pt x="2628" y="439"/>
                  </a:lnTo>
                  <a:lnTo>
                    <a:pt x="2396" y="258"/>
                  </a:lnTo>
                  <a:lnTo>
                    <a:pt x="2138" y="104"/>
                  </a:lnTo>
                  <a:lnTo>
                    <a:pt x="1855" y="26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6"/>
            <p:cNvSpPr/>
            <p:nvPr/>
          </p:nvSpPr>
          <p:spPr>
            <a:xfrm>
              <a:off x="5365689" y="2804922"/>
              <a:ext cx="49433" cy="106701"/>
            </a:xfrm>
            <a:custGeom>
              <a:avLst/>
              <a:gdLst/>
              <a:ahLst/>
              <a:cxnLst/>
              <a:rect l="l" t="t" r="r" b="b"/>
              <a:pathLst>
                <a:path w="2757" h="5951" extrusionOk="0">
                  <a:moveTo>
                    <a:pt x="1392" y="0"/>
                  </a:moveTo>
                  <a:lnTo>
                    <a:pt x="1108" y="26"/>
                  </a:lnTo>
                  <a:lnTo>
                    <a:pt x="851" y="103"/>
                  </a:lnTo>
                  <a:lnTo>
                    <a:pt x="619" y="232"/>
                  </a:lnTo>
                  <a:lnTo>
                    <a:pt x="413" y="386"/>
                  </a:lnTo>
                  <a:lnTo>
                    <a:pt x="233" y="593"/>
                  </a:lnTo>
                  <a:lnTo>
                    <a:pt x="104" y="824"/>
                  </a:lnTo>
                  <a:lnTo>
                    <a:pt x="27" y="1082"/>
                  </a:lnTo>
                  <a:lnTo>
                    <a:pt x="1" y="1365"/>
                  </a:lnTo>
                  <a:lnTo>
                    <a:pt x="1" y="5950"/>
                  </a:lnTo>
                  <a:lnTo>
                    <a:pt x="2757" y="5950"/>
                  </a:lnTo>
                  <a:lnTo>
                    <a:pt x="2757" y="1365"/>
                  </a:lnTo>
                  <a:lnTo>
                    <a:pt x="2731" y="1082"/>
                  </a:lnTo>
                  <a:lnTo>
                    <a:pt x="2654" y="824"/>
                  </a:lnTo>
                  <a:lnTo>
                    <a:pt x="2525" y="593"/>
                  </a:lnTo>
                  <a:lnTo>
                    <a:pt x="2371" y="386"/>
                  </a:lnTo>
                  <a:lnTo>
                    <a:pt x="2165" y="232"/>
                  </a:lnTo>
                  <a:lnTo>
                    <a:pt x="1933" y="103"/>
                  </a:lnTo>
                  <a:lnTo>
                    <a:pt x="1675" y="26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5361530" y="2909758"/>
              <a:ext cx="56838" cy="5092"/>
            </a:xfrm>
            <a:custGeom>
              <a:avLst/>
              <a:gdLst/>
              <a:ahLst/>
              <a:cxnLst/>
              <a:rect l="l" t="t" r="r" b="b"/>
              <a:pathLst>
                <a:path w="3170" h="284" extrusionOk="0">
                  <a:moveTo>
                    <a:pt x="130" y="0"/>
                  </a:moveTo>
                  <a:lnTo>
                    <a:pt x="78" y="26"/>
                  </a:lnTo>
                  <a:lnTo>
                    <a:pt x="52" y="52"/>
                  </a:lnTo>
                  <a:lnTo>
                    <a:pt x="1" y="78"/>
                  </a:lnTo>
                  <a:lnTo>
                    <a:pt x="1" y="129"/>
                  </a:lnTo>
                  <a:lnTo>
                    <a:pt x="1" y="206"/>
                  </a:lnTo>
                  <a:lnTo>
                    <a:pt x="52" y="232"/>
                  </a:lnTo>
                  <a:lnTo>
                    <a:pt x="78" y="258"/>
                  </a:lnTo>
                  <a:lnTo>
                    <a:pt x="130" y="284"/>
                  </a:lnTo>
                  <a:lnTo>
                    <a:pt x="3041" y="284"/>
                  </a:lnTo>
                  <a:lnTo>
                    <a:pt x="3092" y="258"/>
                  </a:lnTo>
                  <a:lnTo>
                    <a:pt x="3144" y="232"/>
                  </a:lnTo>
                  <a:lnTo>
                    <a:pt x="3169" y="206"/>
                  </a:lnTo>
                  <a:lnTo>
                    <a:pt x="3169" y="129"/>
                  </a:lnTo>
                  <a:lnTo>
                    <a:pt x="3169" y="78"/>
                  </a:lnTo>
                  <a:lnTo>
                    <a:pt x="3144" y="52"/>
                  </a:lnTo>
                  <a:lnTo>
                    <a:pt x="3092" y="26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5201737" y="2801676"/>
              <a:ext cx="55440" cy="54991"/>
            </a:xfrm>
            <a:custGeom>
              <a:avLst/>
              <a:gdLst/>
              <a:ahLst/>
              <a:cxnLst/>
              <a:rect l="l" t="t" r="r" b="b"/>
              <a:pathLst>
                <a:path w="3092" h="3067" extrusionOk="0">
                  <a:moveTo>
                    <a:pt x="1391" y="1"/>
                  </a:moveTo>
                  <a:lnTo>
                    <a:pt x="1237" y="26"/>
                  </a:lnTo>
                  <a:lnTo>
                    <a:pt x="953" y="104"/>
                  </a:lnTo>
                  <a:lnTo>
                    <a:pt x="696" y="258"/>
                  </a:lnTo>
                  <a:lnTo>
                    <a:pt x="464" y="439"/>
                  </a:lnTo>
                  <a:lnTo>
                    <a:pt x="284" y="670"/>
                  </a:lnTo>
                  <a:lnTo>
                    <a:pt x="129" y="928"/>
                  </a:lnTo>
                  <a:lnTo>
                    <a:pt x="52" y="1211"/>
                  </a:lnTo>
                  <a:lnTo>
                    <a:pt x="26" y="1366"/>
                  </a:lnTo>
                  <a:lnTo>
                    <a:pt x="0" y="1521"/>
                  </a:lnTo>
                  <a:lnTo>
                    <a:pt x="26" y="1701"/>
                  </a:lnTo>
                  <a:lnTo>
                    <a:pt x="52" y="1830"/>
                  </a:lnTo>
                  <a:lnTo>
                    <a:pt x="129" y="2139"/>
                  </a:lnTo>
                  <a:lnTo>
                    <a:pt x="284" y="2396"/>
                  </a:lnTo>
                  <a:lnTo>
                    <a:pt x="464" y="2628"/>
                  </a:lnTo>
                  <a:lnTo>
                    <a:pt x="696" y="2808"/>
                  </a:lnTo>
                  <a:lnTo>
                    <a:pt x="953" y="2937"/>
                  </a:lnTo>
                  <a:lnTo>
                    <a:pt x="1237" y="3040"/>
                  </a:lnTo>
                  <a:lnTo>
                    <a:pt x="1391" y="3066"/>
                  </a:lnTo>
                  <a:lnTo>
                    <a:pt x="1700" y="3066"/>
                  </a:lnTo>
                  <a:lnTo>
                    <a:pt x="1855" y="3040"/>
                  </a:lnTo>
                  <a:lnTo>
                    <a:pt x="2138" y="2937"/>
                  </a:lnTo>
                  <a:lnTo>
                    <a:pt x="2396" y="2808"/>
                  </a:lnTo>
                  <a:lnTo>
                    <a:pt x="2628" y="2628"/>
                  </a:lnTo>
                  <a:lnTo>
                    <a:pt x="2808" y="2396"/>
                  </a:lnTo>
                  <a:lnTo>
                    <a:pt x="2963" y="2139"/>
                  </a:lnTo>
                  <a:lnTo>
                    <a:pt x="3040" y="1830"/>
                  </a:lnTo>
                  <a:lnTo>
                    <a:pt x="3066" y="1701"/>
                  </a:lnTo>
                  <a:lnTo>
                    <a:pt x="3091" y="1521"/>
                  </a:lnTo>
                  <a:lnTo>
                    <a:pt x="3066" y="1366"/>
                  </a:lnTo>
                  <a:lnTo>
                    <a:pt x="3040" y="1211"/>
                  </a:lnTo>
                  <a:lnTo>
                    <a:pt x="2963" y="928"/>
                  </a:lnTo>
                  <a:lnTo>
                    <a:pt x="2808" y="670"/>
                  </a:lnTo>
                  <a:lnTo>
                    <a:pt x="2628" y="439"/>
                  </a:lnTo>
                  <a:lnTo>
                    <a:pt x="2396" y="258"/>
                  </a:lnTo>
                  <a:lnTo>
                    <a:pt x="2138" y="104"/>
                  </a:lnTo>
                  <a:lnTo>
                    <a:pt x="1855" y="26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5204499" y="2804922"/>
              <a:ext cx="49899" cy="106701"/>
            </a:xfrm>
            <a:custGeom>
              <a:avLst/>
              <a:gdLst/>
              <a:ahLst/>
              <a:cxnLst/>
              <a:rect l="l" t="t" r="r" b="b"/>
              <a:pathLst>
                <a:path w="2783" h="5951" extrusionOk="0">
                  <a:moveTo>
                    <a:pt x="1392" y="0"/>
                  </a:moveTo>
                  <a:lnTo>
                    <a:pt x="1109" y="26"/>
                  </a:lnTo>
                  <a:lnTo>
                    <a:pt x="851" y="103"/>
                  </a:lnTo>
                  <a:lnTo>
                    <a:pt x="619" y="232"/>
                  </a:lnTo>
                  <a:lnTo>
                    <a:pt x="413" y="386"/>
                  </a:lnTo>
                  <a:lnTo>
                    <a:pt x="259" y="593"/>
                  </a:lnTo>
                  <a:lnTo>
                    <a:pt x="130" y="824"/>
                  </a:lnTo>
                  <a:lnTo>
                    <a:pt x="27" y="1082"/>
                  </a:lnTo>
                  <a:lnTo>
                    <a:pt x="1" y="1365"/>
                  </a:lnTo>
                  <a:lnTo>
                    <a:pt x="1" y="5950"/>
                  </a:lnTo>
                  <a:lnTo>
                    <a:pt x="2783" y="5950"/>
                  </a:lnTo>
                  <a:lnTo>
                    <a:pt x="2783" y="1365"/>
                  </a:lnTo>
                  <a:lnTo>
                    <a:pt x="2757" y="1082"/>
                  </a:lnTo>
                  <a:lnTo>
                    <a:pt x="2680" y="824"/>
                  </a:lnTo>
                  <a:lnTo>
                    <a:pt x="2551" y="593"/>
                  </a:lnTo>
                  <a:lnTo>
                    <a:pt x="2371" y="386"/>
                  </a:lnTo>
                  <a:lnTo>
                    <a:pt x="2165" y="232"/>
                  </a:lnTo>
                  <a:lnTo>
                    <a:pt x="1933" y="103"/>
                  </a:lnTo>
                  <a:lnTo>
                    <a:pt x="1675" y="26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5200357" y="2909758"/>
              <a:ext cx="57286" cy="5092"/>
            </a:xfrm>
            <a:custGeom>
              <a:avLst/>
              <a:gdLst/>
              <a:ahLst/>
              <a:cxnLst/>
              <a:rect l="l" t="t" r="r" b="b"/>
              <a:pathLst>
                <a:path w="3195" h="284" extrusionOk="0">
                  <a:moveTo>
                    <a:pt x="155" y="0"/>
                  </a:moveTo>
                  <a:lnTo>
                    <a:pt x="103" y="26"/>
                  </a:lnTo>
                  <a:lnTo>
                    <a:pt x="52" y="52"/>
                  </a:lnTo>
                  <a:lnTo>
                    <a:pt x="26" y="78"/>
                  </a:lnTo>
                  <a:lnTo>
                    <a:pt x="0" y="129"/>
                  </a:lnTo>
                  <a:lnTo>
                    <a:pt x="26" y="206"/>
                  </a:lnTo>
                  <a:lnTo>
                    <a:pt x="52" y="232"/>
                  </a:lnTo>
                  <a:lnTo>
                    <a:pt x="103" y="258"/>
                  </a:lnTo>
                  <a:lnTo>
                    <a:pt x="155" y="284"/>
                  </a:lnTo>
                  <a:lnTo>
                    <a:pt x="3040" y="284"/>
                  </a:lnTo>
                  <a:lnTo>
                    <a:pt x="3091" y="258"/>
                  </a:lnTo>
                  <a:lnTo>
                    <a:pt x="3143" y="232"/>
                  </a:lnTo>
                  <a:lnTo>
                    <a:pt x="3168" y="206"/>
                  </a:lnTo>
                  <a:lnTo>
                    <a:pt x="3194" y="129"/>
                  </a:lnTo>
                  <a:lnTo>
                    <a:pt x="3168" y="78"/>
                  </a:lnTo>
                  <a:lnTo>
                    <a:pt x="3143" y="52"/>
                  </a:lnTo>
                  <a:lnTo>
                    <a:pt x="3091" y="26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5041013" y="2801676"/>
              <a:ext cx="54973" cy="54991"/>
            </a:xfrm>
            <a:custGeom>
              <a:avLst/>
              <a:gdLst/>
              <a:ahLst/>
              <a:cxnLst/>
              <a:rect l="l" t="t" r="r" b="b"/>
              <a:pathLst>
                <a:path w="3066" h="3067" extrusionOk="0">
                  <a:moveTo>
                    <a:pt x="1365" y="1"/>
                  </a:moveTo>
                  <a:lnTo>
                    <a:pt x="1211" y="26"/>
                  </a:lnTo>
                  <a:lnTo>
                    <a:pt x="928" y="104"/>
                  </a:lnTo>
                  <a:lnTo>
                    <a:pt x="670" y="258"/>
                  </a:lnTo>
                  <a:lnTo>
                    <a:pt x="438" y="439"/>
                  </a:lnTo>
                  <a:lnTo>
                    <a:pt x="258" y="670"/>
                  </a:lnTo>
                  <a:lnTo>
                    <a:pt x="103" y="928"/>
                  </a:lnTo>
                  <a:lnTo>
                    <a:pt x="26" y="1211"/>
                  </a:lnTo>
                  <a:lnTo>
                    <a:pt x="0" y="1366"/>
                  </a:lnTo>
                  <a:lnTo>
                    <a:pt x="0" y="1521"/>
                  </a:lnTo>
                  <a:lnTo>
                    <a:pt x="0" y="1701"/>
                  </a:lnTo>
                  <a:lnTo>
                    <a:pt x="26" y="1830"/>
                  </a:lnTo>
                  <a:lnTo>
                    <a:pt x="103" y="2139"/>
                  </a:lnTo>
                  <a:lnTo>
                    <a:pt x="258" y="2396"/>
                  </a:lnTo>
                  <a:lnTo>
                    <a:pt x="438" y="2628"/>
                  </a:lnTo>
                  <a:lnTo>
                    <a:pt x="670" y="2808"/>
                  </a:lnTo>
                  <a:lnTo>
                    <a:pt x="928" y="2937"/>
                  </a:lnTo>
                  <a:lnTo>
                    <a:pt x="1211" y="3040"/>
                  </a:lnTo>
                  <a:lnTo>
                    <a:pt x="1365" y="3066"/>
                  </a:lnTo>
                  <a:lnTo>
                    <a:pt x="1675" y="3066"/>
                  </a:lnTo>
                  <a:lnTo>
                    <a:pt x="1829" y="3040"/>
                  </a:lnTo>
                  <a:lnTo>
                    <a:pt x="2138" y="2937"/>
                  </a:lnTo>
                  <a:lnTo>
                    <a:pt x="2396" y="2808"/>
                  </a:lnTo>
                  <a:lnTo>
                    <a:pt x="2628" y="2628"/>
                  </a:lnTo>
                  <a:lnTo>
                    <a:pt x="2808" y="2396"/>
                  </a:lnTo>
                  <a:lnTo>
                    <a:pt x="2937" y="2139"/>
                  </a:lnTo>
                  <a:lnTo>
                    <a:pt x="3040" y="1830"/>
                  </a:lnTo>
                  <a:lnTo>
                    <a:pt x="3066" y="1701"/>
                  </a:lnTo>
                  <a:lnTo>
                    <a:pt x="3066" y="1521"/>
                  </a:lnTo>
                  <a:lnTo>
                    <a:pt x="3066" y="1366"/>
                  </a:lnTo>
                  <a:lnTo>
                    <a:pt x="3040" y="1211"/>
                  </a:lnTo>
                  <a:lnTo>
                    <a:pt x="2937" y="928"/>
                  </a:lnTo>
                  <a:lnTo>
                    <a:pt x="2808" y="670"/>
                  </a:lnTo>
                  <a:lnTo>
                    <a:pt x="2628" y="439"/>
                  </a:lnTo>
                  <a:lnTo>
                    <a:pt x="2396" y="258"/>
                  </a:lnTo>
                  <a:lnTo>
                    <a:pt x="2138" y="104"/>
                  </a:lnTo>
                  <a:lnTo>
                    <a:pt x="1829" y="26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5043774" y="2804922"/>
              <a:ext cx="49433" cy="106701"/>
            </a:xfrm>
            <a:custGeom>
              <a:avLst/>
              <a:gdLst/>
              <a:ahLst/>
              <a:cxnLst/>
              <a:rect l="l" t="t" r="r" b="b"/>
              <a:pathLst>
                <a:path w="2757" h="5951" extrusionOk="0">
                  <a:moveTo>
                    <a:pt x="1366" y="0"/>
                  </a:moveTo>
                  <a:lnTo>
                    <a:pt x="1108" y="26"/>
                  </a:lnTo>
                  <a:lnTo>
                    <a:pt x="851" y="103"/>
                  </a:lnTo>
                  <a:lnTo>
                    <a:pt x="593" y="232"/>
                  </a:lnTo>
                  <a:lnTo>
                    <a:pt x="387" y="386"/>
                  </a:lnTo>
                  <a:lnTo>
                    <a:pt x="233" y="593"/>
                  </a:lnTo>
                  <a:lnTo>
                    <a:pt x="104" y="824"/>
                  </a:lnTo>
                  <a:lnTo>
                    <a:pt x="27" y="1082"/>
                  </a:lnTo>
                  <a:lnTo>
                    <a:pt x="1" y="1365"/>
                  </a:lnTo>
                  <a:lnTo>
                    <a:pt x="1" y="5950"/>
                  </a:lnTo>
                  <a:lnTo>
                    <a:pt x="2757" y="5950"/>
                  </a:lnTo>
                  <a:lnTo>
                    <a:pt x="2757" y="1365"/>
                  </a:lnTo>
                  <a:lnTo>
                    <a:pt x="2731" y="1082"/>
                  </a:lnTo>
                  <a:lnTo>
                    <a:pt x="2654" y="824"/>
                  </a:lnTo>
                  <a:lnTo>
                    <a:pt x="2525" y="593"/>
                  </a:lnTo>
                  <a:lnTo>
                    <a:pt x="2345" y="386"/>
                  </a:lnTo>
                  <a:lnTo>
                    <a:pt x="2139" y="232"/>
                  </a:lnTo>
                  <a:lnTo>
                    <a:pt x="1907" y="103"/>
                  </a:lnTo>
                  <a:lnTo>
                    <a:pt x="1649" y="26"/>
                  </a:lnTo>
                  <a:lnTo>
                    <a:pt x="1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5039614" y="2909758"/>
              <a:ext cx="56838" cy="5092"/>
            </a:xfrm>
            <a:custGeom>
              <a:avLst/>
              <a:gdLst/>
              <a:ahLst/>
              <a:cxnLst/>
              <a:rect l="l" t="t" r="r" b="b"/>
              <a:pathLst>
                <a:path w="3170" h="284" extrusionOk="0">
                  <a:moveTo>
                    <a:pt x="130" y="0"/>
                  </a:moveTo>
                  <a:lnTo>
                    <a:pt x="78" y="26"/>
                  </a:lnTo>
                  <a:lnTo>
                    <a:pt x="27" y="52"/>
                  </a:lnTo>
                  <a:lnTo>
                    <a:pt x="1" y="78"/>
                  </a:lnTo>
                  <a:lnTo>
                    <a:pt x="1" y="129"/>
                  </a:lnTo>
                  <a:lnTo>
                    <a:pt x="1" y="206"/>
                  </a:lnTo>
                  <a:lnTo>
                    <a:pt x="27" y="232"/>
                  </a:lnTo>
                  <a:lnTo>
                    <a:pt x="78" y="258"/>
                  </a:lnTo>
                  <a:lnTo>
                    <a:pt x="130" y="284"/>
                  </a:lnTo>
                  <a:lnTo>
                    <a:pt x="3041" y="284"/>
                  </a:lnTo>
                  <a:lnTo>
                    <a:pt x="3092" y="258"/>
                  </a:lnTo>
                  <a:lnTo>
                    <a:pt x="3118" y="232"/>
                  </a:lnTo>
                  <a:lnTo>
                    <a:pt x="3144" y="206"/>
                  </a:lnTo>
                  <a:lnTo>
                    <a:pt x="3169" y="129"/>
                  </a:lnTo>
                  <a:lnTo>
                    <a:pt x="3144" y="78"/>
                  </a:lnTo>
                  <a:lnTo>
                    <a:pt x="3118" y="52"/>
                  </a:lnTo>
                  <a:lnTo>
                    <a:pt x="3092" y="26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3423584" y="1068312"/>
              <a:ext cx="687723" cy="385226"/>
            </a:xfrm>
            <a:custGeom>
              <a:avLst/>
              <a:gdLst/>
              <a:ahLst/>
              <a:cxnLst/>
              <a:rect l="l" t="t" r="r" b="b"/>
              <a:pathLst>
                <a:path w="38356" h="21485" extrusionOk="0">
                  <a:moveTo>
                    <a:pt x="14966" y="1"/>
                  </a:moveTo>
                  <a:lnTo>
                    <a:pt x="14374" y="27"/>
                  </a:lnTo>
                  <a:lnTo>
                    <a:pt x="13807" y="78"/>
                  </a:lnTo>
                  <a:lnTo>
                    <a:pt x="13266" y="156"/>
                  </a:lnTo>
                  <a:lnTo>
                    <a:pt x="12777" y="259"/>
                  </a:lnTo>
                  <a:lnTo>
                    <a:pt x="12313" y="413"/>
                  </a:lnTo>
                  <a:lnTo>
                    <a:pt x="11875" y="568"/>
                  </a:lnTo>
                  <a:lnTo>
                    <a:pt x="11463" y="748"/>
                  </a:lnTo>
                  <a:lnTo>
                    <a:pt x="11077" y="954"/>
                  </a:lnTo>
                  <a:lnTo>
                    <a:pt x="10716" y="1186"/>
                  </a:lnTo>
                  <a:lnTo>
                    <a:pt x="10381" y="1443"/>
                  </a:lnTo>
                  <a:lnTo>
                    <a:pt x="10072" y="1675"/>
                  </a:lnTo>
                  <a:lnTo>
                    <a:pt x="9789" y="1959"/>
                  </a:lnTo>
                  <a:lnTo>
                    <a:pt x="9531" y="2242"/>
                  </a:lnTo>
                  <a:lnTo>
                    <a:pt x="9299" y="2525"/>
                  </a:lnTo>
                  <a:lnTo>
                    <a:pt x="9067" y="2809"/>
                  </a:lnTo>
                  <a:lnTo>
                    <a:pt x="8887" y="3092"/>
                  </a:lnTo>
                  <a:lnTo>
                    <a:pt x="8527" y="3659"/>
                  </a:lnTo>
                  <a:lnTo>
                    <a:pt x="8269" y="4225"/>
                  </a:lnTo>
                  <a:lnTo>
                    <a:pt x="8063" y="4741"/>
                  </a:lnTo>
                  <a:lnTo>
                    <a:pt x="7908" y="5230"/>
                  </a:lnTo>
                  <a:lnTo>
                    <a:pt x="7780" y="5616"/>
                  </a:lnTo>
                  <a:lnTo>
                    <a:pt x="7728" y="5926"/>
                  </a:lnTo>
                  <a:lnTo>
                    <a:pt x="7676" y="6183"/>
                  </a:lnTo>
                  <a:lnTo>
                    <a:pt x="7419" y="6080"/>
                  </a:lnTo>
                  <a:lnTo>
                    <a:pt x="7136" y="6003"/>
                  </a:lnTo>
                  <a:lnTo>
                    <a:pt x="6852" y="5926"/>
                  </a:lnTo>
                  <a:lnTo>
                    <a:pt x="6543" y="5848"/>
                  </a:lnTo>
                  <a:lnTo>
                    <a:pt x="6234" y="5823"/>
                  </a:lnTo>
                  <a:lnTo>
                    <a:pt x="5925" y="5797"/>
                  </a:lnTo>
                  <a:lnTo>
                    <a:pt x="5590" y="5771"/>
                  </a:lnTo>
                  <a:lnTo>
                    <a:pt x="5281" y="5771"/>
                  </a:lnTo>
                  <a:lnTo>
                    <a:pt x="4946" y="5797"/>
                  </a:lnTo>
                  <a:lnTo>
                    <a:pt x="4611" y="5848"/>
                  </a:lnTo>
                  <a:lnTo>
                    <a:pt x="4276" y="5900"/>
                  </a:lnTo>
                  <a:lnTo>
                    <a:pt x="3967" y="5951"/>
                  </a:lnTo>
                  <a:lnTo>
                    <a:pt x="3632" y="6054"/>
                  </a:lnTo>
                  <a:lnTo>
                    <a:pt x="3297" y="6157"/>
                  </a:lnTo>
                  <a:lnTo>
                    <a:pt x="2988" y="6286"/>
                  </a:lnTo>
                  <a:lnTo>
                    <a:pt x="2679" y="6415"/>
                  </a:lnTo>
                  <a:lnTo>
                    <a:pt x="2396" y="6570"/>
                  </a:lnTo>
                  <a:lnTo>
                    <a:pt x="2113" y="6750"/>
                  </a:lnTo>
                  <a:lnTo>
                    <a:pt x="1829" y="6930"/>
                  </a:lnTo>
                  <a:lnTo>
                    <a:pt x="1572" y="7136"/>
                  </a:lnTo>
                  <a:lnTo>
                    <a:pt x="1314" y="7368"/>
                  </a:lnTo>
                  <a:lnTo>
                    <a:pt x="1082" y="7626"/>
                  </a:lnTo>
                  <a:lnTo>
                    <a:pt x="876" y="7883"/>
                  </a:lnTo>
                  <a:lnTo>
                    <a:pt x="696" y="8167"/>
                  </a:lnTo>
                  <a:lnTo>
                    <a:pt x="516" y="8450"/>
                  </a:lnTo>
                  <a:lnTo>
                    <a:pt x="361" y="8785"/>
                  </a:lnTo>
                  <a:lnTo>
                    <a:pt x="232" y="9120"/>
                  </a:lnTo>
                  <a:lnTo>
                    <a:pt x="129" y="9480"/>
                  </a:lnTo>
                  <a:lnTo>
                    <a:pt x="78" y="9841"/>
                  </a:lnTo>
                  <a:lnTo>
                    <a:pt x="26" y="10253"/>
                  </a:lnTo>
                  <a:lnTo>
                    <a:pt x="0" y="10665"/>
                  </a:lnTo>
                  <a:lnTo>
                    <a:pt x="26" y="11077"/>
                  </a:lnTo>
                  <a:lnTo>
                    <a:pt x="52" y="11515"/>
                  </a:lnTo>
                  <a:lnTo>
                    <a:pt x="129" y="11927"/>
                  </a:lnTo>
                  <a:lnTo>
                    <a:pt x="206" y="12314"/>
                  </a:lnTo>
                  <a:lnTo>
                    <a:pt x="284" y="12649"/>
                  </a:lnTo>
                  <a:lnTo>
                    <a:pt x="387" y="12984"/>
                  </a:lnTo>
                  <a:lnTo>
                    <a:pt x="490" y="13318"/>
                  </a:lnTo>
                  <a:lnTo>
                    <a:pt x="619" y="13602"/>
                  </a:lnTo>
                  <a:lnTo>
                    <a:pt x="773" y="13885"/>
                  </a:lnTo>
                  <a:lnTo>
                    <a:pt x="902" y="14143"/>
                  </a:lnTo>
                  <a:lnTo>
                    <a:pt x="1082" y="14375"/>
                  </a:lnTo>
                  <a:lnTo>
                    <a:pt x="1237" y="14606"/>
                  </a:lnTo>
                  <a:lnTo>
                    <a:pt x="1417" y="14812"/>
                  </a:lnTo>
                  <a:lnTo>
                    <a:pt x="1803" y="15199"/>
                  </a:lnTo>
                  <a:lnTo>
                    <a:pt x="2216" y="15534"/>
                  </a:lnTo>
                  <a:lnTo>
                    <a:pt x="2628" y="15843"/>
                  </a:lnTo>
                  <a:lnTo>
                    <a:pt x="3066" y="16100"/>
                  </a:lnTo>
                  <a:lnTo>
                    <a:pt x="3941" y="16616"/>
                  </a:lnTo>
                  <a:lnTo>
                    <a:pt x="4379" y="16873"/>
                  </a:lnTo>
                  <a:lnTo>
                    <a:pt x="4817" y="17131"/>
                  </a:lnTo>
                  <a:lnTo>
                    <a:pt x="5229" y="17414"/>
                  </a:lnTo>
                  <a:lnTo>
                    <a:pt x="5616" y="17723"/>
                  </a:lnTo>
                  <a:lnTo>
                    <a:pt x="5951" y="18032"/>
                  </a:lnTo>
                  <a:lnTo>
                    <a:pt x="6260" y="18367"/>
                  </a:lnTo>
                  <a:lnTo>
                    <a:pt x="6492" y="18702"/>
                  </a:lnTo>
                  <a:lnTo>
                    <a:pt x="6698" y="19037"/>
                  </a:lnTo>
                  <a:lnTo>
                    <a:pt x="6852" y="19346"/>
                  </a:lnTo>
                  <a:lnTo>
                    <a:pt x="6981" y="19655"/>
                  </a:lnTo>
                  <a:lnTo>
                    <a:pt x="7058" y="19964"/>
                  </a:lnTo>
                  <a:lnTo>
                    <a:pt x="7136" y="20248"/>
                  </a:lnTo>
                  <a:lnTo>
                    <a:pt x="7161" y="20505"/>
                  </a:lnTo>
                  <a:lnTo>
                    <a:pt x="7187" y="20763"/>
                  </a:lnTo>
                  <a:lnTo>
                    <a:pt x="7187" y="21149"/>
                  </a:lnTo>
                  <a:lnTo>
                    <a:pt x="7187" y="21407"/>
                  </a:lnTo>
                  <a:lnTo>
                    <a:pt x="7161" y="21484"/>
                  </a:lnTo>
                  <a:lnTo>
                    <a:pt x="13704" y="21484"/>
                  </a:lnTo>
                  <a:lnTo>
                    <a:pt x="13704" y="21329"/>
                  </a:lnTo>
                  <a:lnTo>
                    <a:pt x="13730" y="20917"/>
                  </a:lnTo>
                  <a:lnTo>
                    <a:pt x="13756" y="20634"/>
                  </a:lnTo>
                  <a:lnTo>
                    <a:pt x="13807" y="20299"/>
                  </a:lnTo>
                  <a:lnTo>
                    <a:pt x="13884" y="19964"/>
                  </a:lnTo>
                  <a:lnTo>
                    <a:pt x="13987" y="19629"/>
                  </a:lnTo>
                  <a:lnTo>
                    <a:pt x="14142" y="19295"/>
                  </a:lnTo>
                  <a:lnTo>
                    <a:pt x="14322" y="18960"/>
                  </a:lnTo>
                  <a:lnTo>
                    <a:pt x="14580" y="18676"/>
                  </a:lnTo>
                  <a:lnTo>
                    <a:pt x="14709" y="18547"/>
                  </a:lnTo>
                  <a:lnTo>
                    <a:pt x="14863" y="18419"/>
                  </a:lnTo>
                  <a:lnTo>
                    <a:pt x="15018" y="18290"/>
                  </a:lnTo>
                  <a:lnTo>
                    <a:pt x="15198" y="18187"/>
                  </a:lnTo>
                  <a:lnTo>
                    <a:pt x="15404" y="18110"/>
                  </a:lnTo>
                  <a:lnTo>
                    <a:pt x="15610" y="18058"/>
                  </a:lnTo>
                  <a:lnTo>
                    <a:pt x="15842" y="18007"/>
                  </a:lnTo>
                  <a:lnTo>
                    <a:pt x="16074" y="17955"/>
                  </a:lnTo>
                  <a:lnTo>
                    <a:pt x="16332" y="17955"/>
                  </a:lnTo>
                  <a:lnTo>
                    <a:pt x="16615" y="17981"/>
                  </a:lnTo>
                  <a:lnTo>
                    <a:pt x="17362" y="18007"/>
                  </a:lnTo>
                  <a:lnTo>
                    <a:pt x="18032" y="18007"/>
                  </a:lnTo>
                  <a:lnTo>
                    <a:pt x="18083" y="18238"/>
                  </a:lnTo>
                  <a:lnTo>
                    <a:pt x="18135" y="18496"/>
                  </a:lnTo>
                  <a:lnTo>
                    <a:pt x="18212" y="18728"/>
                  </a:lnTo>
                  <a:lnTo>
                    <a:pt x="18315" y="18960"/>
                  </a:lnTo>
                  <a:lnTo>
                    <a:pt x="18418" y="19166"/>
                  </a:lnTo>
                  <a:lnTo>
                    <a:pt x="18573" y="19372"/>
                  </a:lnTo>
                  <a:lnTo>
                    <a:pt x="18727" y="19552"/>
                  </a:lnTo>
                  <a:lnTo>
                    <a:pt x="18882" y="19732"/>
                  </a:lnTo>
                  <a:lnTo>
                    <a:pt x="19062" y="19887"/>
                  </a:lnTo>
                  <a:lnTo>
                    <a:pt x="19268" y="20016"/>
                  </a:lnTo>
                  <a:lnTo>
                    <a:pt x="19474" y="20145"/>
                  </a:lnTo>
                  <a:lnTo>
                    <a:pt x="19706" y="20248"/>
                  </a:lnTo>
                  <a:lnTo>
                    <a:pt x="19938" y="20325"/>
                  </a:lnTo>
                  <a:lnTo>
                    <a:pt x="20170" y="20376"/>
                  </a:lnTo>
                  <a:lnTo>
                    <a:pt x="20427" y="20402"/>
                  </a:lnTo>
                  <a:lnTo>
                    <a:pt x="20685" y="20428"/>
                  </a:lnTo>
                  <a:lnTo>
                    <a:pt x="21045" y="20402"/>
                  </a:lnTo>
                  <a:lnTo>
                    <a:pt x="21380" y="20325"/>
                  </a:lnTo>
                  <a:lnTo>
                    <a:pt x="21715" y="20222"/>
                  </a:lnTo>
                  <a:lnTo>
                    <a:pt x="21998" y="20067"/>
                  </a:lnTo>
                  <a:lnTo>
                    <a:pt x="22282" y="19887"/>
                  </a:lnTo>
                  <a:lnTo>
                    <a:pt x="22539" y="19681"/>
                  </a:lnTo>
                  <a:lnTo>
                    <a:pt x="22771" y="19423"/>
                  </a:lnTo>
                  <a:lnTo>
                    <a:pt x="22952" y="19140"/>
                  </a:lnTo>
                  <a:lnTo>
                    <a:pt x="23338" y="19552"/>
                  </a:lnTo>
                  <a:lnTo>
                    <a:pt x="23544" y="19732"/>
                  </a:lnTo>
                  <a:lnTo>
                    <a:pt x="23776" y="19913"/>
                  </a:lnTo>
                  <a:lnTo>
                    <a:pt x="24033" y="20093"/>
                  </a:lnTo>
                  <a:lnTo>
                    <a:pt x="24291" y="20248"/>
                  </a:lnTo>
                  <a:lnTo>
                    <a:pt x="24574" y="20402"/>
                  </a:lnTo>
                  <a:lnTo>
                    <a:pt x="24858" y="20557"/>
                  </a:lnTo>
                  <a:lnTo>
                    <a:pt x="25193" y="20685"/>
                  </a:lnTo>
                  <a:lnTo>
                    <a:pt x="25527" y="20789"/>
                  </a:lnTo>
                  <a:lnTo>
                    <a:pt x="25888" y="20917"/>
                  </a:lnTo>
                  <a:lnTo>
                    <a:pt x="26274" y="20995"/>
                  </a:lnTo>
                  <a:lnTo>
                    <a:pt x="26661" y="21072"/>
                  </a:lnTo>
                  <a:lnTo>
                    <a:pt x="27099" y="21123"/>
                  </a:lnTo>
                  <a:lnTo>
                    <a:pt x="27537" y="21175"/>
                  </a:lnTo>
                  <a:lnTo>
                    <a:pt x="28026" y="21201"/>
                  </a:lnTo>
                  <a:lnTo>
                    <a:pt x="28438" y="21201"/>
                  </a:lnTo>
                  <a:lnTo>
                    <a:pt x="28825" y="21149"/>
                  </a:lnTo>
                  <a:lnTo>
                    <a:pt x="29211" y="21098"/>
                  </a:lnTo>
                  <a:lnTo>
                    <a:pt x="29572" y="21020"/>
                  </a:lnTo>
                  <a:lnTo>
                    <a:pt x="29932" y="20917"/>
                  </a:lnTo>
                  <a:lnTo>
                    <a:pt x="30267" y="20763"/>
                  </a:lnTo>
                  <a:lnTo>
                    <a:pt x="30602" y="20608"/>
                  </a:lnTo>
                  <a:lnTo>
                    <a:pt x="30911" y="20454"/>
                  </a:lnTo>
                  <a:lnTo>
                    <a:pt x="31194" y="20248"/>
                  </a:lnTo>
                  <a:lnTo>
                    <a:pt x="31478" y="20042"/>
                  </a:lnTo>
                  <a:lnTo>
                    <a:pt x="31735" y="19810"/>
                  </a:lnTo>
                  <a:lnTo>
                    <a:pt x="31993" y="19552"/>
                  </a:lnTo>
                  <a:lnTo>
                    <a:pt x="32199" y="19295"/>
                  </a:lnTo>
                  <a:lnTo>
                    <a:pt x="32405" y="19011"/>
                  </a:lnTo>
                  <a:lnTo>
                    <a:pt x="32585" y="18728"/>
                  </a:lnTo>
                  <a:lnTo>
                    <a:pt x="32766" y="18419"/>
                  </a:lnTo>
                  <a:lnTo>
                    <a:pt x="32946" y="18573"/>
                  </a:lnTo>
                  <a:lnTo>
                    <a:pt x="33126" y="18728"/>
                  </a:lnTo>
                  <a:lnTo>
                    <a:pt x="33332" y="18831"/>
                  </a:lnTo>
                  <a:lnTo>
                    <a:pt x="33564" y="18934"/>
                  </a:lnTo>
                  <a:lnTo>
                    <a:pt x="33796" y="19011"/>
                  </a:lnTo>
                  <a:lnTo>
                    <a:pt x="34028" y="19063"/>
                  </a:lnTo>
                  <a:lnTo>
                    <a:pt x="34286" y="19114"/>
                  </a:lnTo>
                  <a:lnTo>
                    <a:pt x="34801" y="19114"/>
                  </a:lnTo>
                  <a:lnTo>
                    <a:pt x="35084" y="19063"/>
                  </a:lnTo>
                  <a:lnTo>
                    <a:pt x="35342" y="19011"/>
                  </a:lnTo>
                  <a:lnTo>
                    <a:pt x="35573" y="18908"/>
                  </a:lnTo>
                  <a:lnTo>
                    <a:pt x="35805" y="18805"/>
                  </a:lnTo>
                  <a:lnTo>
                    <a:pt x="36037" y="18676"/>
                  </a:lnTo>
                  <a:lnTo>
                    <a:pt x="36243" y="18522"/>
                  </a:lnTo>
                  <a:lnTo>
                    <a:pt x="36424" y="18341"/>
                  </a:lnTo>
                  <a:lnTo>
                    <a:pt x="36604" y="18161"/>
                  </a:lnTo>
                  <a:lnTo>
                    <a:pt x="36758" y="17955"/>
                  </a:lnTo>
                  <a:lnTo>
                    <a:pt x="36887" y="17723"/>
                  </a:lnTo>
                  <a:lnTo>
                    <a:pt x="36990" y="17491"/>
                  </a:lnTo>
                  <a:lnTo>
                    <a:pt x="37093" y="17234"/>
                  </a:lnTo>
                  <a:lnTo>
                    <a:pt x="37145" y="16976"/>
                  </a:lnTo>
                  <a:lnTo>
                    <a:pt x="37196" y="16719"/>
                  </a:lnTo>
                  <a:lnTo>
                    <a:pt x="37222" y="16435"/>
                  </a:lnTo>
                  <a:lnTo>
                    <a:pt x="37196" y="16203"/>
                  </a:lnTo>
                  <a:lnTo>
                    <a:pt x="37171" y="15972"/>
                  </a:lnTo>
                  <a:lnTo>
                    <a:pt x="37119" y="15766"/>
                  </a:lnTo>
                  <a:lnTo>
                    <a:pt x="37042" y="15559"/>
                  </a:lnTo>
                  <a:lnTo>
                    <a:pt x="36964" y="15353"/>
                  </a:lnTo>
                  <a:lnTo>
                    <a:pt x="36861" y="15147"/>
                  </a:lnTo>
                  <a:lnTo>
                    <a:pt x="36733" y="14967"/>
                  </a:lnTo>
                  <a:lnTo>
                    <a:pt x="36604" y="14787"/>
                  </a:lnTo>
                  <a:lnTo>
                    <a:pt x="37016" y="14478"/>
                  </a:lnTo>
                  <a:lnTo>
                    <a:pt x="37351" y="14117"/>
                  </a:lnTo>
                  <a:lnTo>
                    <a:pt x="37505" y="13937"/>
                  </a:lnTo>
                  <a:lnTo>
                    <a:pt x="37660" y="13731"/>
                  </a:lnTo>
                  <a:lnTo>
                    <a:pt x="37789" y="13524"/>
                  </a:lnTo>
                  <a:lnTo>
                    <a:pt x="37918" y="13293"/>
                  </a:lnTo>
                  <a:lnTo>
                    <a:pt x="38021" y="13061"/>
                  </a:lnTo>
                  <a:lnTo>
                    <a:pt x="38124" y="12829"/>
                  </a:lnTo>
                  <a:lnTo>
                    <a:pt x="38201" y="12571"/>
                  </a:lnTo>
                  <a:lnTo>
                    <a:pt x="38252" y="12314"/>
                  </a:lnTo>
                  <a:lnTo>
                    <a:pt x="38304" y="12030"/>
                  </a:lnTo>
                  <a:lnTo>
                    <a:pt x="38330" y="11747"/>
                  </a:lnTo>
                  <a:lnTo>
                    <a:pt x="38355" y="11438"/>
                  </a:lnTo>
                  <a:lnTo>
                    <a:pt x="38330" y="11129"/>
                  </a:lnTo>
                  <a:lnTo>
                    <a:pt x="38304" y="10768"/>
                  </a:lnTo>
                  <a:lnTo>
                    <a:pt x="38227" y="10459"/>
                  </a:lnTo>
                  <a:lnTo>
                    <a:pt x="38149" y="10150"/>
                  </a:lnTo>
                  <a:lnTo>
                    <a:pt x="38072" y="9841"/>
                  </a:lnTo>
                  <a:lnTo>
                    <a:pt x="37943" y="9583"/>
                  </a:lnTo>
                  <a:lnTo>
                    <a:pt x="37814" y="9326"/>
                  </a:lnTo>
                  <a:lnTo>
                    <a:pt x="37660" y="9094"/>
                  </a:lnTo>
                  <a:lnTo>
                    <a:pt x="37505" y="8888"/>
                  </a:lnTo>
                  <a:lnTo>
                    <a:pt x="37351" y="8682"/>
                  </a:lnTo>
                  <a:lnTo>
                    <a:pt x="37171" y="8501"/>
                  </a:lnTo>
                  <a:lnTo>
                    <a:pt x="36964" y="8321"/>
                  </a:lnTo>
                  <a:lnTo>
                    <a:pt x="36784" y="8167"/>
                  </a:lnTo>
                  <a:lnTo>
                    <a:pt x="36372" y="7909"/>
                  </a:lnTo>
                  <a:lnTo>
                    <a:pt x="35960" y="7703"/>
                  </a:lnTo>
                  <a:lnTo>
                    <a:pt x="35548" y="7523"/>
                  </a:lnTo>
                  <a:lnTo>
                    <a:pt x="35161" y="7394"/>
                  </a:lnTo>
                  <a:lnTo>
                    <a:pt x="34775" y="7317"/>
                  </a:lnTo>
                  <a:lnTo>
                    <a:pt x="34440" y="7239"/>
                  </a:lnTo>
                  <a:lnTo>
                    <a:pt x="33951" y="7188"/>
                  </a:lnTo>
                  <a:lnTo>
                    <a:pt x="33770" y="7162"/>
                  </a:lnTo>
                  <a:lnTo>
                    <a:pt x="33745" y="6982"/>
                  </a:lnTo>
                  <a:lnTo>
                    <a:pt x="33590" y="6466"/>
                  </a:lnTo>
                  <a:lnTo>
                    <a:pt x="33487" y="6106"/>
                  </a:lnTo>
                  <a:lnTo>
                    <a:pt x="33307" y="5719"/>
                  </a:lnTo>
                  <a:lnTo>
                    <a:pt x="33126" y="5307"/>
                  </a:lnTo>
                  <a:lnTo>
                    <a:pt x="32869" y="4869"/>
                  </a:lnTo>
                  <a:lnTo>
                    <a:pt x="32560" y="4406"/>
                  </a:lnTo>
                  <a:lnTo>
                    <a:pt x="32199" y="3968"/>
                  </a:lnTo>
                  <a:lnTo>
                    <a:pt x="31993" y="3736"/>
                  </a:lnTo>
                  <a:lnTo>
                    <a:pt x="31761" y="3530"/>
                  </a:lnTo>
                  <a:lnTo>
                    <a:pt x="31529" y="3324"/>
                  </a:lnTo>
                  <a:lnTo>
                    <a:pt x="31272" y="3118"/>
                  </a:lnTo>
                  <a:lnTo>
                    <a:pt x="31014" y="2912"/>
                  </a:lnTo>
                  <a:lnTo>
                    <a:pt x="30731" y="2731"/>
                  </a:lnTo>
                  <a:lnTo>
                    <a:pt x="30422" y="2577"/>
                  </a:lnTo>
                  <a:lnTo>
                    <a:pt x="30087" y="2422"/>
                  </a:lnTo>
                  <a:lnTo>
                    <a:pt x="29752" y="2294"/>
                  </a:lnTo>
                  <a:lnTo>
                    <a:pt x="29366" y="2165"/>
                  </a:lnTo>
                  <a:lnTo>
                    <a:pt x="28979" y="2062"/>
                  </a:lnTo>
                  <a:lnTo>
                    <a:pt x="28567" y="1984"/>
                  </a:lnTo>
                  <a:lnTo>
                    <a:pt x="28206" y="1933"/>
                  </a:lnTo>
                  <a:lnTo>
                    <a:pt x="27846" y="1881"/>
                  </a:lnTo>
                  <a:lnTo>
                    <a:pt x="27176" y="1881"/>
                  </a:lnTo>
                  <a:lnTo>
                    <a:pt x="26841" y="1907"/>
                  </a:lnTo>
                  <a:lnTo>
                    <a:pt x="26532" y="1933"/>
                  </a:lnTo>
                  <a:lnTo>
                    <a:pt x="26223" y="2010"/>
                  </a:lnTo>
                  <a:lnTo>
                    <a:pt x="25940" y="2062"/>
                  </a:lnTo>
                  <a:lnTo>
                    <a:pt x="25656" y="2165"/>
                  </a:lnTo>
                  <a:lnTo>
                    <a:pt x="25399" y="2242"/>
                  </a:lnTo>
                  <a:lnTo>
                    <a:pt x="24883" y="2474"/>
                  </a:lnTo>
                  <a:lnTo>
                    <a:pt x="24420" y="2731"/>
                  </a:lnTo>
                  <a:lnTo>
                    <a:pt x="23982" y="3041"/>
                  </a:lnTo>
                  <a:lnTo>
                    <a:pt x="23802" y="2809"/>
                  </a:lnTo>
                  <a:lnTo>
                    <a:pt x="23570" y="2603"/>
                  </a:lnTo>
                  <a:lnTo>
                    <a:pt x="23338" y="2422"/>
                  </a:lnTo>
                  <a:lnTo>
                    <a:pt x="23055" y="2242"/>
                  </a:lnTo>
                  <a:lnTo>
                    <a:pt x="22771" y="2139"/>
                  </a:lnTo>
                  <a:lnTo>
                    <a:pt x="22488" y="2036"/>
                  </a:lnTo>
                  <a:lnTo>
                    <a:pt x="22179" y="1984"/>
                  </a:lnTo>
                  <a:lnTo>
                    <a:pt x="21844" y="1959"/>
                  </a:lnTo>
                  <a:lnTo>
                    <a:pt x="21638" y="1959"/>
                  </a:lnTo>
                  <a:lnTo>
                    <a:pt x="21432" y="1984"/>
                  </a:lnTo>
                  <a:lnTo>
                    <a:pt x="21226" y="2036"/>
                  </a:lnTo>
                  <a:lnTo>
                    <a:pt x="21020" y="2087"/>
                  </a:lnTo>
                  <a:lnTo>
                    <a:pt x="20839" y="2165"/>
                  </a:lnTo>
                  <a:lnTo>
                    <a:pt x="20633" y="2242"/>
                  </a:lnTo>
                  <a:lnTo>
                    <a:pt x="20298" y="2474"/>
                  </a:lnTo>
                  <a:lnTo>
                    <a:pt x="20015" y="2087"/>
                  </a:lnTo>
                  <a:lnTo>
                    <a:pt x="19706" y="1778"/>
                  </a:lnTo>
                  <a:lnTo>
                    <a:pt x="19371" y="1469"/>
                  </a:lnTo>
                  <a:lnTo>
                    <a:pt x="19036" y="1212"/>
                  </a:lnTo>
                  <a:lnTo>
                    <a:pt x="18701" y="980"/>
                  </a:lnTo>
                  <a:lnTo>
                    <a:pt x="18341" y="774"/>
                  </a:lnTo>
                  <a:lnTo>
                    <a:pt x="17980" y="619"/>
                  </a:lnTo>
                  <a:lnTo>
                    <a:pt x="17619" y="465"/>
                  </a:lnTo>
                  <a:lnTo>
                    <a:pt x="17259" y="336"/>
                  </a:lnTo>
                  <a:lnTo>
                    <a:pt x="16924" y="233"/>
                  </a:lnTo>
                  <a:lnTo>
                    <a:pt x="16563" y="156"/>
                  </a:lnTo>
                  <a:lnTo>
                    <a:pt x="16228" y="104"/>
                  </a:lnTo>
                  <a:lnTo>
                    <a:pt x="15559" y="27"/>
                  </a:lnTo>
                  <a:lnTo>
                    <a:pt x="14966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6"/>
            <p:cNvSpPr/>
            <p:nvPr/>
          </p:nvSpPr>
          <p:spPr>
            <a:xfrm>
              <a:off x="3503480" y="1108511"/>
              <a:ext cx="53127" cy="52660"/>
            </a:xfrm>
            <a:custGeom>
              <a:avLst/>
              <a:gdLst/>
              <a:ahLst/>
              <a:cxnLst/>
              <a:rect l="l" t="t" r="r" b="b"/>
              <a:pathLst>
                <a:path w="2963" h="2937" extrusionOk="0">
                  <a:moveTo>
                    <a:pt x="1495" y="0"/>
                  </a:moveTo>
                  <a:lnTo>
                    <a:pt x="1186" y="26"/>
                  </a:lnTo>
                  <a:lnTo>
                    <a:pt x="902" y="103"/>
                  </a:lnTo>
                  <a:lnTo>
                    <a:pt x="670" y="232"/>
                  </a:lnTo>
                  <a:lnTo>
                    <a:pt x="439" y="412"/>
                  </a:lnTo>
                  <a:lnTo>
                    <a:pt x="258" y="644"/>
                  </a:lnTo>
                  <a:lnTo>
                    <a:pt x="129" y="902"/>
                  </a:lnTo>
                  <a:lnTo>
                    <a:pt x="52" y="1159"/>
                  </a:lnTo>
                  <a:lnTo>
                    <a:pt x="1" y="1468"/>
                  </a:lnTo>
                  <a:lnTo>
                    <a:pt x="52" y="1752"/>
                  </a:lnTo>
                  <a:lnTo>
                    <a:pt x="129" y="2035"/>
                  </a:lnTo>
                  <a:lnTo>
                    <a:pt x="258" y="2293"/>
                  </a:lnTo>
                  <a:lnTo>
                    <a:pt x="439" y="2499"/>
                  </a:lnTo>
                  <a:lnTo>
                    <a:pt x="670" y="2679"/>
                  </a:lnTo>
                  <a:lnTo>
                    <a:pt x="902" y="2833"/>
                  </a:lnTo>
                  <a:lnTo>
                    <a:pt x="1186" y="2911"/>
                  </a:lnTo>
                  <a:lnTo>
                    <a:pt x="1495" y="2937"/>
                  </a:lnTo>
                  <a:lnTo>
                    <a:pt x="1778" y="2911"/>
                  </a:lnTo>
                  <a:lnTo>
                    <a:pt x="2061" y="2833"/>
                  </a:lnTo>
                  <a:lnTo>
                    <a:pt x="2319" y="2679"/>
                  </a:lnTo>
                  <a:lnTo>
                    <a:pt x="2525" y="2499"/>
                  </a:lnTo>
                  <a:lnTo>
                    <a:pt x="2705" y="2293"/>
                  </a:lnTo>
                  <a:lnTo>
                    <a:pt x="2834" y="2035"/>
                  </a:lnTo>
                  <a:lnTo>
                    <a:pt x="2937" y="1752"/>
                  </a:lnTo>
                  <a:lnTo>
                    <a:pt x="2963" y="1468"/>
                  </a:lnTo>
                  <a:lnTo>
                    <a:pt x="2937" y="1159"/>
                  </a:lnTo>
                  <a:lnTo>
                    <a:pt x="2834" y="902"/>
                  </a:lnTo>
                  <a:lnTo>
                    <a:pt x="2705" y="644"/>
                  </a:lnTo>
                  <a:lnTo>
                    <a:pt x="2525" y="412"/>
                  </a:lnTo>
                  <a:lnTo>
                    <a:pt x="2319" y="232"/>
                  </a:lnTo>
                  <a:lnTo>
                    <a:pt x="2061" y="103"/>
                  </a:lnTo>
                  <a:lnTo>
                    <a:pt x="1778" y="26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6"/>
            <p:cNvSpPr/>
            <p:nvPr/>
          </p:nvSpPr>
          <p:spPr>
            <a:xfrm>
              <a:off x="4041541" y="1151453"/>
              <a:ext cx="36505" cy="36972"/>
            </a:xfrm>
            <a:custGeom>
              <a:avLst/>
              <a:gdLst/>
              <a:ahLst/>
              <a:cxnLst/>
              <a:rect l="l" t="t" r="r" b="b"/>
              <a:pathLst>
                <a:path w="2036" h="2062" extrusionOk="0">
                  <a:moveTo>
                    <a:pt x="1005" y="1"/>
                  </a:moveTo>
                  <a:lnTo>
                    <a:pt x="799" y="26"/>
                  </a:lnTo>
                  <a:lnTo>
                    <a:pt x="619" y="78"/>
                  </a:lnTo>
                  <a:lnTo>
                    <a:pt x="439" y="181"/>
                  </a:lnTo>
                  <a:lnTo>
                    <a:pt x="284" y="310"/>
                  </a:lnTo>
                  <a:lnTo>
                    <a:pt x="155" y="464"/>
                  </a:lnTo>
                  <a:lnTo>
                    <a:pt x="78" y="645"/>
                  </a:lnTo>
                  <a:lnTo>
                    <a:pt x="1" y="825"/>
                  </a:lnTo>
                  <a:lnTo>
                    <a:pt x="1" y="1031"/>
                  </a:lnTo>
                  <a:lnTo>
                    <a:pt x="1" y="1237"/>
                  </a:lnTo>
                  <a:lnTo>
                    <a:pt x="78" y="1443"/>
                  </a:lnTo>
                  <a:lnTo>
                    <a:pt x="155" y="1598"/>
                  </a:lnTo>
                  <a:lnTo>
                    <a:pt x="284" y="1752"/>
                  </a:lnTo>
                  <a:lnTo>
                    <a:pt x="439" y="1881"/>
                  </a:lnTo>
                  <a:lnTo>
                    <a:pt x="619" y="1984"/>
                  </a:lnTo>
                  <a:lnTo>
                    <a:pt x="799" y="2036"/>
                  </a:lnTo>
                  <a:lnTo>
                    <a:pt x="1005" y="2061"/>
                  </a:lnTo>
                  <a:lnTo>
                    <a:pt x="1211" y="2036"/>
                  </a:lnTo>
                  <a:lnTo>
                    <a:pt x="1418" y="1984"/>
                  </a:lnTo>
                  <a:lnTo>
                    <a:pt x="1598" y="1881"/>
                  </a:lnTo>
                  <a:lnTo>
                    <a:pt x="1752" y="1752"/>
                  </a:lnTo>
                  <a:lnTo>
                    <a:pt x="1855" y="1598"/>
                  </a:lnTo>
                  <a:lnTo>
                    <a:pt x="1959" y="1443"/>
                  </a:lnTo>
                  <a:lnTo>
                    <a:pt x="2010" y="1237"/>
                  </a:lnTo>
                  <a:lnTo>
                    <a:pt x="2036" y="1031"/>
                  </a:lnTo>
                  <a:lnTo>
                    <a:pt x="2010" y="825"/>
                  </a:lnTo>
                  <a:lnTo>
                    <a:pt x="1959" y="645"/>
                  </a:lnTo>
                  <a:lnTo>
                    <a:pt x="1855" y="464"/>
                  </a:lnTo>
                  <a:lnTo>
                    <a:pt x="1752" y="310"/>
                  </a:lnTo>
                  <a:lnTo>
                    <a:pt x="1598" y="181"/>
                  </a:lnTo>
                  <a:lnTo>
                    <a:pt x="1418" y="78"/>
                  </a:lnTo>
                  <a:lnTo>
                    <a:pt x="1211" y="26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>
              <a:off x="4059561" y="1755102"/>
              <a:ext cx="353795" cy="895568"/>
            </a:xfrm>
            <a:custGeom>
              <a:avLst/>
              <a:gdLst/>
              <a:ahLst/>
              <a:cxnLst/>
              <a:rect l="l" t="t" r="r" b="b"/>
              <a:pathLst>
                <a:path w="19732" h="49948" extrusionOk="0">
                  <a:moveTo>
                    <a:pt x="19732" y="1"/>
                  </a:moveTo>
                  <a:lnTo>
                    <a:pt x="0" y="15559"/>
                  </a:lnTo>
                  <a:lnTo>
                    <a:pt x="0" y="49948"/>
                  </a:lnTo>
                  <a:lnTo>
                    <a:pt x="19732" y="49948"/>
                  </a:lnTo>
                  <a:lnTo>
                    <a:pt x="197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6"/>
            <p:cNvSpPr/>
            <p:nvPr/>
          </p:nvSpPr>
          <p:spPr>
            <a:xfrm>
              <a:off x="3706232" y="1755102"/>
              <a:ext cx="353347" cy="895568"/>
            </a:xfrm>
            <a:custGeom>
              <a:avLst/>
              <a:gdLst/>
              <a:ahLst/>
              <a:cxnLst/>
              <a:rect l="l" t="t" r="r" b="b"/>
              <a:pathLst>
                <a:path w="19707" h="49948" extrusionOk="0">
                  <a:moveTo>
                    <a:pt x="19706" y="1"/>
                  </a:moveTo>
                  <a:lnTo>
                    <a:pt x="1" y="15559"/>
                  </a:lnTo>
                  <a:lnTo>
                    <a:pt x="181" y="49948"/>
                  </a:lnTo>
                  <a:lnTo>
                    <a:pt x="19706" y="49948"/>
                  </a:lnTo>
                  <a:lnTo>
                    <a:pt x="19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6"/>
            <p:cNvSpPr/>
            <p:nvPr/>
          </p:nvSpPr>
          <p:spPr>
            <a:xfrm>
              <a:off x="3486392" y="1434568"/>
              <a:ext cx="246645" cy="1216568"/>
            </a:xfrm>
            <a:custGeom>
              <a:avLst/>
              <a:gdLst/>
              <a:ahLst/>
              <a:cxnLst/>
              <a:rect l="l" t="t" r="r" b="b"/>
              <a:pathLst>
                <a:path w="13756" h="67851" extrusionOk="0">
                  <a:moveTo>
                    <a:pt x="2061" y="1"/>
                  </a:moveTo>
                  <a:lnTo>
                    <a:pt x="1" y="67850"/>
                  </a:lnTo>
                  <a:lnTo>
                    <a:pt x="13756" y="67850"/>
                  </a:lnTo>
                  <a:lnTo>
                    <a:pt x="116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6"/>
            <p:cNvSpPr/>
            <p:nvPr/>
          </p:nvSpPr>
          <p:spPr>
            <a:xfrm>
              <a:off x="3508106" y="1495548"/>
              <a:ext cx="202770" cy="39733"/>
            </a:xfrm>
            <a:custGeom>
              <a:avLst/>
              <a:gdLst/>
              <a:ahLst/>
              <a:cxnLst/>
              <a:rect l="l" t="t" r="r" b="b"/>
              <a:pathLst>
                <a:path w="11309" h="2216" extrusionOk="0">
                  <a:moveTo>
                    <a:pt x="902" y="0"/>
                  </a:moveTo>
                  <a:lnTo>
                    <a:pt x="696" y="77"/>
                  </a:lnTo>
                  <a:lnTo>
                    <a:pt x="515" y="180"/>
                  </a:lnTo>
                  <a:lnTo>
                    <a:pt x="335" y="309"/>
                  </a:lnTo>
                  <a:lnTo>
                    <a:pt x="206" y="490"/>
                  </a:lnTo>
                  <a:lnTo>
                    <a:pt x="103" y="670"/>
                  </a:lnTo>
                  <a:lnTo>
                    <a:pt x="26" y="876"/>
                  </a:lnTo>
                  <a:lnTo>
                    <a:pt x="0" y="1108"/>
                  </a:lnTo>
                  <a:lnTo>
                    <a:pt x="26" y="1340"/>
                  </a:lnTo>
                  <a:lnTo>
                    <a:pt x="103" y="1546"/>
                  </a:lnTo>
                  <a:lnTo>
                    <a:pt x="206" y="1726"/>
                  </a:lnTo>
                  <a:lnTo>
                    <a:pt x="335" y="1906"/>
                  </a:lnTo>
                  <a:lnTo>
                    <a:pt x="515" y="2035"/>
                  </a:lnTo>
                  <a:lnTo>
                    <a:pt x="696" y="2138"/>
                  </a:lnTo>
                  <a:lnTo>
                    <a:pt x="902" y="2215"/>
                  </a:lnTo>
                  <a:lnTo>
                    <a:pt x="10407" y="2215"/>
                  </a:lnTo>
                  <a:lnTo>
                    <a:pt x="10613" y="2138"/>
                  </a:lnTo>
                  <a:lnTo>
                    <a:pt x="10819" y="2035"/>
                  </a:lnTo>
                  <a:lnTo>
                    <a:pt x="10974" y="1906"/>
                  </a:lnTo>
                  <a:lnTo>
                    <a:pt x="11102" y="1726"/>
                  </a:lnTo>
                  <a:lnTo>
                    <a:pt x="11205" y="1546"/>
                  </a:lnTo>
                  <a:lnTo>
                    <a:pt x="11283" y="1340"/>
                  </a:lnTo>
                  <a:lnTo>
                    <a:pt x="11308" y="1108"/>
                  </a:lnTo>
                  <a:lnTo>
                    <a:pt x="11283" y="876"/>
                  </a:lnTo>
                  <a:lnTo>
                    <a:pt x="11205" y="670"/>
                  </a:lnTo>
                  <a:lnTo>
                    <a:pt x="11102" y="490"/>
                  </a:lnTo>
                  <a:lnTo>
                    <a:pt x="10974" y="309"/>
                  </a:lnTo>
                  <a:lnTo>
                    <a:pt x="10819" y="180"/>
                  </a:lnTo>
                  <a:lnTo>
                    <a:pt x="10613" y="77"/>
                  </a:lnTo>
                  <a:lnTo>
                    <a:pt x="104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6"/>
            <p:cNvSpPr/>
            <p:nvPr/>
          </p:nvSpPr>
          <p:spPr>
            <a:xfrm>
              <a:off x="3503480" y="1699681"/>
              <a:ext cx="212004" cy="40199"/>
            </a:xfrm>
            <a:custGeom>
              <a:avLst/>
              <a:gdLst/>
              <a:ahLst/>
              <a:cxnLst/>
              <a:rect l="l" t="t" r="r" b="b"/>
              <a:pathLst>
                <a:path w="11824" h="2242" extrusionOk="0">
                  <a:moveTo>
                    <a:pt x="1134" y="1"/>
                  </a:moveTo>
                  <a:lnTo>
                    <a:pt x="902" y="26"/>
                  </a:lnTo>
                  <a:lnTo>
                    <a:pt x="696" y="78"/>
                  </a:lnTo>
                  <a:lnTo>
                    <a:pt x="516" y="181"/>
                  </a:lnTo>
                  <a:lnTo>
                    <a:pt x="335" y="335"/>
                  </a:lnTo>
                  <a:lnTo>
                    <a:pt x="207" y="490"/>
                  </a:lnTo>
                  <a:lnTo>
                    <a:pt x="104" y="670"/>
                  </a:lnTo>
                  <a:lnTo>
                    <a:pt x="26" y="902"/>
                  </a:lnTo>
                  <a:lnTo>
                    <a:pt x="1" y="1108"/>
                  </a:lnTo>
                  <a:lnTo>
                    <a:pt x="26" y="1340"/>
                  </a:lnTo>
                  <a:lnTo>
                    <a:pt x="104" y="1546"/>
                  </a:lnTo>
                  <a:lnTo>
                    <a:pt x="207" y="1752"/>
                  </a:lnTo>
                  <a:lnTo>
                    <a:pt x="335" y="1907"/>
                  </a:lnTo>
                  <a:lnTo>
                    <a:pt x="516" y="2036"/>
                  </a:lnTo>
                  <a:lnTo>
                    <a:pt x="696" y="2139"/>
                  </a:lnTo>
                  <a:lnTo>
                    <a:pt x="902" y="2216"/>
                  </a:lnTo>
                  <a:lnTo>
                    <a:pt x="1134" y="2242"/>
                  </a:lnTo>
                  <a:lnTo>
                    <a:pt x="10691" y="2242"/>
                  </a:lnTo>
                  <a:lnTo>
                    <a:pt x="10922" y="2216"/>
                  </a:lnTo>
                  <a:lnTo>
                    <a:pt x="11128" y="2139"/>
                  </a:lnTo>
                  <a:lnTo>
                    <a:pt x="11335" y="2036"/>
                  </a:lnTo>
                  <a:lnTo>
                    <a:pt x="11489" y="1907"/>
                  </a:lnTo>
                  <a:lnTo>
                    <a:pt x="11618" y="1752"/>
                  </a:lnTo>
                  <a:lnTo>
                    <a:pt x="11721" y="1546"/>
                  </a:lnTo>
                  <a:lnTo>
                    <a:pt x="11798" y="1340"/>
                  </a:lnTo>
                  <a:lnTo>
                    <a:pt x="11824" y="1108"/>
                  </a:lnTo>
                  <a:lnTo>
                    <a:pt x="11798" y="902"/>
                  </a:lnTo>
                  <a:lnTo>
                    <a:pt x="11721" y="670"/>
                  </a:lnTo>
                  <a:lnTo>
                    <a:pt x="11618" y="490"/>
                  </a:lnTo>
                  <a:lnTo>
                    <a:pt x="11489" y="335"/>
                  </a:lnTo>
                  <a:lnTo>
                    <a:pt x="11335" y="181"/>
                  </a:lnTo>
                  <a:lnTo>
                    <a:pt x="11128" y="78"/>
                  </a:lnTo>
                  <a:lnTo>
                    <a:pt x="10922" y="26"/>
                  </a:lnTo>
                  <a:lnTo>
                    <a:pt x="106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6"/>
            <p:cNvSpPr/>
            <p:nvPr/>
          </p:nvSpPr>
          <p:spPr>
            <a:xfrm>
              <a:off x="3497473" y="1935693"/>
              <a:ext cx="224017" cy="40199"/>
            </a:xfrm>
            <a:custGeom>
              <a:avLst/>
              <a:gdLst/>
              <a:ahLst/>
              <a:cxnLst/>
              <a:rect l="l" t="t" r="r" b="b"/>
              <a:pathLst>
                <a:path w="12494" h="2242" extrusionOk="0">
                  <a:moveTo>
                    <a:pt x="1108" y="0"/>
                  </a:moveTo>
                  <a:lnTo>
                    <a:pt x="902" y="26"/>
                  </a:lnTo>
                  <a:lnTo>
                    <a:pt x="696" y="78"/>
                  </a:lnTo>
                  <a:lnTo>
                    <a:pt x="490" y="181"/>
                  </a:lnTo>
                  <a:lnTo>
                    <a:pt x="336" y="310"/>
                  </a:lnTo>
                  <a:lnTo>
                    <a:pt x="181" y="490"/>
                  </a:lnTo>
                  <a:lnTo>
                    <a:pt x="78" y="670"/>
                  </a:lnTo>
                  <a:lnTo>
                    <a:pt x="27" y="876"/>
                  </a:lnTo>
                  <a:lnTo>
                    <a:pt x="1" y="1108"/>
                  </a:lnTo>
                  <a:lnTo>
                    <a:pt x="27" y="1340"/>
                  </a:lnTo>
                  <a:lnTo>
                    <a:pt x="78" y="1546"/>
                  </a:lnTo>
                  <a:lnTo>
                    <a:pt x="181" y="1726"/>
                  </a:lnTo>
                  <a:lnTo>
                    <a:pt x="336" y="1907"/>
                  </a:lnTo>
                  <a:lnTo>
                    <a:pt x="490" y="2035"/>
                  </a:lnTo>
                  <a:lnTo>
                    <a:pt x="696" y="2138"/>
                  </a:lnTo>
                  <a:lnTo>
                    <a:pt x="902" y="2216"/>
                  </a:lnTo>
                  <a:lnTo>
                    <a:pt x="1108" y="2242"/>
                  </a:lnTo>
                  <a:lnTo>
                    <a:pt x="11386" y="2242"/>
                  </a:lnTo>
                  <a:lnTo>
                    <a:pt x="11618" y="2216"/>
                  </a:lnTo>
                  <a:lnTo>
                    <a:pt x="11824" y="2138"/>
                  </a:lnTo>
                  <a:lnTo>
                    <a:pt x="12004" y="2035"/>
                  </a:lnTo>
                  <a:lnTo>
                    <a:pt x="12159" y="1907"/>
                  </a:lnTo>
                  <a:lnTo>
                    <a:pt x="12314" y="1726"/>
                  </a:lnTo>
                  <a:lnTo>
                    <a:pt x="12417" y="1546"/>
                  </a:lnTo>
                  <a:lnTo>
                    <a:pt x="12468" y="1340"/>
                  </a:lnTo>
                  <a:lnTo>
                    <a:pt x="12494" y="1108"/>
                  </a:lnTo>
                  <a:lnTo>
                    <a:pt x="12468" y="876"/>
                  </a:lnTo>
                  <a:lnTo>
                    <a:pt x="12417" y="670"/>
                  </a:lnTo>
                  <a:lnTo>
                    <a:pt x="12314" y="490"/>
                  </a:lnTo>
                  <a:lnTo>
                    <a:pt x="12159" y="310"/>
                  </a:lnTo>
                  <a:lnTo>
                    <a:pt x="12004" y="181"/>
                  </a:lnTo>
                  <a:lnTo>
                    <a:pt x="11824" y="78"/>
                  </a:lnTo>
                  <a:lnTo>
                    <a:pt x="11618" y="26"/>
                  </a:lnTo>
                  <a:lnTo>
                    <a:pt x="113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6"/>
            <p:cNvSpPr/>
            <p:nvPr/>
          </p:nvSpPr>
          <p:spPr>
            <a:xfrm>
              <a:off x="4125597" y="2129678"/>
              <a:ext cx="209709" cy="32812"/>
            </a:xfrm>
            <a:custGeom>
              <a:avLst/>
              <a:gdLst/>
              <a:ahLst/>
              <a:cxnLst/>
              <a:rect l="l" t="t" r="r" b="b"/>
              <a:pathLst>
                <a:path w="11696" h="1830" extrusionOk="0">
                  <a:moveTo>
                    <a:pt x="1" y="0"/>
                  </a:moveTo>
                  <a:lnTo>
                    <a:pt x="1" y="1829"/>
                  </a:lnTo>
                  <a:lnTo>
                    <a:pt x="11696" y="1829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6"/>
            <p:cNvSpPr/>
            <p:nvPr/>
          </p:nvSpPr>
          <p:spPr>
            <a:xfrm>
              <a:off x="4125597" y="2186480"/>
              <a:ext cx="209709" cy="32812"/>
            </a:xfrm>
            <a:custGeom>
              <a:avLst/>
              <a:gdLst/>
              <a:ahLst/>
              <a:cxnLst/>
              <a:rect l="l" t="t" r="r" b="b"/>
              <a:pathLst>
                <a:path w="11696" h="1830" extrusionOk="0">
                  <a:moveTo>
                    <a:pt x="1" y="1"/>
                  </a:moveTo>
                  <a:lnTo>
                    <a:pt x="1" y="1830"/>
                  </a:lnTo>
                  <a:lnTo>
                    <a:pt x="11696" y="1830"/>
                  </a:lnTo>
                  <a:lnTo>
                    <a:pt x="11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6"/>
            <p:cNvSpPr/>
            <p:nvPr/>
          </p:nvSpPr>
          <p:spPr>
            <a:xfrm>
              <a:off x="4125597" y="2243300"/>
              <a:ext cx="209709" cy="32794"/>
            </a:xfrm>
            <a:custGeom>
              <a:avLst/>
              <a:gdLst/>
              <a:ahLst/>
              <a:cxnLst/>
              <a:rect l="l" t="t" r="r" b="b"/>
              <a:pathLst>
                <a:path w="11696" h="1829" extrusionOk="0">
                  <a:moveTo>
                    <a:pt x="1" y="0"/>
                  </a:moveTo>
                  <a:lnTo>
                    <a:pt x="1" y="1829"/>
                  </a:lnTo>
                  <a:lnTo>
                    <a:pt x="11696" y="1829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6"/>
            <p:cNvSpPr/>
            <p:nvPr/>
          </p:nvSpPr>
          <p:spPr>
            <a:xfrm>
              <a:off x="3778293" y="2129678"/>
              <a:ext cx="209691" cy="32812"/>
            </a:xfrm>
            <a:custGeom>
              <a:avLst/>
              <a:gdLst/>
              <a:ahLst/>
              <a:cxnLst/>
              <a:rect l="l" t="t" r="r" b="b"/>
              <a:pathLst>
                <a:path w="11695" h="1830" extrusionOk="0">
                  <a:moveTo>
                    <a:pt x="0" y="0"/>
                  </a:moveTo>
                  <a:lnTo>
                    <a:pt x="0" y="1829"/>
                  </a:lnTo>
                  <a:lnTo>
                    <a:pt x="11695" y="1829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6"/>
            <p:cNvSpPr/>
            <p:nvPr/>
          </p:nvSpPr>
          <p:spPr>
            <a:xfrm>
              <a:off x="3778293" y="2186480"/>
              <a:ext cx="209691" cy="32812"/>
            </a:xfrm>
            <a:custGeom>
              <a:avLst/>
              <a:gdLst/>
              <a:ahLst/>
              <a:cxnLst/>
              <a:rect l="l" t="t" r="r" b="b"/>
              <a:pathLst>
                <a:path w="11695" h="1830" extrusionOk="0">
                  <a:moveTo>
                    <a:pt x="0" y="1"/>
                  </a:moveTo>
                  <a:lnTo>
                    <a:pt x="0" y="1830"/>
                  </a:lnTo>
                  <a:lnTo>
                    <a:pt x="11695" y="1830"/>
                  </a:lnTo>
                  <a:lnTo>
                    <a:pt x="116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6"/>
            <p:cNvSpPr/>
            <p:nvPr/>
          </p:nvSpPr>
          <p:spPr>
            <a:xfrm>
              <a:off x="3778293" y="2243300"/>
              <a:ext cx="209691" cy="32794"/>
            </a:xfrm>
            <a:custGeom>
              <a:avLst/>
              <a:gdLst/>
              <a:ahLst/>
              <a:cxnLst/>
              <a:rect l="l" t="t" r="r" b="b"/>
              <a:pathLst>
                <a:path w="11695" h="1829" extrusionOk="0">
                  <a:moveTo>
                    <a:pt x="0" y="0"/>
                  </a:moveTo>
                  <a:lnTo>
                    <a:pt x="0" y="1829"/>
                  </a:lnTo>
                  <a:lnTo>
                    <a:pt x="11695" y="1829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6"/>
            <p:cNvSpPr/>
            <p:nvPr/>
          </p:nvSpPr>
          <p:spPr>
            <a:xfrm>
              <a:off x="3778293" y="2300103"/>
              <a:ext cx="209691" cy="32812"/>
            </a:xfrm>
            <a:custGeom>
              <a:avLst/>
              <a:gdLst/>
              <a:ahLst/>
              <a:cxnLst/>
              <a:rect l="l" t="t" r="r" b="b"/>
              <a:pathLst>
                <a:path w="11695" h="1830" extrusionOk="0">
                  <a:moveTo>
                    <a:pt x="0" y="0"/>
                  </a:moveTo>
                  <a:lnTo>
                    <a:pt x="0" y="1829"/>
                  </a:lnTo>
                  <a:lnTo>
                    <a:pt x="11695" y="1829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6"/>
            <p:cNvSpPr/>
            <p:nvPr/>
          </p:nvSpPr>
          <p:spPr>
            <a:xfrm>
              <a:off x="3778293" y="2356905"/>
              <a:ext cx="209691" cy="33278"/>
            </a:xfrm>
            <a:custGeom>
              <a:avLst/>
              <a:gdLst/>
              <a:ahLst/>
              <a:cxnLst/>
              <a:rect l="l" t="t" r="r" b="b"/>
              <a:pathLst>
                <a:path w="11695" h="1856" extrusionOk="0">
                  <a:moveTo>
                    <a:pt x="0" y="1"/>
                  </a:moveTo>
                  <a:lnTo>
                    <a:pt x="0" y="1855"/>
                  </a:lnTo>
                  <a:lnTo>
                    <a:pt x="11695" y="1855"/>
                  </a:lnTo>
                  <a:lnTo>
                    <a:pt x="116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6"/>
            <p:cNvSpPr/>
            <p:nvPr/>
          </p:nvSpPr>
          <p:spPr>
            <a:xfrm>
              <a:off x="4059561" y="2034075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09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>
              <a:off x="4059561" y="2034075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>
              <a:off x="3403717" y="2644179"/>
              <a:ext cx="1097854" cy="216182"/>
            </a:xfrm>
            <a:custGeom>
              <a:avLst/>
              <a:gdLst/>
              <a:ahLst/>
              <a:cxnLst/>
              <a:rect l="l" t="t" r="r" b="b"/>
              <a:pathLst>
                <a:path w="61230" h="12057" extrusionOk="0">
                  <a:moveTo>
                    <a:pt x="1" y="1"/>
                  </a:moveTo>
                  <a:lnTo>
                    <a:pt x="1" y="12056"/>
                  </a:lnTo>
                  <a:lnTo>
                    <a:pt x="61230" y="12056"/>
                  </a:lnTo>
                  <a:lnTo>
                    <a:pt x="612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6"/>
            <p:cNvSpPr/>
            <p:nvPr/>
          </p:nvSpPr>
          <p:spPr>
            <a:xfrm>
              <a:off x="3466078" y="2682980"/>
              <a:ext cx="48052" cy="48519"/>
            </a:xfrm>
            <a:custGeom>
              <a:avLst/>
              <a:gdLst/>
              <a:ahLst/>
              <a:cxnLst/>
              <a:rect l="l" t="t" r="r" b="b"/>
              <a:pathLst>
                <a:path w="2680" h="2706" extrusionOk="0">
                  <a:moveTo>
                    <a:pt x="0" y="1"/>
                  </a:moveTo>
                  <a:lnTo>
                    <a:pt x="0" y="2705"/>
                  </a:lnTo>
                  <a:lnTo>
                    <a:pt x="2679" y="2705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6"/>
            <p:cNvSpPr/>
            <p:nvPr/>
          </p:nvSpPr>
          <p:spPr>
            <a:xfrm>
              <a:off x="3545507" y="2682980"/>
              <a:ext cx="48519" cy="48519"/>
            </a:xfrm>
            <a:custGeom>
              <a:avLst/>
              <a:gdLst/>
              <a:ahLst/>
              <a:cxnLst/>
              <a:rect l="l" t="t" r="r" b="b"/>
              <a:pathLst>
                <a:path w="2706" h="2706" extrusionOk="0">
                  <a:moveTo>
                    <a:pt x="1" y="1"/>
                  </a:moveTo>
                  <a:lnTo>
                    <a:pt x="1" y="2705"/>
                  </a:lnTo>
                  <a:lnTo>
                    <a:pt x="2705" y="2705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6"/>
            <p:cNvSpPr/>
            <p:nvPr/>
          </p:nvSpPr>
          <p:spPr>
            <a:xfrm>
              <a:off x="3625404" y="2682980"/>
              <a:ext cx="48052" cy="48519"/>
            </a:xfrm>
            <a:custGeom>
              <a:avLst/>
              <a:gdLst/>
              <a:ahLst/>
              <a:cxnLst/>
              <a:rect l="l" t="t" r="r" b="b"/>
              <a:pathLst>
                <a:path w="2680" h="2706" extrusionOk="0">
                  <a:moveTo>
                    <a:pt x="1" y="1"/>
                  </a:moveTo>
                  <a:lnTo>
                    <a:pt x="1" y="2705"/>
                  </a:lnTo>
                  <a:lnTo>
                    <a:pt x="2680" y="2705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6"/>
            <p:cNvSpPr/>
            <p:nvPr/>
          </p:nvSpPr>
          <p:spPr>
            <a:xfrm>
              <a:off x="3704851" y="2682980"/>
              <a:ext cx="48519" cy="48519"/>
            </a:xfrm>
            <a:custGeom>
              <a:avLst/>
              <a:gdLst/>
              <a:ahLst/>
              <a:cxnLst/>
              <a:rect l="l" t="t" r="r" b="b"/>
              <a:pathLst>
                <a:path w="2706" h="2706" extrusionOk="0">
                  <a:moveTo>
                    <a:pt x="1" y="1"/>
                  </a:moveTo>
                  <a:lnTo>
                    <a:pt x="1" y="2705"/>
                  </a:lnTo>
                  <a:lnTo>
                    <a:pt x="2705" y="2705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6"/>
            <p:cNvSpPr/>
            <p:nvPr/>
          </p:nvSpPr>
          <p:spPr>
            <a:xfrm>
              <a:off x="4393489" y="2682980"/>
              <a:ext cx="48052" cy="48519"/>
            </a:xfrm>
            <a:custGeom>
              <a:avLst/>
              <a:gdLst/>
              <a:ahLst/>
              <a:cxnLst/>
              <a:rect l="l" t="t" r="r" b="b"/>
              <a:pathLst>
                <a:path w="2680" h="2706" extrusionOk="0">
                  <a:moveTo>
                    <a:pt x="0" y="1"/>
                  </a:moveTo>
                  <a:lnTo>
                    <a:pt x="0" y="2705"/>
                  </a:lnTo>
                  <a:lnTo>
                    <a:pt x="2679" y="2705"/>
                  </a:lnTo>
                  <a:lnTo>
                    <a:pt x="26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6"/>
            <p:cNvSpPr/>
            <p:nvPr/>
          </p:nvSpPr>
          <p:spPr>
            <a:xfrm>
              <a:off x="3832782" y="2682514"/>
              <a:ext cx="155202" cy="177848"/>
            </a:xfrm>
            <a:custGeom>
              <a:avLst/>
              <a:gdLst/>
              <a:ahLst/>
              <a:cxnLst/>
              <a:rect l="l" t="t" r="r" b="b"/>
              <a:pathLst>
                <a:path w="8656" h="9919" extrusionOk="0">
                  <a:moveTo>
                    <a:pt x="1" y="1"/>
                  </a:moveTo>
                  <a:lnTo>
                    <a:pt x="1" y="9918"/>
                  </a:lnTo>
                  <a:lnTo>
                    <a:pt x="8656" y="9918"/>
                  </a:lnTo>
                  <a:lnTo>
                    <a:pt x="86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6"/>
            <p:cNvSpPr/>
            <p:nvPr/>
          </p:nvSpPr>
          <p:spPr>
            <a:xfrm>
              <a:off x="3905757" y="2682514"/>
              <a:ext cx="9252" cy="177848"/>
            </a:xfrm>
            <a:custGeom>
              <a:avLst/>
              <a:gdLst/>
              <a:ahLst/>
              <a:cxnLst/>
              <a:rect l="l" t="t" r="r" b="b"/>
              <a:pathLst>
                <a:path w="516" h="9919" extrusionOk="0">
                  <a:moveTo>
                    <a:pt x="1" y="1"/>
                  </a:moveTo>
                  <a:lnTo>
                    <a:pt x="1" y="9918"/>
                  </a:lnTo>
                  <a:lnTo>
                    <a:pt x="516" y="991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>
              <a:off x="4200419" y="2682514"/>
              <a:ext cx="155202" cy="177848"/>
            </a:xfrm>
            <a:custGeom>
              <a:avLst/>
              <a:gdLst/>
              <a:ahLst/>
              <a:cxnLst/>
              <a:rect l="l" t="t" r="r" b="b"/>
              <a:pathLst>
                <a:path w="8656" h="9919" extrusionOk="0">
                  <a:moveTo>
                    <a:pt x="1" y="1"/>
                  </a:moveTo>
                  <a:lnTo>
                    <a:pt x="1" y="9918"/>
                  </a:lnTo>
                  <a:lnTo>
                    <a:pt x="8656" y="9918"/>
                  </a:lnTo>
                  <a:lnTo>
                    <a:pt x="86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4273394" y="2682514"/>
              <a:ext cx="9252" cy="177848"/>
            </a:xfrm>
            <a:custGeom>
              <a:avLst/>
              <a:gdLst/>
              <a:ahLst/>
              <a:cxnLst/>
              <a:rect l="l" t="t" r="r" b="b"/>
              <a:pathLst>
                <a:path w="516" h="9919" extrusionOk="0">
                  <a:moveTo>
                    <a:pt x="1" y="1"/>
                  </a:moveTo>
                  <a:lnTo>
                    <a:pt x="1" y="9918"/>
                  </a:lnTo>
                  <a:lnTo>
                    <a:pt x="516" y="991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36"/>
          <p:cNvGrpSpPr/>
          <p:nvPr/>
        </p:nvGrpSpPr>
        <p:grpSpPr>
          <a:xfrm>
            <a:off x="233345" y="618907"/>
            <a:ext cx="3299861" cy="1027101"/>
            <a:chOff x="457199" y="1638510"/>
            <a:chExt cx="3299861" cy="1027101"/>
          </a:xfrm>
        </p:grpSpPr>
        <p:sp>
          <p:nvSpPr>
            <p:cNvPr id="2185" name="Google Shape;2185;p36"/>
            <p:cNvSpPr txBox="1"/>
            <p:nvPr/>
          </p:nvSpPr>
          <p:spPr>
            <a:xfrm>
              <a:off x="464221" y="2455002"/>
              <a:ext cx="3292839" cy="21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For client data access </a:t>
              </a:r>
              <a:r>
                <a:rPr lang="en" sz="1200"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(</a:t>
              </a:r>
              <a:r>
                <a:rPr lang="en-US" sz="1200"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Massachusetts Data Privacy Law – 201 CMR 17.00 )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2186" name="Google Shape;2186;p36"/>
            <p:cNvSpPr txBox="1"/>
            <p:nvPr/>
          </p:nvSpPr>
          <p:spPr>
            <a:xfrm>
              <a:off x="457199" y="2036344"/>
              <a:ext cx="2989973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83B7BE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Data Governance Policies</a:t>
              </a:r>
              <a:endParaRPr sz="1800" b="1">
                <a:solidFill>
                  <a:srgbClr val="83B7BE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554784" y="1638510"/>
              <a:ext cx="353700" cy="353700"/>
            </a:xfrm>
            <a:prstGeom prst="ellipse">
              <a:avLst/>
            </a:prstGeom>
            <a:solidFill>
              <a:srgbClr val="83B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1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2188" name="Google Shape;2188;p36"/>
          <p:cNvGrpSpPr/>
          <p:nvPr/>
        </p:nvGrpSpPr>
        <p:grpSpPr>
          <a:xfrm>
            <a:off x="201819" y="3757832"/>
            <a:ext cx="2859629" cy="1283578"/>
            <a:chOff x="5827300" y="1638510"/>
            <a:chExt cx="2859629" cy="1283578"/>
          </a:xfrm>
        </p:grpSpPr>
        <p:sp>
          <p:nvSpPr>
            <p:cNvPr id="2189" name="Google Shape;2189;p36"/>
            <p:cNvSpPr txBox="1"/>
            <p:nvPr/>
          </p:nvSpPr>
          <p:spPr>
            <a:xfrm>
              <a:off x="5956411" y="2301388"/>
              <a:ext cx="2730518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Audit data access regularly to identify breaches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2190" name="Google Shape;2190;p36"/>
            <p:cNvSpPr txBox="1"/>
            <p:nvPr/>
          </p:nvSpPr>
          <p:spPr>
            <a:xfrm>
              <a:off x="5827300" y="2036344"/>
              <a:ext cx="2859475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C000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Continuous Monitoring</a:t>
              </a:r>
              <a:endParaRPr sz="1800" b="1">
                <a:solidFill>
                  <a:srgbClr val="FFC000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8235391" y="1638510"/>
              <a:ext cx="353700" cy="353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4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2192" name="Google Shape;2192;p36"/>
          <p:cNvGrpSpPr/>
          <p:nvPr/>
        </p:nvGrpSpPr>
        <p:grpSpPr>
          <a:xfrm>
            <a:off x="185216" y="3088717"/>
            <a:ext cx="2504080" cy="1036857"/>
            <a:chOff x="457329" y="3249597"/>
            <a:chExt cx="2504080" cy="1036857"/>
          </a:xfrm>
        </p:grpSpPr>
        <p:sp>
          <p:nvSpPr>
            <p:cNvPr id="2193" name="Google Shape;2193;p36"/>
            <p:cNvSpPr txBox="1"/>
            <p:nvPr/>
          </p:nvSpPr>
          <p:spPr>
            <a:xfrm>
              <a:off x="457329" y="3888593"/>
              <a:ext cx="2504080" cy="397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O</a:t>
              </a: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n privacy and legal compliance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2194" name="Google Shape;2194;p36"/>
            <p:cNvSpPr txBox="1"/>
            <p:nvPr/>
          </p:nvSpPr>
          <p:spPr>
            <a:xfrm>
              <a:off x="457329" y="3647457"/>
              <a:ext cx="195262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2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Ethical Training</a:t>
              </a:r>
              <a:endParaRPr sz="1800" b="1">
                <a:solidFill>
                  <a:schemeClr val="accent2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554909" y="3249597"/>
              <a:ext cx="353700" cy="35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3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2196" name="Google Shape;2196;p36"/>
          <p:cNvGrpSpPr/>
          <p:nvPr/>
        </p:nvGrpSpPr>
        <p:grpSpPr>
          <a:xfrm>
            <a:off x="6160553" y="550513"/>
            <a:ext cx="2784695" cy="1258242"/>
            <a:chOff x="5902105" y="3274947"/>
            <a:chExt cx="2784695" cy="1258242"/>
          </a:xfrm>
        </p:grpSpPr>
        <p:sp>
          <p:nvSpPr>
            <p:cNvPr id="2197" name="Google Shape;2197;p36"/>
            <p:cNvSpPr txBox="1"/>
            <p:nvPr/>
          </p:nvSpPr>
          <p:spPr>
            <a:xfrm>
              <a:off x="5902105" y="3912489"/>
              <a:ext cx="2784695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Prevent internal data leaks and address risks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2198" name="Google Shape;2198;p36"/>
            <p:cNvSpPr txBox="1"/>
            <p:nvPr/>
          </p:nvSpPr>
          <p:spPr>
            <a:xfrm>
              <a:off x="6316874" y="3647432"/>
              <a:ext cx="2369901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C000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Threats from Within</a:t>
              </a:r>
              <a:endParaRPr sz="1800" b="1">
                <a:solidFill>
                  <a:srgbClr val="FFC000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8235516" y="3274947"/>
              <a:ext cx="353700" cy="3537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5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106" name="Google Shape;2192;p36">
            <a:extLst>
              <a:ext uri="{FF2B5EF4-FFF2-40B4-BE49-F238E27FC236}">
                <a16:creationId xmlns:a16="http://schemas.microsoft.com/office/drawing/2014/main" id="{1ACF674F-841F-4291-A862-CB7CFCC512D3}"/>
              </a:ext>
            </a:extLst>
          </p:cNvPr>
          <p:cNvGrpSpPr/>
          <p:nvPr/>
        </p:nvGrpSpPr>
        <p:grpSpPr>
          <a:xfrm>
            <a:off x="194468" y="1735626"/>
            <a:ext cx="2783024" cy="1283595"/>
            <a:chOff x="483182" y="3249597"/>
            <a:chExt cx="2783024" cy="1283595"/>
          </a:xfrm>
        </p:grpSpPr>
        <p:sp>
          <p:nvSpPr>
            <p:cNvPr id="107" name="Google Shape;2193;p36">
              <a:extLst>
                <a:ext uri="{FF2B5EF4-FFF2-40B4-BE49-F238E27FC236}">
                  <a16:creationId xmlns:a16="http://schemas.microsoft.com/office/drawing/2014/main" id="{18CC9D7D-B4F6-4740-A986-5A7967A37562}"/>
                </a:ext>
              </a:extLst>
            </p:cNvPr>
            <p:cNvSpPr txBox="1"/>
            <p:nvPr/>
          </p:nvSpPr>
          <p:spPr>
            <a:xfrm>
              <a:off x="483182" y="4281683"/>
              <a:ext cx="2345564" cy="25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T</a:t>
              </a: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o protect individual identities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108" name="Google Shape;2194;p36">
              <a:extLst>
                <a:ext uri="{FF2B5EF4-FFF2-40B4-BE49-F238E27FC236}">
                  <a16:creationId xmlns:a16="http://schemas.microsoft.com/office/drawing/2014/main" id="{22E10C30-A402-4572-95AA-793D16DF86AC}"/>
                </a:ext>
              </a:extLst>
            </p:cNvPr>
            <p:cNvSpPr txBox="1"/>
            <p:nvPr/>
          </p:nvSpPr>
          <p:spPr>
            <a:xfrm>
              <a:off x="483182" y="3740966"/>
              <a:ext cx="2783024" cy="361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2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Anonymization and Aggregation</a:t>
              </a:r>
              <a:endParaRPr sz="1800" b="1">
                <a:solidFill>
                  <a:schemeClr val="accent2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109" name="Google Shape;2195;p36">
              <a:extLst>
                <a:ext uri="{FF2B5EF4-FFF2-40B4-BE49-F238E27FC236}">
                  <a16:creationId xmlns:a16="http://schemas.microsoft.com/office/drawing/2014/main" id="{2BCEBC31-13BB-40D6-8FC0-4890916DE918}"/>
                </a:ext>
              </a:extLst>
            </p:cNvPr>
            <p:cNvSpPr/>
            <p:nvPr/>
          </p:nvSpPr>
          <p:spPr>
            <a:xfrm>
              <a:off x="554909" y="3249597"/>
              <a:ext cx="353700" cy="35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2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110" name="Google Shape;2196;p36">
            <a:extLst>
              <a:ext uri="{FF2B5EF4-FFF2-40B4-BE49-F238E27FC236}">
                <a16:creationId xmlns:a16="http://schemas.microsoft.com/office/drawing/2014/main" id="{992168FB-E241-4B40-8376-545447297E26}"/>
              </a:ext>
            </a:extLst>
          </p:cNvPr>
          <p:cNvGrpSpPr/>
          <p:nvPr/>
        </p:nvGrpSpPr>
        <p:grpSpPr>
          <a:xfrm>
            <a:off x="6175220" y="1720636"/>
            <a:ext cx="2815428" cy="1258242"/>
            <a:chOff x="5871372" y="3274947"/>
            <a:chExt cx="2815428" cy="1258242"/>
          </a:xfrm>
        </p:grpSpPr>
        <p:sp>
          <p:nvSpPr>
            <p:cNvPr id="111" name="Google Shape;2197;p36">
              <a:extLst>
                <a:ext uri="{FF2B5EF4-FFF2-40B4-BE49-F238E27FC236}">
                  <a16:creationId xmlns:a16="http://schemas.microsoft.com/office/drawing/2014/main" id="{2A5E8957-ACBE-49A6-8527-D6DF0DE36105}"/>
                </a:ext>
              </a:extLst>
            </p:cNvPr>
            <p:cNvSpPr txBox="1"/>
            <p:nvPr/>
          </p:nvSpPr>
          <p:spPr>
            <a:xfrm>
              <a:off x="6024483" y="3912489"/>
              <a:ext cx="2662317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To mitigate weak encryption or third-party attack risks(GDPR, CPPA)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112" name="Google Shape;2198;p36">
              <a:extLst>
                <a:ext uri="{FF2B5EF4-FFF2-40B4-BE49-F238E27FC236}">
                  <a16:creationId xmlns:a16="http://schemas.microsoft.com/office/drawing/2014/main" id="{46C62CE2-4646-430B-B3D9-73C53B8D4EB4}"/>
                </a:ext>
              </a:extLst>
            </p:cNvPr>
            <p:cNvSpPr txBox="1"/>
            <p:nvPr/>
          </p:nvSpPr>
          <p:spPr>
            <a:xfrm>
              <a:off x="5871372" y="3647432"/>
              <a:ext cx="2815403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Data Security</a:t>
              </a:r>
              <a:endParaRPr sz="18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113" name="Google Shape;2199;p36">
              <a:extLst>
                <a:ext uri="{FF2B5EF4-FFF2-40B4-BE49-F238E27FC236}">
                  <a16:creationId xmlns:a16="http://schemas.microsoft.com/office/drawing/2014/main" id="{22B0856F-6990-44B9-B7ED-0D7C803668E0}"/>
                </a:ext>
              </a:extLst>
            </p:cNvPr>
            <p:cNvSpPr/>
            <p:nvPr/>
          </p:nvSpPr>
          <p:spPr>
            <a:xfrm>
              <a:off x="8235516" y="3274947"/>
              <a:ext cx="353700" cy="353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6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114" name="Google Shape;2196;p36">
            <a:extLst>
              <a:ext uri="{FF2B5EF4-FFF2-40B4-BE49-F238E27FC236}">
                <a16:creationId xmlns:a16="http://schemas.microsoft.com/office/drawing/2014/main" id="{8749AD45-EF48-449E-A261-537CD555EF5B}"/>
              </a:ext>
            </a:extLst>
          </p:cNvPr>
          <p:cNvGrpSpPr/>
          <p:nvPr/>
        </p:nvGrpSpPr>
        <p:grpSpPr>
          <a:xfrm>
            <a:off x="6078535" y="2920115"/>
            <a:ext cx="2975077" cy="1258241"/>
            <a:chOff x="5711722" y="3274947"/>
            <a:chExt cx="2975077" cy="1258241"/>
          </a:xfrm>
        </p:grpSpPr>
        <p:sp>
          <p:nvSpPr>
            <p:cNvPr id="115" name="Google Shape;2197;p36">
              <a:extLst>
                <a:ext uri="{FF2B5EF4-FFF2-40B4-BE49-F238E27FC236}">
                  <a16:creationId xmlns:a16="http://schemas.microsoft.com/office/drawing/2014/main" id="{FD5406E2-DD72-47D3-86C0-7FC2F84D3DE6}"/>
                </a:ext>
              </a:extLst>
            </p:cNvPr>
            <p:cNvSpPr txBox="1"/>
            <p:nvPr/>
          </p:nvSpPr>
          <p:spPr>
            <a:xfrm>
              <a:off x="6458514" y="4257408"/>
              <a:ext cx="2228285" cy="275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Define clear policies to reduce data risks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116" name="Google Shape;2198;p36">
              <a:extLst>
                <a:ext uri="{FF2B5EF4-FFF2-40B4-BE49-F238E27FC236}">
                  <a16:creationId xmlns:a16="http://schemas.microsoft.com/office/drawing/2014/main" id="{83C69E3B-9EB8-4BEA-8F67-FBECA07A8D86}"/>
                </a:ext>
              </a:extLst>
            </p:cNvPr>
            <p:cNvSpPr txBox="1"/>
            <p:nvPr/>
          </p:nvSpPr>
          <p:spPr>
            <a:xfrm>
              <a:off x="5711722" y="3577793"/>
              <a:ext cx="2975077" cy="614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>
                      <a:lumMod val="75000"/>
                    </a:schemeClr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Data Retention and Destruction Policies</a:t>
              </a:r>
              <a:endParaRPr sz="1800" b="1">
                <a:solidFill>
                  <a:schemeClr val="accent6">
                    <a:lumMod val="75000"/>
                  </a:schemeClr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117" name="Google Shape;2199;p36">
              <a:extLst>
                <a:ext uri="{FF2B5EF4-FFF2-40B4-BE49-F238E27FC236}">
                  <a16:creationId xmlns:a16="http://schemas.microsoft.com/office/drawing/2014/main" id="{22B97EDE-D4B0-4617-AD13-BBB9DCF32F2A}"/>
                </a:ext>
              </a:extLst>
            </p:cNvPr>
            <p:cNvSpPr/>
            <p:nvPr/>
          </p:nvSpPr>
          <p:spPr>
            <a:xfrm>
              <a:off x="8235516" y="3274947"/>
              <a:ext cx="353700" cy="353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7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grpSp>
        <p:nvGrpSpPr>
          <p:cNvPr id="118" name="Google Shape;2192;p36">
            <a:extLst>
              <a:ext uri="{FF2B5EF4-FFF2-40B4-BE49-F238E27FC236}">
                <a16:creationId xmlns:a16="http://schemas.microsoft.com/office/drawing/2014/main" id="{E53D783E-30E8-4260-9F8D-C92748E969F0}"/>
              </a:ext>
            </a:extLst>
          </p:cNvPr>
          <p:cNvGrpSpPr/>
          <p:nvPr/>
        </p:nvGrpSpPr>
        <p:grpSpPr>
          <a:xfrm>
            <a:off x="5689694" y="3757814"/>
            <a:ext cx="3541440" cy="1283596"/>
            <a:chOff x="-109034" y="3249597"/>
            <a:chExt cx="3541440" cy="1283596"/>
          </a:xfrm>
        </p:grpSpPr>
        <p:sp>
          <p:nvSpPr>
            <p:cNvPr id="119" name="Google Shape;2193;p36">
              <a:extLst>
                <a:ext uri="{FF2B5EF4-FFF2-40B4-BE49-F238E27FC236}">
                  <a16:creationId xmlns:a16="http://schemas.microsoft.com/office/drawing/2014/main" id="{63D3D241-03B2-4DBC-A3AA-FD1E0F1A7684}"/>
                </a:ext>
              </a:extLst>
            </p:cNvPr>
            <p:cNvSpPr txBox="1"/>
            <p:nvPr/>
          </p:nvSpPr>
          <p:spPr>
            <a:xfrm>
              <a:off x="526130" y="3912493"/>
              <a:ext cx="2730519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Roboto"/>
                  <a:ea typeface="Roboto"/>
                  <a:cs typeface="Calibri" panose="020F0502020204030204" pitchFamily="34" charset="0"/>
                  <a:sym typeface="Roboto"/>
                </a:rPr>
                <a:t>Secure data with encryption and access controls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120" name="Google Shape;2194;p36">
              <a:extLst>
                <a:ext uri="{FF2B5EF4-FFF2-40B4-BE49-F238E27FC236}">
                  <a16:creationId xmlns:a16="http://schemas.microsoft.com/office/drawing/2014/main" id="{0968492E-8505-4099-A6DE-B9840D9C58CF}"/>
                </a:ext>
              </a:extLst>
            </p:cNvPr>
            <p:cNvSpPr txBox="1"/>
            <p:nvPr/>
          </p:nvSpPr>
          <p:spPr>
            <a:xfrm>
              <a:off x="-109034" y="3683232"/>
              <a:ext cx="354144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2"/>
                  </a:solidFill>
                  <a:latin typeface="+mn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Privilege Control &amp; Encryption</a:t>
              </a:r>
              <a:endParaRPr sz="1800" b="1">
                <a:solidFill>
                  <a:schemeClr val="accent2"/>
                </a:solidFill>
                <a:latin typeface="+mn-lt"/>
                <a:ea typeface="Fira Sans Extra Condensed Medium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121" name="Google Shape;2195;p36">
              <a:extLst>
                <a:ext uri="{FF2B5EF4-FFF2-40B4-BE49-F238E27FC236}">
                  <a16:creationId xmlns:a16="http://schemas.microsoft.com/office/drawing/2014/main" id="{96CF8C97-970C-4CFE-A816-B10BD21CDB73}"/>
                </a:ext>
              </a:extLst>
            </p:cNvPr>
            <p:cNvSpPr/>
            <p:nvPr/>
          </p:nvSpPr>
          <p:spPr>
            <a:xfrm>
              <a:off x="554909" y="3249597"/>
              <a:ext cx="353700" cy="35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Calibri" panose="020F0502020204030204" pitchFamily="34" charset="0"/>
                  <a:sym typeface="Fira Sans Extra Condensed SemiBold"/>
                </a:rPr>
                <a:t>8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Calibri" panose="020F0502020204030204" pitchFamily="34" charset="0"/>
                <a:sym typeface="Fira Sans Extra Condensed SemiBold"/>
              </a:endParaRPr>
            </a:p>
          </p:txBody>
        </p:sp>
      </p:grp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C12BD061-EAC8-48FB-AC1F-6D03816A9AC5}"/>
              </a:ext>
            </a:extLst>
          </p:cNvPr>
          <p:cNvCxnSpPr/>
          <p:nvPr/>
        </p:nvCxnSpPr>
        <p:spPr>
          <a:xfrm rot="16200000" flipV="1">
            <a:off x="2312894" y="1525834"/>
            <a:ext cx="945212" cy="804128"/>
          </a:xfrm>
          <a:prstGeom prst="curvedConnector3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76FDDC2-E010-4951-9A55-52A18A66505F}"/>
              </a:ext>
            </a:extLst>
          </p:cNvPr>
          <p:cNvCxnSpPr>
            <a:cxnSpLocks/>
          </p:cNvCxnSpPr>
          <p:nvPr/>
        </p:nvCxnSpPr>
        <p:spPr>
          <a:xfrm>
            <a:off x="1735693" y="2571750"/>
            <a:ext cx="1097172" cy="281534"/>
          </a:xfrm>
          <a:prstGeom prst="curvedConnector3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DEFB580-7529-44DC-AC40-C2C586EEA91C}"/>
              </a:ext>
            </a:extLst>
          </p:cNvPr>
          <p:cNvCxnSpPr/>
          <p:nvPr/>
        </p:nvCxnSpPr>
        <p:spPr>
          <a:xfrm rot="10800000" flipV="1">
            <a:off x="1858879" y="3353901"/>
            <a:ext cx="1118615" cy="328216"/>
          </a:xfrm>
          <a:prstGeom prst="curvedConnector3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9C6BCD2-E901-427E-8EFD-0FA7BDAF56C2}"/>
              </a:ext>
            </a:extLst>
          </p:cNvPr>
          <p:cNvCxnSpPr/>
          <p:nvPr/>
        </p:nvCxnSpPr>
        <p:spPr>
          <a:xfrm rot="10800000" flipV="1">
            <a:off x="3089881" y="4014947"/>
            <a:ext cx="575881" cy="295375"/>
          </a:xfrm>
          <a:prstGeom prst="curvedConnector3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D783506-3C1E-45AD-91C9-82E7AD6F318C}"/>
              </a:ext>
            </a:extLst>
          </p:cNvPr>
          <p:cNvCxnSpPr/>
          <p:nvPr/>
        </p:nvCxnSpPr>
        <p:spPr>
          <a:xfrm flipV="1">
            <a:off x="6031132" y="1592135"/>
            <a:ext cx="810061" cy="795637"/>
          </a:xfrm>
          <a:prstGeom prst="curvedConnector3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56FF413-25FC-49AB-98BB-E4899AD7E452}"/>
              </a:ext>
            </a:extLst>
          </p:cNvPr>
          <p:cNvCxnSpPr>
            <a:cxnSpLocks/>
          </p:cNvCxnSpPr>
          <p:nvPr/>
        </p:nvCxnSpPr>
        <p:spPr>
          <a:xfrm flipV="1">
            <a:off x="5990478" y="2776514"/>
            <a:ext cx="1417829" cy="771155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50FCAB8-3F77-474C-9256-45E32F3E61FB}"/>
              </a:ext>
            </a:extLst>
          </p:cNvPr>
          <p:cNvCxnSpPr>
            <a:cxnSpLocks/>
          </p:cNvCxnSpPr>
          <p:nvPr/>
        </p:nvCxnSpPr>
        <p:spPr>
          <a:xfrm flipV="1">
            <a:off x="5689693" y="3649537"/>
            <a:ext cx="1191286" cy="186097"/>
          </a:xfrm>
          <a:prstGeom prst="curvedConnector3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1A35801-81D9-4D60-858F-10C677F593B0}"/>
              </a:ext>
            </a:extLst>
          </p:cNvPr>
          <p:cNvCxnSpPr>
            <a:cxnSpLocks/>
          </p:cNvCxnSpPr>
          <p:nvPr/>
        </p:nvCxnSpPr>
        <p:spPr>
          <a:xfrm>
            <a:off x="5290686" y="4089339"/>
            <a:ext cx="1052386" cy="662073"/>
          </a:xfrm>
          <a:prstGeom prst="curvedConnector3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ACB9F85-A202-4B40-B535-D0A28749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06" y="3189186"/>
            <a:ext cx="874791" cy="874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Closing Thoughts</a:t>
            </a:r>
          </a:p>
        </p:txBody>
      </p:sp>
      <p:grpSp>
        <p:nvGrpSpPr>
          <p:cNvPr id="479" name="Google Shape;479;p18"/>
          <p:cNvGrpSpPr/>
          <p:nvPr/>
        </p:nvGrpSpPr>
        <p:grpSpPr>
          <a:xfrm>
            <a:off x="5429435" y="1585330"/>
            <a:ext cx="2853900" cy="891120"/>
            <a:chOff x="5429435" y="1585330"/>
            <a:chExt cx="2853900" cy="891120"/>
          </a:xfrm>
        </p:grpSpPr>
        <p:sp>
          <p:nvSpPr>
            <p:cNvPr id="480" name="Google Shape;480;p18"/>
            <p:cNvSpPr txBox="1"/>
            <p:nvPr/>
          </p:nvSpPr>
          <p:spPr>
            <a:xfrm>
              <a:off x="5429435" y="1585330"/>
              <a:ext cx="7203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1" name="Google Shape;481;p18"/>
            <p:cNvSpPr txBox="1"/>
            <p:nvPr/>
          </p:nvSpPr>
          <p:spPr>
            <a:xfrm>
              <a:off x="7563035" y="2241850"/>
              <a:ext cx="7203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3" name="Google Shape;483;p18"/>
          <p:cNvGrpSpPr/>
          <p:nvPr/>
        </p:nvGrpSpPr>
        <p:grpSpPr>
          <a:xfrm>
            <a:off x="731425" y="1261079"/>
            <a:ext cx="3632035" cy="686767"/>
            <a:chOff x="731425" y="1261079"/>
            <a:chExt cx="3632035" cy="686767"/>
          </a:xfrm>
        </p:grpSpPr>
        <p:sp>
          <p:nvSpPr>
            <p:cNvPr id="485" name="Google Shape;485;p18"/>
            <p:cNvSpPr txBox="1"/>
            <p:nvPr/>
          </p:nvSpPr>
          <p:spPr>
            <a:xfrm>
              <a:off x="1448360" y="1261079"/>
              <a:ext cx="2915100" cy="6867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Successful BI implementation using proposed strategies will elevate Daymark's efficiency and maturity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86" name="Google Shape;486;p18"/>
            <p:cNvGrpSpPr/>
            <p:nvPr/>
          </p:nvGrpSpPr>
          <p:grpSpPr>
            <a:xfrm>
              <a:off x="731425" y="1261079"/>
              <a:ext cx="640200" cy="640200"/>
              <a:chOff x="731425" y="1261079"/>
              <a:chExt cx="640200" cy="640200"/>
            </a:xfrm>
          </p:grpSpPr>
          <p:sp>
            <p:nvSpPr>
              <p:cNvPr id="487" name="Google Shape;487;p18"/>
              <p:cNvSpPr/>
              <p:nvPr/>
            </p:nvSpPr>
            <p:spPr>
              <a:xfrm>
                <a:off x="731425" y="1261079"/>
                <a:ext cx="640200" cy="640200"/>
              </a:xfrm>
              <a:prstGeom prst="ellipse">
                <a:avLst/>
              </a:prstGeom>
              <a:solidFill>
                <a:schemeClr val="accent2"/>
              </a:solidFill>
              <a:ln w="381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488" name="Google Shape;488;p18"/>
              <p:cNvGrpSpPr/>
              <p:nvPr/>
            </p:nvGrpSpPr>
            <p:grpSpPr>
              <a:xfrm>
                <a:off x="886329" y="1418337"/>
                <a:ext cx="330393" cy="325685"/>
                <a:chOff x="-3298675" y="613575"/>
                <a:chExt cx="330393" cy="325685"/>
              </a:xfrm>
            </p:grpSpPr>
            <p:sp>
              <p:nvSpPr>
                <p:cNvPr id="489" name="Google Shape;489;p18"/>
                <p:cNvSpPr/>
                <p:nvPr/>
              </p:nvSpPr>
              <p:spPr>
                <a:xfrm>
                  <a:off x="-3298675" y="613575"/>
                  <a:ext cx="186340" cy="11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3667" extrusionOk="0">
                      <a:moveTo>
                        <a:pt x="1625" y="0"/>
                      </a:moveTo>
                      <a:lnTo>
                        <a:pt x="1452" y="25"/>
                      </a:lnTo>
                      <a:lnTo>
                        <a:pt x="1280" y="74"/>
                      </a:lnTo>
                      <a:lnTo>
                        <a:pt x="1108" y="148"/>
                      </a:lnTo>
                      <a:lnTo>
                        <a:pt x="936" y="222"/>
                      </a:lnTo>
                      <a:lnTo>
                        <a:pt x="788" y="320"/>
                      </a:lnTo>
                      <a:lnTo>
                        <a:pt x="640" y="419"/>
                      </a:lnTo>
                      <a:lnTo>
                        <a:pt x="517" y="542"/>
                      </a:lnTo>
                      <a:lnTo>
                        <a:pt x="394" y="665"/>
                      </a:lnTo>
                      <a:lnTo>
                        <a:pt x="296" y="812"/>
                      </a:lnTo>
                      <a:lnTo>
                        <a:pt x="198" y="960"/>
                      </a:lnTo>
                      <a:lnTo>
                        <a:pt x="124" y="1132"/>
                      </a:lnTo>
                      <a:lnTo>
                        <a:pt x="75" y="1280"/>
                      </a:lnTo>
                      <a:lnTo>
                        <a:pt x="25" y="1477"/>
                      </a:lnTo>
                      <a:lnTo>
                        <a:pt x="1" y="1649"/>
                      </a:lnTo>
                      <a:lnTo>
                        <a:pt x="1" y="1846"/>
                      </a:lnTo>
                      <a:lnTo>
                        <a:pt x="1" y="2018"/>
                      </a:lnTo>
                      <a:lnTo>
                        <a:pt x="25" y="2215"/>
                      </a:lnTo>
                      <a:lnTo>
                        <a:pt x="75" y="2387"/>
                      </a:lnTo>
                      <a:lnTo>
                        <a:pt x="124" y="2559"/>
                      </a:lnTo>
                      <a:lnTo>
                        <a:pt x="198" y="2707"/>
                      </a:lnTo>
                      <a:lnTo>
                        <a:pt x="296" y="2855"/>
                      </a:lnTo>
                      <a:lnTo>
                        <a:pt x="394" y="3002"/>
                      </a:lnTo>
                      <a:lnTo>
                        <a:pt x="517" y="3125"/>
                      </a:lnTo>
                      <a:lnTo>
                        <a:pt x="640" y="3248"/>
                      </a:lnTo>
                      <a:lnTo>
                        <a:pt x="788" y="3347"/>
                      </a:lnTo>
                      <a:lnTo>
                        <a:pt x="936" y="3445"/>
                      </a:lnTo>
                      <a:lnTo>
                        <a:pt x="1108" y="3519"/>
                      </a:lnTo>
                      <a:lnTo>
                        <a:pt x="1280" y="3593"/>
                      </a:lnTo>
                      <a:lnTo>
                        <a:pt x="1452" y="3642"/>
                      </a:lnTo>
                      <a:lnTo>
                        <a:pt x="1625" y="3667"/>
                      </a:lnTo>
                      <a:lnTo>
                        <a:pt x="5758" y="3667"/>
                      </a:lnTo>
                      <a:lnTo>
                        <a:pt x="5808" y="3617"/>
                      </a:lnTo>
                      <a:lnTo>
                        <a:pt x="5832" y="3568"/>
                      </a:lnTo>
                      <a:lnTo>
                        <a:pt x="5857" y="3519"/>
                      </a:lnTo>
                      <a:lnTo>
                        <a:pt x="5832" y="3470"/>
                      </a:lnTo>
                      <a:lnTo>
                        <a:pt x="5808" y="3421"/>
                      </a:lnTo>
                      <a:lnTo>
                        <a:pt x="5758" y="3371"/>
                      </a:lnTo>
                      <a:lnTo>
                        <a:pt x="1822" y="3371"/>
                      </a:lnTo>
                      <a:lnTo>
                        <a:pt x="1649" y="3347"/>
                      </a:lnTo>
                      <a:lnTo>
                        <a:pt x="1502" y="3347"/>
                      </a:lnTo>
                      <a:lnTo>
                        <a:pt x="1354" y="3298"/>
                      </a:lnTo>
                      <a:lnTo>
                        <a:pt x="1231" y="3248"/>
                      </a:lnTo>
                      <a:lnTo>
                        <a:pt x="960" y="3101"/>
                      </a:lnTo>
                      <a:lnTo>
                        <a:pt x="739" y="2929"/>
                      </a:lnTo>
                      <a:lnTo>
                        <a:pt x="542" y="2682"/>
                      </a:lnTo>
                      <a:lnTo>
                        <a:pt x="419" y="2436"/>
                      </a:lnTo>
                      <a:lnTo>
                        <a:pt x="370" y="2289"/>
                      </a:lnTo>
                      <a:lnTo>
                        <a:pt x="321" y="2141"/>
                      </a:lnTo>
                      <a:lnTo>
                        <a:pt x="296" y="1993"/>
                      </a:lnTo>
                      <a:lnTo>
                        <a:pt x="296" y="1846"/>
                      </a:lnTo>
                      <a:lnTo>
                        <a:pt x="296" y="1674"/>
                      </a:lnTo>
                      <a:lnTo>
                        <a:pt x="321" y="1526"/>
                      </a:lnTo>
                      <a:lnTo>
                        <a:pt x="370" y="1378"/>
                      </a:lnTo>
                      <a:lnTo>
                        <a:pt x="419" y="1231"/>
                      </a:lnTo>
                      <a:lnTo>
                        <a:pt x="542" y="985"/>
                      </a:lnTo>
                      <a:lnTo>
                        <a:pt x="739" y="763"/>
                      </a:lnTo>
                      <a:lnTo>
                        <a:pt x="960" y="566"/>
                      </a:lnTo>
                      <a:lnTo>
                        <a:pt x="1231" y="419"/>
                      </a:lnTo>
                      <a:lnTo>
                        <a:pt x="1354" y="369"/>
                      </a:lnTo>
                      <a:lnTo>
                        <a:pt x="1502" y="345"/>
                      </a:lnTo>
                      <a:lnTo>
                        <a:pt x="1649" y="320"/>
                      </a:lnTo>
                      <a:lnTo>
                        <a:pt x="1822" y="296"/>
                      </a:lnTo>
                      <a:lnTo>
                        <a:pt x="1871" y="296"/>
                      </a:lnTo>
                      <a:lnTo>
                        <a:pt x="1920" y="271"/>
                      </a:lnTo>
                      <a:lnTo>
                        <a:pt x="1945" y="222"/>
                      </a:lnTo>
                      <a:lnTo>
                        <a:pt x="1969" y="148"/>
                      </a:lnTo>
                      <a:lnTo>
                        <a:pt x="1945" y="99"/>
                      </a:lnTo>
                      <a:lnTo>
                        <a:pt x="1920" y="50"/>
                      </a:lnTo>
                      <a:lnTo>
                        <a:pt x="18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8"/>
                <p:cNvSpPr/>
                <p:nvPr/>
              </p:nvSpPr>
              <p:spPr>
                <a:xfrm>
                  <a:off x="-3091215" y="720820"/>
                  <a:ext cx="122933" cy="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4" h="296" extrusionOk="0">
                      <a:moveTo>
                        <a:pt x="74" y="0"/>
                      </a:moveTo>
                      <a:lnTo>
                        <a:pt x="25" y="50"/>
                      </a:lnTo>
                      <a:lnTo>
                        <a:pt x="0" y="99"/>
                      </a:lnTo>
                      <a:lnTo>
                        <a:pt x="0" y="148"/>
                      </a:lnTo>
                      <a:lnTo>
                        <a:pt x="0" y="197"/>
                      </a:lnTo>
                      <a:lnTo>
                        <a:pt x="25" y="246"/>
                      </a:lnTo>
                      <a:lnTo>
                        <a:pt x="74" y="296"/>
                      </a:lnTo>
                      <a:lnTo>
                        <a:pt x="3765" y="296"/>
                      </a:lnTo>
                      <a:lnTo>
                        <a:pt x="3814" y="246"/>
                      </a:lnTo>
                      <a:lnTo>
                        <a:pt x="3839" y="197"/>
                      </a:lnTo>
                      <a:lnTo>
                        <a:pt x="3863" y="148"/>
                      </a:lnTo>
                      <a:lnTo>
                        <a:pt x="3839" y="99"/>
                      </a:lnTo>
                      <a:lnTo>
                        <a:pt x="3814" y="50"/>
                      </a:lnTo>
                      <a:lnTo>
                        <a:pt x="3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8"/>
                <p:cNvSpPr/>
                <p:nvPr/>
              </p:nvSpPr>
              <p:spPr>
                <a:xfrm>
                  <a:off x="-3231356" y="747449"/>
                  <a:ext cx="217678" cy="3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2" h="1034" extrusionOk="0">
                      <a:moveTo>
                        <a:pt x="395" y="0"/>
                      </a:moveTo>
                      <a:lnTo>
                        <a:pt x="296" y="49"/>
                      </a:lnTo>
                      <a:lnTo>
                        <a:pt x="222" y="98"/>
                      </a:lnTo>
                      <a:lnTo>
                        <a:pt x="148" y="148"/>
                      </a:lnTo>
                      <a:lnTo>
                        <a:pt x="75" y="221"/>
                      </a:lnTo>
                      <a:lnTo>
                        <a:pt x="25" y="320"/>
                      </a:lnTo>
                      <a:lnTo>
                        <a:pt x="1" y="418"/>
                      </a:lnTo>
                      <a:lnTo>
                        <a:pt x="1" y="517"/>
                      </a:lnTo>
                      <a:lnTo>
                        <a:pt x="1" y="615"/>
                      </a:lnTo>
                      <a:lnTo>
                        <a:pt x="25" y="714"/>
                      </a:lnTo>
                      <a:lnTo>
                        <a:pt x="75" y="812"/>
                      </a:lnTo>
                      <a:lnTo>
                        <a:pt x="148" y="886"/>
                      </a:lnTo>
                      <a:lnTo>
                        <a:pt x="222" y="935"/>
                      </a:lnTo>
                      <a:lnTo>
                        <a:pt x="296" y="984"/>
                      </a:lnTo>
                      <a:lnTo>
                        <a:pt x="395" y="1033"/>
                      </a:lnTo>
                      <a:lnTo>
                        <a:pt x="567" y="1033"/>
                      </a:lnTo>
                      <a:lnTo>
                        <a:pt x="616" y="984"/>
                      </a:lnTo>
                      <a:lnTo>
                        <a:pt x="641" y="935"/>
                      </a:lnTo>
                      <a:lnTo>
                        <a:pt x="665" y="886"/>
                      </a:lnTo>
                      <a:lnTo>
                        <a:pt x="641" y="812"/>
                      </a:lnTo>
                      <a:lnTo>
                        <a:pt x="616" y="787"/>
                      </a:lnTo>
                      <a:lnTo>
                        <a:pt x="567" y="738"/>
                      </a:lnTo>
                      <a:lnTo>
                        <a:pt x="518" y="738"/>
                      </a:lnTo>
                      <a:lnTo>
                        <a:pt x="419" y="714"/>
                      </a:lnTo>
                      <a:lnTo>
                        <a:pt x="345" y="664"/>
                      </a:lnTo>
                      <a:lnTo>
                        <a:pt x="321" y="591"/>
                      </a:lnTo>
                      <a:lnTo>
                        <a:pt x="296" y="517"/>
                      </a:lnTo>
                      <a:lnTo>
                        <a:pt x="321" y="443"/>
                      </a:lnTo>
                      <a:lnTo>
                        <a:pt x="345" y="369"/>
                      </a:lnTo>
                      <a:lnTo>
                        <a:pt x="419" y="320"/>
                      </a:lnTo>
                      <a:lnTo>
                        <a:pt x="518" y="295"/>
                      </a:lnTo>
                      <a:lnTo>
                        <a:pt x="6743" y="295"/>
                      </a:lnTo>
                      <a:lnTo>
                        <a:pt x="6792" y="271"/>
                      </a:lnTo>
                      <a:lnTo>
                        <a:pt x="6841" y="221"/>
                      </a:lnTo>
                      <a:lnTo>
                        <a:pt x="6841" y="148"/>
                      </a:lnTo>
                      <a:lnTo>
                        <a:pt x="6841" y="98"/>
                      </a:lnTo>
                      <a:lnTo>
                        <a:pt x="6792" y="49"/>
                      </a:lnTo>
                      <a:lnTo>
                        <a:pt x="67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8"/>
                <p:cNvSpPr/>
                <p:nvPr/>
              </p:nvSpPr>
              <p:spPr>
                <a:xfrm>
                  <a:off x="-3262661" y="641762"/>
                  <a:ext cx="198080" cy="61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" h="1945" extrusionOk="0">
                      <a:moveTo>
                        <a:pt x="960" y="0"/>
                      </a:moveTo>
                      <a:lnTo>
                        <a:pt x="763" y="25"/>
                      </a:lnTo>
                      <a:lnTo>
                        <a:pt x="591" y="74"/>
                      </a:lnTo>
                      <a:lnTo>
                        <a:pt x="419" y="172"/>
                      </a:lnTo>
                      <a:lnTo>
                        <a:pt x="296" y="271"/>
                      </a:lnTo>
                      <a:lnTo>
                        <a:pt x="173" y="419"/>
                      </a:lnTo>
                      <a:lnTo>
                        <a:pt x="74" y="591"/>
                      </a:lnTo>
                      <a:lnTo>
                        <a:pt x="25" y="763"/>
                      </a:lnTo>
                      <a:lnTo>
                        <a:pt x="1" y="960"/>
                      </a:lnTo>
                      <a:lnTo>
                        <a:pt x="25" y="1157"/>
                      </a:lnTo>
                      <a:lnTo>
                        <a:pt x="74" y="1354"/>
                      </a:lnTo>
                      <a:lnTo>
                        <a:pt x="173" y="1501"/>
                      </a:lnTo>
                      <a:lnTo>
                        <a:pt x="296" y="1649"/>
                      </a:lnTo>
                      <a:lnTo>
                        <a:pt x="419" y="1772"/>
                      </a:lnTo>
                      <a:lnTo>
                        <a:pt x="591" y="1870"/>
                      </a:lnTo>
                      <a:lnTo>
                        <a:pt x="763" y="1919"/>
                      </a:lnTo>
                      <a:lnTo>
                        <a:pt x="960" y="1944"/>
                      </a:lnTo>
                      <a:lnTo>
                        <a:pt x="6078" y="1944"/>
                      </a:lnTo>
                      <a:lnTo>
                        <a:pt x="6127" y="1919"/>
                      </a:lnTo>
                      <a:lnTo>
                        <a:pt x="6177" y="1895"/>
                      </a:lnTo>
                      <a:lnTo>
                        <a:pt x="6201" y="1846"/>
                      </a:lnTo>
                      <a:lnTo>
                        <a:pt x="6226" y="1772"/>
                      </a:lnTo>
                      <a:lnTo>
                        <a:pt x="6201" y="1723"/>
                      </a:lnTo>
                      <a:lnTo>
                        <a:pt x="6177" y="1673"/>
                      </a:lnTo>
                      <a:lnTo>
                        <a:pt x="6127" y="1649"/>
                      </a:lnTo>
                      <a:lnTo>
                        <a:pt x="6078" y="1624"/>
                      </a:lnTo>
                      <a:lnTo>
                        <a:pt x="837" y="1624"/>
                      </a:lnTo>
                      <a:lnTo>
                        <a:pt x="714" y="1575"/>
                      </a:lnTo>
                      <a:lnTo>
                        <a:pt x="591" y="1526"/>
                      </a:lnTo>
                      <a:lnTo>
                        <a:pt x="493" y="1427"/>
                      </a:lnTo>
                      <a:lnTo>
                        <a:pt x="419" y="1329"/>
                      </a:lnTo>
                      <a:lnTo>
                        <a:pt x="370" y="1231"/>
                      </a:lnTo>
                      <a:lnTo>
                        <a:pt x="320" y="1107"/>
                      </a:lnTo>
                      <a:lnTo>
                        <a:pt x="296" y="960"/>
                      </a:lnTo>
                      <a:lnTo>
                        <a:pt x="320" y="837"/>
                      </a:lnTo>
                      <a:lnTo>
                        <a:pt x="370" y="714"/>
                      </a:lnTo>
                      <a:lnTo>
                        <a:pt x="419" y="591"/>
                      </a:lnTo>
                      <a:lnTo>
                        <a:pt x="493" y="492"/>
                      </a:lnTo>
                      <a:lnTo>
                        <a:pt x="591" y="419"/>
                      </a:lnTo>
                      <a:lnTo>
                        <a:pt x="714" y="345"/>
                      </a:lnTo>
                      <a:lnTo>
                        <a:pt x="837" y="320"/>
                      </a:lnTo>
                      <a:lnTo>
                        <a:pt x="960" y="295"/>
                      </a:lnTo>
                      <a:lnTo>
                        <a:pt x="1132" y="320"/>
                      </a:lnTo>
                      <a:lnTo>
                        <a:pt x="1280" y="369"/>
                      </a:lnTo>
                      <a:lnTo>
                        <a:pt x="1403" y="468"/>
                      </a:lnTo>
                      <a:lnTo>
                        <a:pt x="1526" y="591"/>
                      </a:lnTo>
                      <a:lnTo>
                        <a:pt x="1551" y="640"/>
                      </a:lnTo>
                      <a:lnTo>
                        <a:pt x="1625" y="665"/>
                      </a:lnTo>
                      <a:lnTo>
                        <a:pt x="1674" y="665"/>
                      </a:lnTo>
                      <a:lnTo>
                        <a:pt x="1723" y="640"/>
                      </a:lnTo>
                      <a:lnTo>
                        <a:pt x="1772" y="591"/>
                      </a:lnTo>
                      <a:lnTo>
                        <a:pt x="1797" y="542"/>
                      </a:lnTo>
                      <a:lnTo>
                        <a:pt x="1797" y="468"/>
                      </a:lnTo>
                      <a:lnTo>
                        <a:pt x="1772" y="419"/>
                      </a:lnTo>
                      <a:lnTo>
                        <a:pt x="1625" y="246"/>
                      </a:lnTo>
                      <a:lnTo>
                        <a:pt x="1428" y="99"/>
                      </a:lnTo>
                      <a:lnTo>
                        <a:pt x="1206" y="25"/>
                      </a:lnTo>
                      <a:lnTo>
                        <a:pt x="96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8"/>
                <p:cNvSpPr/>
                <p:nvPr/>
              </p:nvSpPr>
              <p:spPr>
                <a:xfrm>
                  <a:off x="-3048934" y="693429"/>
                  <a:ext cx="59526" cy="10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321" extrusionOk="0">
                      <a:moveTo>
                        <a:pt x="148" y="0"/>
                      </a:moveTo>
                      <a:lnTo>
                        <a:pt x="74" y="25"/>
                      </a:lnTo>
                      <a:lnTo>
                        <a:pt x="25" y="49"/>
                      </a:lnTo>
                      <a:lnTo>
                        <a:pt x="0" y="99"/>
                      </a:lnTo>
                      <a:lnTo>
                        <a:pt x="0" y="148"/>
                      </a:lnTo>
                      <a:lnTo>
                        <a:pt x="0" y="222"/>
                      </a:lnTo>
                      <a:lnTo>
                        <a:pt x="25" y="271"/>
                      </a:lnTo>
                      <a:lnTo>
                        <a:pt x="74" y="295"/>
                      </a:lnTo>
                      <a:lnTo>
                        <a:pt x="148" y="320"/>
                      </a:lnTo>
                      <a:lnTo>
                        <a:pt x="1722" y="320"/>
                      </a:lnTo>
                      <a:lnTo>
                        <a:pt x="1772" y="295"/>
                      </a:lnTo>
                      <a:lnTo>
                        <a:pt x="1821" y="271"/>
                      </a:lnTo>
                      <a:lnTo>
                        <a:pt x="1845" y="222"/>
                      </a:lnTo>
                      <a:lnTo>
                        <a:pt x="1870" y="148"/>
                      </a:lnTo>
                      <a:lnTo>
                        <a:pt x="1845" y="99"/>
                      </a:lnTo>
                      <a:lnTo>
                        <a:pt x="1821" y="49"/>
                      </a:lnTo>
                      <a:lnTo>
                        <a:pt x="1772" y="25"/>
                      </a:lnTo>
                      <a:lnTo>
                        <a:pt x="17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8"/>
                <p:cNvSpPr/>
                <p:nvPr/>
              </p:nvSpPr>
              <p:spPr>
                <a:xfrm>
                  <a:off x="-3152267" y="803028"/>
                  <a:ext cx="37605" cy="136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4282" extrusionOk="0">
                      <a:moveTo>
                        <a:pt x="591" y="0"/>
                      </a:moveTo>
                      <a:lnTo>
                        <a:pt x="517" y="25"/>
                      </a:lnTo>
                      <a:lnTo>
                        <a:pt x="418" y="49"/>
                      </a:lnTo>
                      <a:lnTo>
                        <a:pt x="369" y="123"/>
                      </a:lnTo>
                      <a:lnTo>
                        <a:pt x="344" y="221"/>
                      </a:lnTo>
                      <a:lnTo>
                        <a:pt x="0" y="4281"/>
                      </a:lnTo>
                      <a:lnTo>
                        <a:pt x="1181" y="4281"/>
                      </a:lnTo>
                      <a:lnTo>
                        <a:pt x="837" y="246"/>
                      </a:lnTo>
                      <a:lnTo>
                        <a:pt x="812" y="123"/>
                      </a:lnTo>
                      <a:lnTo>
                        <a:pt x="763" y="74"/>
                      </a:lnTo>
                      <a:lnTo>
                        <a:pt x="689" y="25"/>
                      </a:lnTo>
                      <a:lnTo>
                        <a:pt x="5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8"/>
                <p:cNvSpPr/>
                <p:nvPr/>
              </p:nvSpPr>
              <p:spPr>
                <a:xfrm>
                  <a:off x="-3144440" y="803028"/>
                  <a:ext cx="29779" cy="136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4282" extrusionOk="0">
                      <a:moveTo>
                        <a:pt x="345" y="0"/>
                      </a:moveTo>
                      <a:lnTo>
                        <a:pt x="271" y="25"/>
                      </a:lnTo>
                      <a:lnTo>
                        <a:pt x="172" y="49"/>
                      </a:lnTo>
                      <a:lnTo>
                        <a:pt x="123" y="123"/>
                      </a:lnTo>
                      <a:lnTo>
                        <a:pt x="98" y="221"/>
                      </a:lnTo>
                      <a:lnTo>
                        <a:pt x="0" y="1304"/>
                      </a:lnTo>
                      <a:lnTo>
                        <a:pt x="271" y="4281"/>
                      </a:lnTo>
                      <a:lnTo>
                        <a:pt x="935" y="4281"/>
                      </a:lnTo>
                      <a:lnTo>
                        <a:pt x="591" y="246"/>
                      </a:lnTo>
                      <a:lnTo>
                        <a:pt x="566" y="123"/>
                      </a:lnTo>
                      <a:lnTo>
                        <a:pt x="517" y="74"/>
                      </a:lnTo>
                      <a:lnTo>
                        <a:pt x="443" y="25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8"/>
                <p:cNvSpPr/>
                <p:nvPr/>
              </p:nvSpPr>
              <p:spPr>
                <a:xfrm>
                  <a:off x="-3154621" y="618283"/>
                  <a:ext cx="42282" cy="185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5832" extrusionOk="0">
                      <a:moveTo>
                        <a:pt x="640" y="0"/>
                      </a:moveTo>
                      <a:lnTo>
                        <a:pt x="615" y="49"/>
                      </a:lnTo>
                      <a:lnTo>
                        <a:pt x="517" y="246"/>
                      </a:lnTo>
                      <a:lnTo>
                        <a:pt x="443" y="541"/>
                      </a:lnTo>
                      <a:lnTo>
                        <a:pt x="345" y="935"/>
                      </a:lnTo>
                      <a:lnTo>
                        <a:pt x="246" y="1403"/>
                      </a:lnTo>
                      <a:lnTo>
                        <a:pt x="172" y="1919"/>
                      </a:lnTo>
                      <a:lnTo>
                        <a:pt x="99" y="2485"/>
                      </a:lnTo>
                      <a:lnTo>
                        <a:pt x="25" y="3076"/>
                      </a:lnTo>
                      <a:lnTo>
                        <a:pt x="0" y="3617"/>
                      </a:lnTo>
                      <a:lnTo>
                        <a:pt x="0" y="4134"/>
                      </a:lnTo>
                      <a:lnTo>
                        <a:pt x="25" y="4601"/>
                      </a:lnTo>
                      <a:lnTo>
                        <a:pt x="99" y="5020"/>
                      </a:lnTo>
                      <a:lnTo>
                        <a:pt x="172" y="5364"/>
                      </a:lnTo>
                      <a:lnTo>
                        <a:pt x="246" y="5487"/>
                      </a:lnTo>
                      <a:lnTo>
                        <a:pt x="295" y="5610"/>
                      </a:lnTo>
                      <a:lnTo>
                        <a:pt x="369" y="5709"/>
                      </a:lnTo>
                      <a:lnTo>
                        <a:pt x="468" y="5758"/>
                      </a:lnTo>
                      <a:lnTo>
                        <a:pt x="566" y="5807"/>
                      </a:lnTo>
                      <a:lnTo>
                        <a:pt x="665" y="5832"/>
                      </a:lnTo>
                      <a:lnTo>
                        <a:pt x="763" y="5807"/>
                      </a:lnTo>
                      <a:lnTo>
                        <a:pt x="861" y="5782"/>
                      </a:lnTo>
                      <a:lnTo>
                        <a:pt x="935" y="5709"/>
                      </a:lnTo>
                      <a:lnTo>
                        <a:pt x="1034" y="5610"/>
                      </a:lnTo>
                      <a:lnTo>
                        <a:pt x="1107" y="5487"/>
                      </a:lnTo>
                      <a:lnTo>
                        <a:pt x="1157" y="5364"/>
                      </a:lnTo>
                      <a:lnTo>
                        <a:pt x="1255" y="5020"/>
                      </a:lnTo>
                      <a:lnTo>
                        <a:pt x="1304" y="4601"/>
                      </a:lnTo>
                      <a:lnTo>
                        <a:pt x="1329" y="4134"/>
                      </a:lnTo>
                      <a:lnTo>
                        <a:pt x="1329" y="3642"/>
                      </a:lnTo>
                      <a:lnTo>
                        <a:pt x="1304" y="3076"/>
                      </a:lnTo>
                      <a:lnTo>
                        <a:pt x="1157" y="1919"/>
                      </a:lnTo>
                      <a:lnTo>
                        <a:pt x="1009" y="935"/>
                      </a:lnTo>
                      <a:lnTo>
                        <a:pt x="911" y="541"/>
                      </a:lnTo>
                      <a:lnTo>
                        <a:pt x="837" y="246"/>
                      </a:lnTo>
                      <a:lnTo>
                        <a:pt x="763" y="49"/>
                      </a:lnTo>
                      <a:lnTo>
                        <a:pt x="714" y="0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8"/>
                <p:cNvSpPr/>
                <p:nvPr/>
              </p:nvSpPr>
              <p:spPr>
                <a:xfrm>
                  <a:off x="-3144440" y="618283"/>
                  <a:ext cx="32101" cy="185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5832" extrusionOk="0">
                      <a:moveTo>
                        <a:pt x="320" y="0"/>
                      </a:moveTo>
                      <a:lnTo>
                        <a:pt x="295" y="49"/>
                      </a:lnTo>
                      <a:lnTo>
                        <a:pt x="197" y="246"/>
                      </a:lnTo>
                      <a:lnTo>
                        <a:pt x="123" y="566"/>
                      </a:lnTo>
                      <a:lnTo>
                        <a:pt x="25" y="960"/>
                      </a:lnTo>
                      <a:lnTo>
                        <a:pt x="172" y="1944"/>
                      </a:lnTo>
                      <a:lnTo>
                        <a:pt x="295" y="3076"/>
                      </a:lnTo>
                      <a:lnTo>
                        <a:pt x="345" y="3494"/>
                      </a:lnTo>
                      <a:lnTo>
                        <a:pt x="345" y="3912"/>
                      </a:lnTo>
                      <a:lnTo>
                        <a:pt x="345" y="4306"/>
                      </a:lnTo>
                      <a:lnTo>
                        <a:pt x="320" y="4651"/>
                      </a:lnTo>
                      <a:lnTo>
                        <a:pt x="271" y="4970"/>
                      </a:lnTo>
                      <a:lnTo>
                        <a:pt x="197" y="5241"/>
                      </a:lnTo>
                      <a:lnTo>
                        <a:pt x="123" y="5463"/>
                      </a:lnTo>
                      <a:lnTo>
                        <a:pt x="0" y="5635"/>
                      </a:lnTo>
                      <a:lnTo>
                        <a:pt x="74" y="5733"/>
                      </a:lnTo>
                      <a:lnTo>
                        <a:pt x="148" y="5782"/>
                      </a:lnTo>
                      <a:lnTo>
                        <a:pt x="246" y="5807"/>
                      </a:lnTo>
                      <a:lnTo>
                        <a:pt x="345" y="5832"/>
                      </a:lnTo>
                      <a:lnTo>
                        <a:pt x="443" y="5807"/>
                      </a:lnTo>
                      <a:lnTo>
                        <a:pt x="541" y="5782"/>
                      </a:lnTo>
                      <a:lnTo>
                        <a:pt x="615" y="5709"/>
                      </a:lnTo>
                      <a:lnTo>
                        <a:pt x="714" y="5610"/>
                      </a:lnTo>
                      <a:lnTo>
                        <a:pt x="787" y="5487"/>
                      </a:lnTo>
                      <a:lnTo>
                        <a:pt x="837" y="5364"/>
                      </a:lnTo>
                      <a:lnTo>
                        <a:pt x="935" y="5020"/>
                      </a:lnTo>
                      <a:lnTo>
                        <a:pt x="984" y="4601"/>
                      </a:lnTo>
                      <a:lnTo>
                        <a:pt x="1009" y="4134"/>
                      </a:lnTo>
                      <a:lnTo>
                        <a:pt x="1009" y="3642"/>
                      </a:lnTo>
                      <a:lnTo>
                        <a:pt x="984" y="3076"/>
                      </a:lnTo>
                      <a:lnTo>
                        <a:pt x="837" y="1919"/>
                      </a:lnTo>
                      <a:lnTo>
                        <a:pt x="689" y="935"/>
                      </a:lnTo>
                      <a:lnTo>
                        <a:pt x="591" y="541"/>
                      </a:lnTo>
                      <a:lnTo>
                        <a:pt x="517" y="246"/>
                      </a:lnTo>
                      <a:lnTo>
                        <a:pt x="443" y="49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E8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8"/>
                <p:cNvSpPr/>
                <p:nvPr/>
              </p:nvSpPr>
              <p:spPr>
                <a:xfrm>
                  <a:off x="-3134292" y="797524"/>
                  <a:ext cx="161302" cy="10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0" h="3175" extrusionOk="0">
                      <a:moveTo>
                        <a:pt x="419" y="1"/>
                      </a:moveTo>
                      <a:lnTo>
                        <a:pt x="296" y="25"/>
                      </a:lnTo>
                      <a:lnTo>
                        <a:pt x="198" y="75"/>
                      </a:lnTo>
                      <a:lnTo>
                        <a:pt x="124" y="124"/>
                      </a:lnTo>
                      <a:lnTo>
                        <a:pt x="50" y="198"/>
                      </a:lnTo>
                      <a:lnTo>
                        <a:pt x="26" y="296"/>
                      </a:lnTo>
                      <a:lnTo>
                        <a:pt x="1" y="419"/>
                      </a:lnTo>
                      <a:lnTo>
                        <a:pt x="26" y="518"/>
                      </a:lnTo>
                      <a:lnTo>
                        <a:pt x="50" y="641"/>
                      </a:lnTo>
                      <a:lnTo>
                        <a:pt x="124" y="764"/>
                      </a:lnTo>
                      <a:lnTo>
                        <a:pt x="222" y="887"/>
                      </a:lnTo>
                      <a:lnTo>
                        <a:pt x="444" y="1133"/>
                      </a:lnTo>
                      <a:lnTo>
                        <a:pt x="764" y="1379"/>
                      </a:lnTo>
                      <a:lnTo>
                        <a:pt x="1157" y="1649"/>
                      </a:lnTo>
                      <a:lnTo>
                        <a:pt x="1600" y="1895"/>
                      </a:lnTo>
                      <a:lnTo>
                        <a:pt x="2092" y="2141"/>
                      </a:lnTo>
                      <a:lnTo>
                        <a:pt x="3151" y="2584"/>
                      </a:lnTo>
                      <a:lnTo>
                        <a:pt x="4086" y="2953"/>
                      </a:lnTo>
                      <a:lnTo>
                        <a:pt x="4455" y="3052"/>
                      </a:lnTo>
                      <a:lnTo>
                        <a:pt x="4750" y="3150"/>
                      </a:lnTo>
                      <a:lnTo>
                        <a:pt x="4971" y="3175"/>
                      </a:lnTo>
                      <a:lnTo>
                        <a:pt x="5021" y="3150"/>
                      </a:lnTo>
                      <a:lnTo>
                        <a:pt x="5070" y="3126"/>
                      </a:lnTo>
                      <a:lnTo>
                        <a:pt x="5070" y="3101"/>
                      </a:lnTo>
                      <a:lnTo>
                        <a:pt x="5045" y="3027"/>
                      </a:lnTo>
                      <a:lnTo>
                        <a:pt x="4922" y="2855"/>
                      </a:lnTo>
                      <a:lnTo>
                        <a:pt x="4701" y="2634"/>
                      </a:lnTo>
                      <a:lnTo>
                        <a:pt x="4405" y="2363"/>
                      </a:lnTo>
                      <a:lnTo>
                        <a:pt x="4061" y="2068"/>
                      </a:lnTo>
                      <a:lnTo>
                        <a:pt x="3643" y="1723"/>
                      </a:lnTo>
                      <a:lnTo>
                        <a:pt x="3200" y="1379"/>
                      </a:lnTo>
                      <a:lnTo>
                        <a:pt x="2732" y="1034"/>
                      </a:lnTo>
                      <a:lnTo>
                        <a:pt x="2289" y="739"/>
                      </a:lnTo>
                      <a:lnTo>
                        <a:pt x="1846" y="468"/>
                      </a:lnTo>
                      <a:lnTo>
                        <a:pt x="1428" y="271"/>
                      </a:lnTo>
                      <a:lnTo>
                        <a:pt x="1034" y="99"/>
                      </a:lnTo>
                      <a:lnTo>
                        <a:pt x="715" y="25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8"/>
                <p:cNvSpPr/>
                <p:nvPr/>
              </p:nvSpPr>
              <p:spPr>
                <a:xfrm>
                  <a:off x="-3129583" y="797524"/>
                  <a:ext cx="156593" cy="10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3175" extrusionOk="0">
                      <a:moveTo>
                        <a:pt x="271" y="1"/>
                      </a:moveTo>
                      <a:lnTo>
                        <a:pt x="173" y="25"/>
                      </a:lnTo>
                      <a:lnTo>
                        <a:pt x="74" y="50"/>
                      </a:lnTo>
                      <a:lnTo>
                        <a:pt x="1" y="99"/>
                      </a:lnTo>
                      <a:lnTo>
                        <a:pt x="370" y="247"/>
                      </a:lnTo>
                      <a:lnTo>
                        <a:pt x="788" y="468"/>
                      </a:lnTo>
                      <a:lnTo>
                        <a:pt x="1231" y="714"/>
                      </a:lnTo>
                      <a:lnTo>
                        <a:pt x="1698" y="1034"/>
                      </a:lnTo>
                      <a:lnTo>
                        <a:pt x="2437" y="1600"/>
                      </a:lnTo>
                      <a:lnTo>
                        <a:pt x="3101" y="2117"/>
                      </a:lnTo>
                      <a:lnTo>
                        <a:pt x="3618" y="2584"/>
                      </a:lnTo>
                      <a:lnTo>
                        <a:pt x="3815" y="2781"/>
                      </a:lnTo>
                      <a:lnTo>
                        <a:pt x="3938" y="2953"/>
                      </a:lnTo>
                      <a:lnTo>
                        <a:pt x="4307" y="3077"/>
                      </a:lnTo>
                      <a:lnTo>
                        <a:pt x="4602" y="3150"/>
                      </a:lnTo>
                      <a:lnTo>
                        <a:pt x="4823" y="3175"/>
                      </a:lnTo>
                      <a:lnTo>
                        <a:pt x="4873" y="3150"/>
                      </a:lnTo>
                      <a:lnTo>
                        <a:pt x="4922" y="3126"/>
                      </a:lnTo>
                      <a:lnTo>
                        <a:pt x="4922" y="3101"/>
                      </a:lnTo>
                      <a:lnTo>
                        <a:pt x="4897" y="3027"/>
                      </a:lnTo>
                      <a:lnTo>
                        <a:pt x="4774" y="2855"/>
                      </a:lnTo>
                      <a:lnTo>
                        <a:pt x="4553" y="2634"/>
                      </a:lnTo>
                      <a:lnTo>
                        <a:pt x="4257" y="2363"/>
                      </a:lnTo>
                      <a:lnTo>
                        <a:pt x="3913" y="2068"/>
                      </a:lnTo>
                      <a:lnTo>
                        <a:pt x="3495" y="1723"/>
                      </a:lnTo>
                      <a:lnTo>
                        <a:pt x="3052" y="1379"/>
                      </a:lnTo>
                      <a:lnTo>
                        <a:pt x="2584" y="1034"/>
                      </a:lnTo>
                      <a:lnTo>
                        <a:pt x="2166" y="739"/>
                      </a:lnTo>
                      <a:lnTo>
                        <a:pt x="1748" y="493"/>
                      </a:lnTo>
                      <a:lnTo>
                        <a:pt x="1379" y="296"/>
                      </a:lnTo>
                      <a:lnTo>
                        <a:pt x="1009" y="148"/>
                      </a:lnTo>
                      <a:lnTo>
                        <a:pt x="690" y="50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E8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8"/>
                <p:cNvSpPr/>
                <p:nvPr/>
              </p:nvSpPr>
              <p:spPr>
                <a:xfrm>
                  <a:off x="-3293967" y="798320"/>
                  <a:ext cx="162066" cy="9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4" h="3126" extrusionOk="0">
                      <a:moveTo>
                        <a:pt x="4405" y="0"/>
                      </a:moveTo>
                      <a:lnTo>
                        <a:pt x="4060" y="99"/>
                      </a:lnTo>
                      <a:lnTo>
                        <a:pt x="3667" y="246"/>
                      </a:lnTo>
                      <a:lnTo>
                        <a:pt x="3273" y="443"/>
                      </a:lnTo>
                      <a:lnTo>
                        <a:pt x="2830" y="714"/>
                      </a:lnTo>
                      <a:lnTo>
                        <a:pt x="2363" y="1009"/>
                      </a:lnTo>
                      <a:lnTo>
                        <a:pt x="1895" y="1354"/>
                      </a:lnTo>
                      <a:lnTo>
                        <a:pt x="1427" y="1698"/>
                      </a:lnTo>
                      <a:lnTo>
                        <a:pt x="1034" y="2018"/>
                      </a:lnTo>
                      <a:lnTo>
                        <a:pt x="665" y="2338"/>
                      </a:lnTo>
                      <a:lnTo>
                        <a:pt x="369" y="2609"/>
                      </a:lnTo>
                      <a:lnTo>
                        <a:pt x="173" y="2830"/>
                      </a:lnTo>
                      <a:lnTo>
                        <a:pt x="25" y="3002"/>
                      </a:lnTo>
                      <a:lnTo>
                        <a:pt x="0" y="3052"/>
                      </a:lnTo>
                      <a:lnTo>
                        <a:pt x="25" y="3101"/>
                      </a:lnTo>
                      <a:lnTo>
                        <a:pt x="50" y="3125"/>
                      </a:lnTo>
                      <a:lnTo>
                        <a:pt x="99" y="3125"/>
                      </a:lnTo>
                      <a:lnTo>
                        <a:pt x="320" y="3101"/>
                      </a:lnTo>
                      <a:lnTo>
                        <a:pt x="615" y="3027"/>
                      </a:lnTo>
                      <a:lnTo>
                        <a:pt x="1009" y="2904"/>
                      </a:lnTo>
                      <a:lnTo>
                        <a:pt x="1920" y="2559"/>
                      </a:lnTo>
                      <a:lnTo>
                        <a:pt x="2978" y="2116"/>
                      </a:lnTo>
                      <a:lnTo>
                        <a:pt x="3470" y="1870"/>
                      </a:lnTo>
                      <a:lnTo>
                        <a:pt x="3937" y="1624"/>
                      </a:lnTo>
                      <a:lnTo>
                        <a:pt x="4306" y="1378"/>
                      </a:lnTo>
                      <a:lnTo>
                        <a:pt x="4651" y="1108"/>
                      </a:lnTo>
                      <a:lnTo>
                        <a:pt x="4872" y="862"/>
                      </a:lnTo>
                      <a:lnTo>
                        <a:pt x="4971" y="739"/>
                      </a:lnTo>
                      <a:lnTo>
                        <a:pt x="5045" y="616"/>
                      </a:lnTo>
                      <a:lnTo>
                        <a:pt x="5069" y="517"/>
                      </a:lnTo>
                      <a:lnTo>
                        <a:pt x="5094" y="394"/>
                      </a:lnTo>
                      <a:lnTo>
                        <a:pt x="5069" y="296"/>
                      </a:lnTo>
                      <a:lnTo>
                        <a:pt x="5045" y="197"/>
                      </a:lnTo>
                      <a:lnTo>
                        <a:pt x="4971" y="123"/>
                      </a:lnTo>
                      <a:lnTo>
                        <a:pt x="4897" y="50"/>
                      </a:lnTo>
                      <a:lnTo>
                        <a:pt x="4798" y="25"/>
                      </a:lnTo>
                      <a:lnTo>
                        <a:pt x="4675" y="0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8"/>
                <p:cNvSpPr/>
                <p:nvPr/>
              </p:nvSpPr>
              <p:spPr>
                <a:xfrm>
                  <a:off x="-3293967" y="798320"/>
                  <a:ext cx="162066" cy="9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4" h="3126" extrusionOk="0">
                      <a:moveTo>
                        <a:pt x="4405" y="0"/>
                      </a:moveTo>
                      <a:lnTo>
                        <a:pt x="4060" y="99"/>
                      </a:lnTo>
                      <a:lnTo>
                        <a:pt x="4159" y="197"/>
                      </a:lnTo>
                      <a:lnTo>
                        <a:pt x="4183" y="296"/>
                      </a:lnTo>
                      <a:lnTo>
                        <a:pt x="4208" y="394"/>
                      </a:lnTo>
                      <a:lnTo>
                        <a:pt x="4183" y="517"/>
                      </a:lnTo>
                      <a:lnTo>
                        <a:pt x="4134" y="616"/>
                      </a:lnTo>
                      <a:lnTo>
                        <a:pt x="4085" y="739"/>
                      </a:lnTo>
                      <a:lnTo>
                        <a:pt x="3986" y="862"/>
                      </a:lnTo>
                      <a:lnTo>
                        <a:pt x="3740" y="1108"/>
                      </a:lnTo>
                      <a:lnTo>
                        <a:pt x="3421" y="1378"/>
                      </a:lnTo>
                      <a:lnTo>
                        <a:pt x="3027" y="1624"/>
                      </a:lnTo>
                      <a:lnTo>
                        <a:pt x="2584" y="1870"/>
                      </a:lnTo>
                      <a:lnTo>
                        <a:pt x="2092" y="2116"/>
                      </a:lnTo>
                      <a:lnTo>
                        <a:pt x="1034" y="2559"/>
                      </a:lnTo>
                      <a:lnTo>
                        <a:pt x="99" y="2928"/>
                      </a:lnTo>
                      <a:lnTo>
                        <a:pt x="25" y="3027"/>
                      </a:lnTo>
                      <a:lnTo>
                        <a:pt x="0" y="3076"/>
                      </a:lnTo>
                      <a:lnTo>
                        <a:pt x="25" y="3101"/>
                      </a:lnTo>
                      <a:lnTo>
                        <a:pt x="50" y="3125"/>
                      </a:lnTo>
                      <a:lnTo>
                        <a:pt x="99" y="3125"/>
                      </a:lnTo>
                      <a:lnTo>
                        <a:pt x="320" y="3101"/>
                      </a:lnTo>
                      <a:lnTo>
                        <a:pt x="615" y="3027"/>
                      </a:lnTo>
                      <a:lnTo>
                        <a:pt x="1009" y="2904"/>
                      </a:lnTo>
                      <a:lnTo>
                        <a:pt x="1920" y="2559"/>
                      </a:lnTo>
                      <a:lnTo>
                        <a:pt x="2978" y="2116"/>
                      </a:lnTo>
                      <a:lnTo>
                        <a:pt x="3470" y="1870"/>
                      </a:lnTo>
                      <a:lnTo>
                        <a:pt x="3937" y="1624"/>
                      </a:lnTo>
                      <a:lnTo>
                        <a:pt x="4306" y="1378"/>
                      </a:lnTo>
                      <a:lnTo>
                        <a:pt x="4651" y="1108"/>
                      </a:lnTo>
                      <a:lnTo>
                        <a:pt x="4872" y="862"/>
                      </a:lnTo>
                      <a:lnTo>
                        <a:pt x="4971" y="739"/>
                      </a:lnTo>
                      <a:lnTo>
                        <a:pt x="5045" y="616"/>
                      </a:lnTo>
                      <a:lnTo>
                        <a:pt x="5069" y="517"/>
                      </a:lnTo>
                      <a:lnTo>
                        <a:pt x="5094" y="394"/>
                      </a:lnTo>
                      <a:lnTo>
                        <a:pt x="5069" y="296"/>
                      </a:lnTo>
                      <a:lnTo>
                        <a:pt x="5045" y="197"/>
                      </a:lnTo>
                      <a:lnTo>
                        <a:pt x="4971" y="123"/>
                      </a:lnTo>
                      <a:lnTo>
                        <a:pt x="4897" y="50"/>
                      </a:lnTo>
                      <a:lnTo>
                        <a:pt x="4798" y="25"/>
                      </a:lnTo>
                      <a:lnTo>
                        <a:pt x="4675" y="0"/>
                      </a:lnTo>
                      <a:close/>
                    </a:path>
                  </a:pathLst>
                </a:custGeom>
                <a:solidFill>
                  <a:srgbClr val="E8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8"/>
                <p:cNvSpPr/>
                <p:nvPr/>
              </p:nvSpPr>
              <p:spPr>
                <a:xfrm>
                  <a:off x="-3153062" y="782667"/>
                  <a:ext cx="39960" cy="3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1256" extrusionOk="0">
                      <a:moveTo>
                        <a:pt x="566" y="0"/>
                      </a:moveTo>
                      <a:lnTo>
                        <a:pt x="468" y="25"/>
                      </a:lnTo>
                      <a:lnTo>
                        <a:pt x="345" y="49"/>
                      </a:lnTo>
                      <a:lnTo>
                        <a:pt x="246" y="123"/>
                      </a:lnTo>
                      <a:lnTo>
                        <a:pt x="148" y="197"/>
                      </a:lnTo>
                      <a:lnTo>
                        <a:pt x="74" y="320"/>
                      </a:lnTo>
                      <a:lnTo>
                        <a:pt x="25" y="419"/>
                      </a:lnTo>
                      <a:lnTo>
                        <a:pt x="0" y="542"/>
                      </a:lnTo>
                      <a:lnTo>
                        <a:pt x="0" y="665"/>
                      </a:lnTo>
                      <a:lnTo>
                        <a:pt x="0" y="788"/>
                      </a:lnTo>
                      <a:lnTo>
                        <a:pt x="50" y="911"/>
                      </a:lnTo>
                      <a:lnTo>
                        <a:pt x="123" y="1009"/>
                      </a:lnTo>
                      <a:lnTo>
                        <a:pt x="197" y="1108"/>
                      </a:lnTo>
                      <a:lnTo>
                        <a:pt x="296" y="1181"/>
                      </a:lnTo>
                      <a:lnTo>
                        <a:pt x="419" y="1231"/>
                      </a:lnTo>
                      <a:lnTo>
                        <a:pt x="542" y="1255"/>
                      </a:lnTo>
                      <a:lnTo>
                        <a:pt x="788" y="1255"/>
                      </a:lnTo>
                      <a:lnTo>
                        <a:pt x="886" y="1206"/>
                      </a:lnTo>
                      <a:lnTo>
                        <a:pt x="985" y="1132"/>
                      </a:lnTo>
                      <a:lnTo>
                        <a:pt x="1083" y="1058"/>
                      </a:lnTo>
                      <a:lnTo>
                        <a:pt x="1157" y="960"/>
                      </a:lnTo>
                      <a:lnTo>
                        <a:pt x="1206" y="837"/>
                      </a:lnTo>
                      <a:lnTo>
                        <a:pt x="1255" y="714"/>
                      </a:lnTo>
                      <a:lnTo>
                        <a:pt x="1255" y="591"/>
                      </a:lnTo>
                      <a:lnTo>
                        <a:pt x="1231" y="468"/>
                      </a:lnTo>
                      <a:lnTo>
                        <a:pt x="1181" y="345"/>
                      </a:lnTo>
                      <a:lnTo>
                        <a:pt x="1132" y="246"/>
                      </a:lnTo>
                      <a:lnTo>
                        <a:pt x="1034" y="148"/>
                      </a:lnTo>
                      <a:lnTo>
                        <a:pt x="935" y="74"/>
                      </a:lnTo>
                      <a:lnTo>
                        <a:pt x="812" y="25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rgbClr val="F9DA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8"/>
                <p:cNvSpPr/>
                <p:nvPr/>
              </p:nvSpPr>
              <p:spPr>
                <a:xfrm>
                  <a:off x="-3143677" y="782667"/>
                  <a:ext cx="30574" cy="3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1256" extrusionOk="0">
                      <a:moveTo>
                        <a:pt x="321" y="0"/>
                      </a:moveTo>
                      <a:lnTo>
                        <a:pt x="148" y="25"/>
                      </a:lnTo>
                      <a:lnTo>
                        <a:pt x="1" y="99"/>
                      </a:lnTo>
                      <a:lnTo>
                        <a:pt x="99" y="173"/>
                      </a:lnTo>
                      <a:lnTo>
                        <a:pt x="173" y="271"/>
                      </a:lnTo>
                      <a:lnTo>
                        <a:pt x="222" y="369"/>
                      </a:lnTo>
                      <a:lnTo>
                        <a:pt x="271" y="468"/>
                      </a:lnTo>
                      <a:lnTo>
                        <a:pt x="271" y="591"/>
                      </a:lnTo>
                      <a:lnTo>
                        <a:pt x="271" y="714"/>
                      </a:lnTo>
                      <a:lnTo>
                        <a:pt x="247" y="837"/>
                      </a:lnTo>
                      <a:lnTo>
                        <a:pt x="198" y="960"/>
                      </a:lnTo>
                      <a:lnTo>
                        <a:pt x="99" y="1083"/>
                      </a:lnTo>
                      <a:lnTo>
                        <a:pt x="1" y="1157"/>
                      </a:lnTo>
                      <a:lnTo>
                        <a:pt x="1" y="1181"/>
                      </a:lnTo>
                      <a:lnTo>
                        <a:pt x="124" y="1231"/>
                      </a:lnTo>
                      <a:lnTo>
                        <a:pt x="247" y="1255"/>
                      </a:lnTo>
                      <a:lnTo>
                        <a:pt x="493" y="1255"/>
                      </a:lnTo>
                      <a:lnTo>
                        <a:pt x="591" y="1206"/>
                      </a:lnTo>
                      <a:lnTo>
                        <a:pt x="690" y="1132"/>
                      </a:lnTo>
                      <a:lnTo>
                        <a:pt x="788" y="1058"/>
                      </a:lnTo>
                      <a:lnTo>
                        <a:pt x="862" y="960"/>
                      </a:lnTo>
                      <a:lnTo>
                        <a:pt x="911" y="837"/>
                      </a:lnTo>
                      <a:lnTo>
                        <a:pt x="960" y="714"/>
                      </a:lnTo>
                      <a:lnTo>
                        <a:pt x="960" y="591"/>
                      </a:lnTo>
                      <a:lnTo>
                        <a:pt x="936" y="468"/>
                      </a:lnTo>
                      <a:lnTo>
                        <a:pt x="886" y="345"/>
                      </a:lnTo>
                      <a:lnTo>
                        <a:pt x="837" y="246"/>
                      </a:lnTo>
                      <a:lnTo>
                        <a:pt x="739" y="148"/>
                      </a:lnTo>
                      <a:lnTo>
                        <a:pt x="640" y="74"/>
                      </a:lnTo>
                      <a:lnTo>
                        <a:pt x="468" y="25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solidFill>
                  <a:srgbClr val="F9DA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04" name="Google Shape;504;p18"/>
          <p:cNvGrpSpPr/>
          <p:nvPr/>
        </p:nvGrpSpPr>
        <p:grpSpPr>
          <a:xfrm>
            <a:off x="731425" y="2212713"/>
            <a:ext cx="3504043" cy="727520"/>
            <a:chOff x="731425" y="2212713"/>
            <a:chExt cx="3504043" cy="727520"/>
          </a:xfrm>
        </p:grpSpPr>
        <p:sp>
          <p:nvSpPr>
            <p:cNvPr id="506" name="Google Shape;506;p18"/>
            <p:cNvSpPr txBox="1"/>
            <p:nvPr/>
          </p:nvSpPr>
          <p:spPr>
            <a:xfrm>
              <a:off x="1482749" y="2212713"/>
              <a:ext cx="2752719" cy="727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Recommendations align with industry best practices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07" name="Google Shape;507;p18"/>
            <p:cNvGrpSpPr/>
            <p:nvPr/>
          </p:nvGrpSpPr>
          <p:grpSpPr>
            <a:xfrm>
              <a:off x="731425" y="2251679"/>
              <a:ext cx="640200" cy="640200"/>
              <a:chOff x="731425" y="2251679"/>
              <a:chExt cx="640200" cy="640200"/>
            </a:xfrm>
          </p:grpSpPr>
          <p:sp>
            <p:nvSpPr>
              <p:cNvPr id="508" name="Google Shape;508;p18"/>
              <p:cNvSpPr/>
              <p:nvPr/>
            </p:nvSpPr>
            <p:spPr>
              <a:xfrm>
                <a:off x="731425" y="2251679"/>
                <a:ext cx="640200" cy="640200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509" name="Google Shape;509;p18"/>
              <p:cNvGrpSpPr/>
              <p:nvPr/>
            </p:nvGrpSpPr>
            <p:grpSpPr>
              <a:xfrm>
                <a:off x="886342" y="2406599"/>
                <a:ext cx="330367" cy="330360"/>
                <a:chOff x="-1236709" y="1851209"/>
                <a:chExt cx="330367" cy="330360"/>
              </a:xfrm>
            </p:grpSpPr>
            <p:sp>
              <p:nvSpPr>
                <p:cNvPr id="510" name="Google Shape;510;p18"/>
                <p:cNvSpPr/>
                <p:nvPr/>
              </p:nvSpPr>
              <p:spPr>
                <a:xfrm>
                  <a:off x="-1061382" y="1851209"/>
                  <a:ext cx="146444" cy="147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3" h="4627" extrusionOk="0">
                      <a:moveTo>
                        <a:pt x="2289" y="0"/>
                      </a:moveTo>
                      <a:lnTo>
                        <a:pt x="2068" y="25"/>
                      </a:lnTo>
                      <a:lnTo>
                        <a:pt x="1846" y="49"/>
                      </a:lnTo>
                      <a:lnTo>
                        <a:pt x="1625" y="99"/>
                      </a:lnTo>
                      <a:lnTo>
                        <a:pt x="1403" y="197"/>
                      </a:lnTo>
                      <a:lnTo>
                        <a:pt x="1206" y="296"/>
                      </a:lnTo>
                      <a:lnTo>
                        <a:pt x="1010" y="394"/>
                      </a:lnTo>
                      <a:lnTo>
                        <a:pt x="837" y="542"/>
                      </a:lnTo>
                      <a:lnTo>
                        <a:pt x="665" y="689"/>
                      </a:lnTo>
                      <a:lnTo>
                        <a:pt x="517" y="837"/>
                      </a:lnTo>
                      <a:lnTo>
                        <a:pt x="394" y="1034"/>
                      </a:lnTo>
                      <a:lnTo>
                        <a:pt x="271" y="1206"/>
                      </a:lnTo>
                      <a:lnTo>
                        <a:pt x="173" y="1427"/>
                      </a:lnTo>
                      <a:lnTo>
                        <a:pt x="99" y="1624"/>
                      </a:lnTo>
                      <a:lnTo>
                        <a:pt x="25" y="1846"/>
                      </a:lnTo>
                      <a:lnTo>
                        <a:pt x="1" y="2067"/>
                      </a:lnTo>
                      <a:lnTo>
                        <a:pt x="1" y="2313"/>
                      </a:lnTo>
                      <a:lnTo>
                        <a:pt x="1" y="2559"/>
                      </a:lnTo>
                      <a:lnTo>
                        <a:pt x="25" y="2781"/>
                      </a:lnTo>
                      <a:lnTo>
                        <a:pt x="99" y="3002"/>
                      </a:lnTo>
                      <a:lnTo>
                        <a:pt x="173" y="3224"/>
                      </a:lnTo>
                      <a:lnTo>
                        <a:pt x="271" y="3420"/>
                      </a:lnTo>
                      <a:lnTo>
                        <a:pt x="394" y="3617"/>
                      </a:lnTo>
                      <a:lnTo>
                        <a:pt x="517" y="3790"/>
                      </a:lnTo>
                      <a:lnTo>
                        <a:pt x="665" y="3937"/>
                      </a:lnTo>
                      <a:lnTo>
                        <a:pt x="837" y="4085"/>
                      </a:lnTo>
                      <a:lnTo>
                        <a:pt x="1010" y="4232"/>
                      </a:lnTo>
                      <a:lnTo>
                        <a:pt x="1206" y="4355"/>
                      </a:lnTo>
                      <a:lnTo>
                        <a:pt x="1403" y="4454"/>
                      </a:lnTo>
                      <a:lnTo>
                        <a:pt x="1625" y="4528"/>
                      </a:lnTo>
                      <a:lnTo>
                        <a:pt x="1846" y="4577"/>
                      </a:lnTo>
                      <a:lnTo>
                        <a:pt x="2068" y="4602"/>
                      </a:lnTo>
                      <a:lnTo>
                        <a:pt x="2289" y="4626"/>
                      </a:lnTo>
                      <a:lnTo>
                        <a:pt x="2535" y="4602"/>
                      </a:lnTo>
                      <a:lnTo>
                        <a:pt x="2757" y="4577"/>
                      </a:lnTo>
                      <a:lnTo>
                        <a:pt x="2978" y="4528"/>
                      </a:lnTo>
                      <a:lnTo>
                        <a:pt x="3200" y="4454"/>
                      </a:lnTo>
                      <a:lnTo>
                        <a:pt x="3396" y="4355"/>
                      </a:lnTo>
                      <a:lnTo>
                        <a:pt x="3593" y="4232"/>
                      </a:lnTo>
                      <a:lnTo>
                        <a:pt x="3765" y="4085"/>
                      </a:lnTo>
                      <a:lnTo>
                        <a:pt x="3938" y="3937"/>
                      </a:lnTo>
                      <a:lnTo>
                        <a:pt x="4085" y="3790"/>
                      </a:lnTo>
                      <a:lnTo>
                        <a:pt x="4208" y="3617"/>
                      </a:lnTo>
                      <a:lnTo>
                        <a:pt x="4331" y="3420"/>
                      </a:lnTo>
                      <a:lnTo>
                        <a:pt x="4430" y="3224"/>
                      </a:lnTo>
                      <a:lnTo>
                        <a:pt x="4504" y="3002"/>
                      </a:lnTo>
                      <a:lnTo>
                        <a:pt x="4553" y="2781"/>
                      </a:lnTo>
                      <a:lnTo>
                        <a:pt x="4602" y="2559"/>
                      </a:lnTo>
                      <a:lnTo>
                        <a:pt x="4602" y="2313"/>
                      </a:lnTo>
                      <a:lnTo>
                        <a:pt x="4602" y="2067"/>
                      </a:lnTo>
                      <a:lnTo>
                        <a:pt x="4553" y="1846"/>
                      </a:lnTo>
                      <a:lnTo>
                        <a:pt x="4504" y="1624"/>
                      </a:lnTo>
                      <a:lnTo>
                        <a:pt x="4430" y="1427"/>
                      </a:lnTo>
                      <a:lnTo>
                        <a:pt x="4331" y="1206"/>
                      </a:lnTo>
                      <a:lnTo>
                        <a:pt x="4208" y="1034"/>
                      </a:lnTo>
                      <a:lnTo>
                        <a:pt x="4085" y="837"/>
                      </a:lnTo>
                      <a:lnTo>
                        <a:pt x="3938" y="689"/>
                      </a:lnTo>
                      <a:lnTo>
                        <a:pt x="3765" y="542"/>
                      </a:lnTo>
                      <a:lnTo>
                        <a:pt x="3593" y="394"/>
                      </a:lnTo>
                      <a:lnTo>
                        <a:pt x="3396" y="296"/>
                      </a:lnTo>
                      <a:lnTo>
                        <a:pt x="3200" y="197"/>
                      </a:lnTo>
                      <a:lnTo>
                        <a:pt x="2978" y="99"/>
                      </a:lnTo>
                      <a:lnTo>
                        <a:pt x="2757" y="49"/>
                      </a:lnTo>
                      <a:lnTo>
                        <a:pt x="2535" y="25"/>
                      </a:lnTo>
                      <a:lnTo>
                        <a:pt x="2289" y="0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8"/>
                <p:cNvSpPr/>
                <p:nvPr/>
              </p:nvSpPr>
              <p:spPr>
                <a:xfrm>
                  <a:off x="-1002653" y="1851209"/>
                  <a:ext cx="87714" cy="147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4627" extrusionOk="0">
                      <a:moveTo>
                        <a:pt x="443" y="0"/>
                      </a:moveTo>
                      <a:lnTo>
                        <a:pt x="222" y="25"/>
                      </a:lnTo>
                      <a:lnTo>
                        <a:pt x="0" y="49"/>
                      </a:lnTo>
                      <a:lnTo>
                        <a:pt x="197" y="99"/>
                      </a:lnTo>
                      <a:lnTo>
                        <a:pt x="369" y="172"/>
                      </a:lnTo>
                      <a:lnTo>
                        <a:pt x="566" y="246"/>
                      </a:lnTo>
                      <a:lnTo>
                        <a:pt x="738" y="345"/>
                      </a:lnTo>
                      <a:lnTo>
                        <a:pt x="886" y="443"/>
                      </a:lnTo>
                      <a:lnTo>
                        <a:pt x="1034" y="566"/>
                      </a:lnTo>
                      <a:lnTo>
                        <a:pt x="1181" y="689"/>
                      </a:lnTo>
                      <a:lnTo>
                        <a:pt x="1304" y="837"/>
                      </a:lnTo>
                      <a:lnTo>
                        <a:pt x="1427" y="1009"/>
                      </a:lnTo>
                      <a:lnTo>
                        <a:pt x="1526" y="1157"/>
                      </a:lnTo>
                      <a:lnTo>
                        <a:pt x="1624" y="1329"/>
                      </a:lnTo>
                      <a:lnTo>
                        <a:pt x="1698" y="1526"/>
                      </a:lnTo>
                      <a:lnTo>
                        <a:pt x="1772" y="1698"/>
                      </a:lnTo>
                      <a:lnTo>
                        <a:pt x="1796" y="1895"/>
                      </a:lnTo>
                      <a:lnTo>
                        <a:pt x="1821" y="2116"/>
                      </a:lnTo>
                      <a:lnTo>
                        <a:pt x="1846" y="2313"/>
                      </a:lnTo>
                      <a:lnTo>
                        <a:pt x="1821" y="2510"/>
                      </a:lnTo>
                      <a:lnTo>
                        <a:pt x="1796" y="2731"/>
                      </a:lnTo>
                      <a:lnTo>
                        <a:pt x="1772" y="2928"/>
                      </a:lnTo>
                      <a:lnTo>
                        <a:pt x="1698" y="3101"/>
                      </a:lnTo>
                      <a:lnTo>
                        <a:pt x="1624" y="3297"/>
                      </a:lnTo>
                      <a:lnTo>
                        <a:pt x="1526" y="3470"/>
                      </a:lnTo>
                      <a:lnTo>
                        <a:pt x="1427" y="3642"/>
                      </a:lnTo>
                      <a:lnTo>
                        <a:pt x="1304" y="3790"/>
                      </a:lnTo>
                      <a:lnTo>
                        <a:pt x="1181" y="3937"/>
                      </a:lnTo>
                      <a:lnTo>
                        <a:pt x="1034" y="4060"/>
                      </a:lnTo>
                      <a:lnTo>
                        <a:pt x="886" y="4183"/>
                      </a:lnTo>
                      <a:lnTo>
                        <a:pt x="738" y="4282"/>
                      </a:lnTo>
                      <a:lnTo>
                        <a:pt x="566" y="4380"/>
                      </a:lnTo>
                      <a:lnTo>
                        <a:pt x="369" y="4454"/>
                      </a:lnTo>
                      <a:lnTo>
                        <a:pt x="197" y="4528"/>
                      </a:lnTo>
                      <a:lnTo>
                        <a:pt x="0" y="4577"/>
                      </a:lnTo>
                      <a:lnTo>
                        <a:pt x="222" y="4602"/>
                      </a:lnTo>
                      <a:lnTo>
                        <a:pt x="443" y="4626"/>
                      </a:lnTo>
                      <a:lnTo>
                        <a:pt x="689" y="4602"/>
                      </a:lnTo>
                      <a:lnTo>
                        <a:pt x="911" y="4577"/>
                      </a:lnTo>
                      <a:lnTo>
                        <a:pt x="1132" y="4528"/>
                      </a:lnTo>
                      <a:lnTo>
                        <a:pt x="1354" y="4454"/>
                      </a:lnTo>
                      <a:lnTo>
                        <a:pt x="1550" y="4355"/>
                      </a:lnTo>
                      <a:lnTo>
                        <a:pt x="1747" y="4232"/>
                      </a:lnTo>
                      <a:lnTo>
                        <a:pt x="1919" y="4085"/>
                      </a:lnTo>
                      <a:lnTo>
                        <a:pt x="2092" y="3937"/>
                      </a:lnTo>
                      <a:lnTo>
                        <a:pt x="2239" y="3790"/>
                      </a:lnTo>
                      <a:lnTo>
                        <a:pt x="2362" y="3617"/>
                      </a:lnTo>
                      <a:lnTo>
                        <a:pt x="2485" y="3420"/>
                      </a:lnTo>
                      <a:lnTo>
                        <a:pt x="2584" y="3224"/>
                      </a:lnTo>
                      <a:lnTo>
                        <a:pt x="2658" y="3002"/>
                      </a:lnTo>
                      <a:lnTo>
                        <a:pt x="2707" y="2781"/>
                      </a:lnTo>
                      <a:lnTo>
                        <a:pt x="2756" y="2559"/>
                      </a:lnTo>
                      <a:lnTo>
                        <a:pt x="2756" y="2313"/>
                      </a:lnTo>
                      <a:lnTo>
                        <a:pt x="2756" y="2067"/>
                      </a:lnTo>
                      <a:lnTo>
                        <a:pt x="2707" y="1846"/>
                      </a:lnTo>
                      <a:lnTo>
                        <a:pt x="2658" y="1624"/>
                      </a:lnTo>
                      <a:lnTo>
                        <a:pt x="2584" y="1427"/>
                      </a:lnTo>
                      <a:lnTo>
                        <a:pt x="2485" y="1206"/>
                      </a:lnTo>
                      <a:lnTo>
                        <a:pt x="2362" y="1034"/>
                      </a:lnTo>
                      <a:lnTo>
                        <a:pt x="2239" y="837"/>
                      </a:lnTo>
                      <a:lnTo>
                        <a:pt x="2092" y="689"/>
                      </a:lnTo>
                      <a:lnTo>
                        <a:pt x="1919" y="542"/>
                      </a:lnTo>
                      <a:lnTo>
                        <a:pt x="1747" y="394"/>
                      </a:lnTo>
                      <a:lnTo>
                        <a:pt x="1550" y="296"/>
                      </a:lnTo>
                      <a:lnTo>
                        <a:pt x="1354" y="197"/>
                      </a:lnTo>
                      <a:lnTo>
                        <a:pt x="1132" y="99"/>
                      </a:lnTo>
                      <a:lnTo>
                        <a:pt x="911" y="49"/>
                      </a:lnTo>
                      <a:lnTo>
                        <a:pt x="689" y="25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solidFill>
                  <a:srgbClr val="8BB9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8"/>
                <p:cNvSpPr/>
                <p:nvPr/>
              </p:nvSpPr>
              <p:spPr>
                <a:xfrm>
                  <a:off x="-968230" y="2005412"/>
                  <a:ext cx="61117" cy="6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1920" extrusionOk="0">
                      <a:moveTo>
                        <a:pt x="961" y="1"/>
                      </a:moveTo>
                      <a:lnTo>
                        <a:pt x="764" y="25"/>
                      </a:lnTo>
                      <a:lnTo>
                        <a:pt x="591" y="74"/>
                      </a:lnTo>
                      <a:lnTo>
                        <a:pt x="419" y="173"/>
                      </a:lnTo>
                      <a:lnTo>
                        <a:pt x="296" y="296"/>
                      </a:lnTo>
                      <a:lnTo>
                        <a:pt x="173" y="444"/>
                      </a:lnTo>
                      <a:lnTo>
                        <a:pt x="75" y="591"/>
                      </a:lnTo>
                      <a:lnTo>
                        <a:pt x="25" y="763"/>
                      </a:lnTo>
                      <a:lnTo>
                        <a:pt x="1" y="960"/>
                      </a:lnTo>
                      <a:lnTo>
                        <a:pt x="25" y="1157"/>
                      </a:lnTo>
                      <a:lnTo>
                        <a:pt x="75" y="1329"/>
                      </a:lnTo>
                      <a:lnTo>
                        <a:pt x="173" y="1502"/>
                      </a:lnTo>
                      <a:lnTo>
                        <a:pt x="296" y="1649"/>
                      </a:lnTo>
                      <a:lnTo>
                        <a:pt x="419" y="1748"/>
                      </a:lnTo>
                      <a:lnTo>
                        <a:pt x="591" y="1846"/>
                      </a:lnTo>
                      <a:lnTo>
                        <a:pt x="764" y="1895"/>
                      </a:lnTo>
                      <a:lnTo>
                        <a:pt x="961" y="1920"/>
                      </a:lnTo>
                      <a:lnTo>
                        <a:pt x="1157" y="1895"/>
                      </a:lnTo>
                      <a:lnTo>
                        <a:pt x="1330" y="1846"/>
                      </a:lnTo>
                      <a:lnTo>
                        <a:pt x="1502" y="1748"/>
                      </a:lnTo>
                      <a:lnTo>
                        <a:pt x="1625" y="1649"/>
                      </a:lnTo>
                      <a:lnTo>
                        <a:pt x="1748" y="1502"/>
                      </a:lnTo>
                      <a:lnTo>
                        <a:pt x="1846" y="1329"/>
                      </a:lnTo>
                      <a:lnTo>
                        <a:pt x="1896" y="1157"/>
                      </a:lnTo>
                      <a:lnTo>
                        <a:pt x="1920" y="960"/>
                      </a:lnTo>
                      <a:lnTo>
                        <a:pt x="1896" y="763"/>
                      </a:lnTo>
                      <a:lnTo>
                        <a:pt x="1846" y="591"/>
                      </a:lnTo>
                      <a:lnTo>
                        <a:pt x="1748" y="444"/>
                      </a:lnTo>
                      <a:lnTo>
                        <a:pt x="1625" y="296"/>
                      </a:lnTo>
                      <a:lnTo>
                        <a:pt x="1502" y="173"/>
                      </a:lnTo>
                      <a:lnTo>
                        <a:pt x="1330" y="74"/>
                      </a:lnTo>
                      <a:lnTo>
                        <a:pt x="1157" y="25"/>
                      </a:lnTo>
                      <a:lnTo>
                        <a:pt x="961" y="1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8"/>
                <p:cNvSpPr/>
                <p:nvPr/>
              </p:nvSpPr>
              <p:spPr>
                <a:xfrm>
                  <a:off x="-952546" y="2005412"/>
                  <a:ext cx="45432" cy="6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1920" extrusionOk="0">
                      <a:moveTo>
                        <a:pt x="468" y="1"/>
                      </a:moveTo>
                      <a:lnTo>
                        <a:pt x="344" y="25"/>
                      </a:lnTo>
                      <a:lnTo>
                        <a:pt x="221" y="50"/>
                      </a:lnTo>
                      <a:lnTo>
                        <a:pt x="123" y="74"/>
                      </a:lnTo>
                      <a:lnTo>
                        <a:pt x="0" y="124"/>
                      </a:lnTo>
                      <a:lnTo>
                        <a:pt x="123" y="197"/>
                      </a:lnTo>
                      <a:lnTo>
                        <a:pt x="221" y="271"/>
                      </a:lnTo>
                      <a:lnTo>
                        <a:pt x="295" y="370"/>
                      </a:lnTo>
                      <a:lnTo>
                        <a:pt x="369" y="468"/>
                      </a:lnTo>
                      <a:lnTo>
                        <a:pt x="418" y="591"/>
                      </a:lnTo>
                      <a:lnTo>
                        <a:pt x="468" y="714"/>
                      </a:lnTo>
                      <a:lnTo>
                        <a:pt x="492" y="837"/>
                      </a:lnTo>
                      <a:lnTo>
                        <a:pt x="492" y="960"/>
                      </a:lnTo>
                      <a:lnTo>
                        <a:pt x="492" y="1108"/>
                      </a:lnTo>
                      <a:lnTo>
                        <a:pt x="468" y="1231"/>
                      </a:lnTo>
                      <a:lnTo>
                        <a:pt x="418" y="1354"/>
                      </a:lnTo>
                      <a:lnTo>
                        <a:pt x="369" y="1452"/>
                      </a:lnTo>
                      <a:lnTo>
                        <a:pt x="295" y="1551"/>
                      </a:lnTo>
                      <a:lnTo>
                        <a:pt x="221" y="1649"/>
                      </a:lnTo>
                      <a:lnTo>
                        <a:pt x="123" y="1723"/>
                      </a:lnTo>
                      <a:lnTo>
                        <a:pt x="0" y="1797"/>
                      </a:lnTo>
                      <a:lnTo>
                        <a:pt x="123" y="1846"/>
                      </a:lnTo>
                      <a:lnTo>
                        <a:pt x="221" y="1895"/>
                      </a:lnTo>
                      <a:lnTo>
                        <a:pt x="344" y="1920"/>
                      </a:lnTo>
                      <a:lnTo>
                        <a:pt x="468" y="1920"/>
                      </a:lnTo>
                      <a:lnTo>
                        <a:pt x="664" y="1895"/>
                      </a:lnTo>
                      <a:lnTo>
                        <a:pt x="837" y="1846"/>
                      </a:lnTo>
                      <a:lnTo>
                        <a:pt x="1009" y="1748"/>
                      </a:lnTo>
                      <a:lnTo>
                        <a:pt x="1132" y="1649"/>
                      </a:lnTo>
                      <a:lnTo>
                        <a:pt x="1255" y="1502"/>
                      </a:lnTo>
                      <a:lnTo>
                        <a:pt x="1353" y="1329"/>
                      </a:lnTo>
                      <a:lnTo>
                        <a:pt x="1403" y="1157"/>
                      </a:lnTo>
                      <a:lnTo>
                        <a:pt x="1427" y="960"/>
                      </a:lnTo>
                      <a:lnTo>
                        <a:pt x="1403" y="763"/>
                      </a:lnTo>
                      <a:lnTo>
                        <a:pt x="1353" y="591"/>
                      </a:lnTo>
                      <a:lnTo>
                        <a:pt x="1255" y="444"/>
                      </a:lnTo>
                      <a:lnTo>
                        <a:pt x="1132" y="296"/>
                      </a:lnTo>
                      <a:lnTo>
                        <a:pt x="1009" y="173"/>
                      </a:lnTo>
                      <a:lnTo>
                        <a:pt x="837" y="74"/>
                      </a:lnTo>
                      <a:lnTo>
                        <a:pt x="664" y="25"/>
                      </a:lnTo>
                      <a:lnTo>
                        <a:pt x="468" y="1"/>
                      </a:lnTo>
                      <a:close/>
                    </a:path>
                  </a:pathLst>
                </a:custGeom>
                <a:solidFill>
                  <a:srgbClr val="8BB9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8"/>
                <p:cNvSpPr/>
                <p:nvPr/>
              </p:nvSpPr>
              <p:spPr>
                <a:xfrm>
                  <a:off x="-1232796" y="1851972"/>
                  <a:ext cx="172246" cy="23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7408" extrusionOk="0">
                      <a:moveTo>
                        <a:pt x="2534" y="1"/>
                      </a:moveTo>
                      <a:lnTo>
                        <a:pt x="2362" y="25"/>
                      </a:lnTo>
                      <a:lnTo>
                        <a:pt x="2190" y="75"/>
                      </a:lnTo>
                      <a:lnTo>
                        <a:pt x="2042" y="124"/>
                      </a:lnTo>
                      <a:lnTo>
                        <a:pt x="1895" y="198"/>
                      </a:lnTo>
                      <a:lnTo>
                        <a:pt x="1747" y="296"/>
                      </a:lnTo>
                      <a:lnTo>
                        <a:pt x="1624" y="395"/>
                      </a:lnTo>
                      <a:lnTo>
                        <a:pt x="1501" y="493"/>
                      </a:lnTo>
                      <a:lnTo>
                        <a:pt x="1378" y="616"/>
                      </a:lnTo>
                      <a:lnTo>
                        <a:pt x="1280" y="764"/>
                      </a:lnTo>
                      <a:lnTo>
                        <a:pt x="1206" y="887"/>
                      </a:lnTo>
                      <a:lnTo>
                        <a:pt x="1132" y="1034"/>
                      </a:lnTo>
                      <a:lnTo>
                        <a:pt x="1058" y="1207"/>
                      </a:lnTo>
                      <a:lnTo>
                        <a:pt x="1033" y="1354"/>
                      </a:lnTo>
                      <a:lnTo>
                        <a:pt x="1009" y="1526"/>
                      </a:lnTo>
                      <a:lnTo>
                        <a:pt x="984" y="1699"/>
                      </a:lnTo>
                      <a:lnTo>
                        <a:pt x="1009" y="1920"/>
                      </a:lnTo>
                      <a:lnTo>
                        <a:pt x="1033" y="2117"/>
                      </a:lnTo>
                      <a:lnTo>
                        <a:pt x="1107" y="2314"/>
                      </a:lnTo>
                      <a:lnTo>
                        <a:pt x="1181" y="2486"/>
                      </a:lnTo>
                      <a:lnTo>
                        <a:pt x="935" y="2683"/>
                      </a:lnTo>
                      <a:lnTo>
                        <a:pt x="689" y="2929"/>
                      </a:lnTo>
                      <a:lnTo>
                        <a:pt x="492" y="3175"/>
                      </a:lnTo>
                      <a:lnTo>
                        <a:pt x="320" y="3446"/>
                      </a:lnTo>
                      <a:lnTo>
                        <a:pt x="197" y="3741"/>
                      </a:lnTo>
                      <a:lnTo>
                        <a:pt x="98" y="4061"/>
                      </a:lnTo>
                      <a:lnTo>
                        <a:pt x="25" y="4381"/>
                      </a:lnTo>
                      <a:lnTo>
                        <a:pt x="0" y="4725"/>
                      </a:lnTo>
                      <a:lnTo>
                        <a:pt x="25" y="4996"/>
                      </a:lnTo>
                      <a:lnTo>
                        <a:pt x="74" y="5267"/>
                      </a:lnTo>
                      <a:lnTo>
                        <a:pt x="123" y="5513"/>
                      </a:lnTo>
                      <a:lnTo>
                        <a:pt x="221" y="5759"/>
                      </a:lnTo>
                      <a:lnTo>
                        <a:pt x="345" y="6005"/>
                      </a:lnTo>
                      <a:lnTo>
                        <a:pt x="468" y="6226"/>
                      </a:lnTo>
                      <a:lnTo>
                        <a:pt x="615" y="6448"/>
                      </a:lnTo>
                      <a:lnTo>
                        <a:pt x="787" y="6620"/>
                      </a:lnTo>
                      <a:lnTo>
                        <a:pt x="984" y="6792"/>
                      </a:lnTo>
                      <a:lnTo>
                        <a:pt x="1206" y="6964"/>
                      </a:lnTo>
                      <a:lnTo>
                        <a:pt x="1427" y="7087"/>
                      </a:lnTo>
                      <a:lnTo>
                        <a:pt x="1649" y="7210"/>
                      </a:lnTo>
                      <a:lnTo>
                        <a:pt x="1895" y="7284"/>
                      </a:lnTo>
                      <a:lnTo>
                        <a:pt x="2165" y="7358"/>
                      </a:lnTo>
                      <a:lnTo>
                        <a:pt x="2436" y="7407"/>
                      </a:lnTo>
                      <a:lnTo>
                        <a:pt x="2977" y="7407"/>
                      </a:lnTo>
                      <a:lnTo>
                        <a:pt x="3248" y="7358"/>
                      </a:lnTo>
                      <a:lnTo>
                        <a:pt x="3519" y="7284"/>
                      </a:lnTo>
                      <a:lnTo>
                        <a:pt x="3765" y="7210"/>
                      </a:lnTo>
                      <a:lnTo>
                        <a:pt x="3986" y="7087"/>
                      </a:lnTo>
                      <a:lnTo>
                        <a:pt x="4208" y="6964"/>
                      </a:lnTo>
                      <a:lnTo>
                        <a:pt x="4429" y="6792"/>
                      </a:lnTo>
                      <a:lnTo>
                        <a:pt x="4601" y="6620"/>
                      </a:lnTo>
                      <a:lnTo>
                        <a:pt x="4798" y="6448"/>
                      </a:lnTo>
                      <a:lnTo>
                        <a:pt x="4946" y="6226"/>
                      </a:lnTo>
                      <a:lnTo>
                        <a:pt x="5069" y="6005"/>
                      </a:lnTo>
                      <a:lnTo>
                        <a:pt x="5192" y="5759"/>
                      </a:lnTo>
                      <a:lnTo>
                        <a:pt x="5290" y="5513"/>
                      </a:lnTo>
                      <a:lnTo>
                        <a:pt x="5340" y="5267"/>
                      </a:lnTo>
                      <a:lnTo>
                        <a:pt x="5389" y="4996"/>
                      </a:lnTo>
                      <a:lnTo>
                        <a:pt x="5413" y="4725"/>
                      </a:lnTo>
                      <a:lnTo>
                        <a:pt x="5389" y="4381"/>
                      </a:lnTo>
                      <a:lnTo>
                        <a:pt x="5315" y="4061"/>
                      </a:lnTo>
                      <a:lnTo>
                        <a:pt x="5217" y="3741"/>
                      </a:lnTo>
                      <a:lnTo>
                        <a:pt x="5093" y="3446"/>
                      </a:lnTo>
                      <a:lnTo>
                        <a:pt x="4921" y="3175"/>
                      </a:lnTo>
                      <a:lnTo>
                        <a:pt x="4700" y="2929"/>
                      </a:lnTo>
                      <a:lnTo>
                        <a:pt x="4478" y="2683"/>
                      </a:lnTo>
                      <a:lnTo>
                        <a:pt x="4232" y="2486"/>
                      </a:lnTo>
                      <a:lnTo>
                        <a:pt x="4306" y="2314"/>
                      </a:lnTo>
                      <a:lnTo>
                        <a:pt x="4380" y="2117"/>
                      </a:lnTo>
                      <a:lnTo>
                        <a:pt x="4405" y="1920"/>
                      </a:lnTo>
                      <a:lnTo>
                        <a:pt x="4429" y="1699"/>
                      </a:lnTo>
                      <a:lnTo>
                        <a:pt x="4405" y="1526"/>
                      </a:lnTo>
                      <a:lnTo>
                        <a:pt x="4380" y="1354"/>
                      </a:lnTo>
                      <a:lnTo>
                        <a:pt x="4355" y="1207"/>
                      </a:lnTo>
                      <a:lnTo>
                        <a:pt x="4281" y="1034"/>
                      </a:lnTo>
                      <a:lnTo>
                        <a:pt x="4208" y="887"/>
                      </a:lnTo>
                      <a:lnTo>
                        <a:pt x="4134" y="764"/>
                      </a:lnTo>
                      <a:lnTo>
                        <a:pt x="4035" y="616"/>
                      </a:lnTo>
                      <a:lnTo>
                        <a:pt x="3912" y="493"/>
                      </a:lnTo>
                      <a:lnTo>
                        <a:pt x="3789" y="395"/>
                      </a:lnTo>
                      <a:lnTo>
                        <a:pt x="3666" y="296"/>
                      </a:lnTo>
                      <a:lnTo>
                        <a:pt x="3519" y="198"/>
                      </a:lnTo>
                      <a:lnTo>
                        <a:pt x="3371" y="124"/>
                      </a:lnTo>
                      <a:lnTo>
                        <a:pt x="3223" y="75"/>
                      </a:lnTo>
                      <a:lnTo>
                        <a:pt x="3051" y="25"/>
                      </a:lnTo>
                      <a:lnTo>
                        <a:pt x="2879" y="1"/>
                      </a:lnTo>
                      <a:close/>
                    </a:path>
                  </a:pathLst>
                </a:custGeom>
                <a:solidFill>
                  <a:srgbClr val="9DC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8"/>
                <p:cNvSpPr/>
                <p:nvPr/>
              </p:nvSpPr>
              <p:spPr>
                <a:xfrm>
                  <a:off x="-1162359" y="1851972"/>
                  <a:ext cx="101808" cy="23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" h="7408" extrusionOk="0">
                      <a:moveTo>
                        <a:pt x="493" y="1"/>
                      </a:moveTo>
                      <a:lnTo>
                        <a:pt x="247" y="25"/>
                      </a:lnTo>
                      <a:lnTo>
                        <a:pt x="1" y="75"/>
                      </a:lnTo>
                      <a:lnTo>
                        <a:pt x="247" y="173"/>
                      </a:lnTo>
                      <a:lnTo>
                        <a:pt x="493" y="296"/>
                      </a:lnTo>
                      <a:lnTo>
                        <a:pt x="690" y="468"/>
                      </a:lnTo>
                      <a:lnTo>
                        <a:pt x="886" y="690"/>
                      </a:lnTo>
                      <a:lnTo>
                        <a:pt x="1034" y="911"/>
                      </a:lnTo>
                      <a:lnTo>
                        <a:pt x="1132" y="1157"/>
                      </a:lnTo>
                      <a:lnTo>
                        <a:pt x="1206" y="1428"/>
                      </a:lnTo>
                      <a:lnTo>
                        <a:pt x="1231" y="1699"/>
                      </a:lnTo>
                      <a:lnTo>
                        <a:pt x="1206" y="1920"/>
                      </a:lnTo>
                      <a:lnTo>
                        <a:pt x="1182" y="2117"/>
                      </a:lnTo>
                      <a:lnTo>
                        <a:pt x="1108" y="2314"/>
                      </a:lnTo>
                      <a:lnTo>
                        <a:pt x="1034" y="2486"/>
                      </a:lnTo>
                      <a:lnTo>
                        <a:pt x="1280" y="2683"/>
                      </a:lnTo>
                      <a:lnTo>
                        <a:pt x="1526" y="2929"/>
                      </a:lnTo>
                      <a:lnTo>
                        <a:pt x="1723" y="3175"/>
                      </a:lnTo>
                      <a:lnTo>
                        <a:pt x="1895" y="3446"/>
                      </a:lnTo>
                      <a:lnTo>
                        <a:pt x="2018" y="3741"/>
                      </a:lnTo>
                      <a:lnTo>
                        <a:pt x="2117" y="4061"/>
                      </a:lnTo>
                      <a:lnTo>
                        <a:pt x="2191" y="4381"/>
                      </a:lnTo>
                      <a:lnTo>
                        <a:pt x="2215" y="4725"/>
                      </a:lnTo>
                      <a:lnTo>
                        <a:pt x="2191" y="4971"/>
                      </a:lnTo>
                      <a:lnTo>
                        <a:pt x="2166" y="5193"/>
                      </a:lnTo>
                      <a:lnTo>
                        <a:pt x="2117" y="5439"/>
                      </a:lnTo>
                      <a:lnTo>
                        <a:pt x="2043" y="5660"/>
                      </a:lnTo>
                      <a:lnTo>
                        <a:pt x="1944" y="5882"/>
                      </a:lnTo>
                      <a:lnTo>
                        <a:pt x="1846" y="6078"/>
                      </a:lnTo>
                      <a:lnTo>
                        <a:pt x="1723" y="6275"/>
                      </a:lnTo>
                      <a:lnTo>
                        <a:pt x="1575" y="6448"/>
                      </a:lnTo>
                      <a:lnTo>
                        <a:pt x="1428" y="6620"/>
                      </a:lnTo>
                      <a:lnTo>
                        <a:pt x="1255" y="6792"/>
                      </a:lnTo>
                      <a:lnTo>
                        <a:pt x="1059" y="6915"/>
                      </a:lnTo>
                      <a:lnTo>
                        <a:pt x="886" y="7038"/>
                      </a:lnTo>
                      <a:lnTo>
                        <a:pt x="665" y="7161"/>
                      </a:lnTo>
                      <a:lnTo>
                        <a:pt x="468" y="7235"/>
                      </a:lnTo>
                      <a:lnTo>
                        <a:pt x="222" y="7309"/>
                      </a:lnTo>
                      <a:lnTo>
                        <a:pt x="1" y="7383"/>
                      </a:lnTo>
                      <a:lnTo>
                        <a:pt x="247" y="7407"/>
                      </a:lnTo>
                      <a:lnTo>
                        <a:pt x="763" y="7407"/>
                      </a:lnTo>
                      <a:lnTo>
                        <a:pt x="1034" y="7358"/>
                      </a:lnTo>
                      <a:lnTo>
                        <a:pt x="1305" y="7284"/>
                      </a:lnTo>
                      <a:lnTo>
                        <a:pt x="1551" y="7210"/>
                      </a:lnTo>
                      <a:lnTo>
                        <a:pt x="1772" y="7087"/>
                      </a:lnTo>
                      <a:lnTo>
                        <a:pt x="1994" y="6964"/>
                      </a:lnTo>
                      <a:lnTo>
                        <a:pt x="2215" y="6792"/>
                      </a:lnTo>
                      <a:lnTo>
                        <a:pt x="2387" y="6620"/>
                      </a:lnTo>
                      <a:lnTo>
                        <a:pt x="2584" y="6448"/>
                      </a:lnTo>
                      <a:lnTo>
                        <a:pt x="2732" y="6226"/>
                      </a:lnTo>
                      <a:lnTo>
                        <a:pt x="2855" y="6005"/>
                      </a:lnTo>
                      <a:lnTo>
                        <a:pt x="2978" y="5759"/>
                      </a:lnTo>
                      <a:lnTo>
                        <a:pt x="3076" y="5513"/>
                      </a:lnTo>
                      <a:lnTo>
                        <a:pt x="3126" y="5267"/>
                      </a:lnTo>
                      <a:lnTo>
                        <a:pt x="3175" y="4996"/>
                      </a:lnTo>
                      <a:lnTo>
                        <a:pt x="3199" y="4725"/>
                      </a:lnTo>
                      <a:lnTo>
                        <a:pt x="3175" y="4381"/>
                      </a:lnTo>
                      <a:lnTo>
                        <a:pt x="3101" y="4061"/>
                      </a:lnTo>
                      <a:lnTo>
                        <a:pt x="3003" y="3741"/>
                      </a:lnTo>
                      <a:lnTo>
                        <a:pt x="2879" y="3446"/>
                      </a:lnTo>
                      <a:lnTo>
                        <a:pt x="2707" y="3175"/>
                      </a:lnTo>
                      <a:lnTo>
                        <a:pt x="2486" y="2929"/>
                      </a:lnTo>
                      <a:lnTo>
                        <a:pt x="2264" y="2683"/>
                      </a:lnTo>
                      <a:lnTo>
                        <a:pt x="2018" y="2486"/>
                      </a:lnTo>
                      <a:lnTo>
                        <a:pt x="2092" y="2314"/>
                      </a:lnTo>
                      <a:lnTo>
                        <a:pt x="2166" y="2117"/>
                      </a:lnTo>
                      <a:lnTo>
                        <a:pt x="2191" y="1920"/>
                      </a:lnTo>
                      <a:lnTo>
                        <a:pt x="2215" y="1699"/>
                      </a:lnTo>
                      <a:lnTo>
                        <a:pt x="2191" y="1526"/>
                      </a:lnTo>
                      <a:lnTo>
                        <a:pt x="2166" y="1354"/>
                      </a:lnTo>
                      <a:lnTo>
                        <a:pt x="2141" y="1207"/>
                      </a:lnTo>
                      <a:lnTo>
                        <a:pt x="2067" y="1034"/>
                      </a:lnTo>
                      <a:lnTo>
                        <a:pt x="1994" y="887"/>
                      </a:lnTo>
                      <a:lnTo>
                        <a:pt x="1920" y="764"/>
                      </a:lnTo>
                      <a:lnTo>
                        <a:pt x="1821" y="616"/>
                      </a:lnTo>
                      <a:lnTo>
                        <a:pt x="1698" y="493"/>
                      </a:lnTo>
                      <a:lnTo>
                        <a:pt x="1575" y="395"/>
                      </a:lnTo>
                      <a:lnTo>
                        <a:pt x="1452" y="296"/>
                      </a:lnTo>
                      <a:lnTo>
                        <a:pt x="1305" y="198"/>
                      </a:lnTo>
                      <a:lnTo>
                        <a:pt x="1157" y="124"/>
                      </a:lnTo>
                      <a:lnTo>
                        <a:pt x="1009" y="75"/>
                      </a:lnTo>
                      <a:lnTo>
                        <a:pt x="837" y="25"/>
                      </a:lnTo>
                      <a:lnTo>
                        <a:pt x="665" y="1"/>
                      </a:lnTo>
                      <a:close/>
                    </a:path>
                  </a:pathLst>
                </a:custGeom>
                <a:solidFill>
                  <a:srgbClr val="8BB9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8"/>
                <p:cNvSpPr/>
                <p:nvPr/>
              </p:nvSpPr>
              <p:spPr>
                <a:xfrm>
                  <a:off x="-993268" y="1920086"/>
                  <a:ext cx="61085" cy="234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0" h="7358" extrusionOk="0">
                      <a:moveTo>
                        <a:pt x="99" y="1"/>
                      </a:moveTo>
                      <a:lnTo>
                        <a:pt x="50" y="25"/>
                      </a:lnTo>
                      <a:lnTo>
                        <a:pt x="25" y="74"/>
                      </a:lnTo>
                      <a:lnTo>
                        <a:pt x="0" y="148"/>
                      </a:lnTo>
                      <a:lnTo>
                        <a:pt x="0" y="7185"/>
                      </a:lnTo>
                      <a:lnTo>
                        <a:pt x="25" y="7259"/>
                      </a:lnTo>
                      <a:lnTo>
                        <a:pt x="50" y="7308"/>
                      </a:lnTo>
                      <a:lnTo>
                        <a:pt x="99" y="7333"/>
                      </a:lnTo>
                      <a:lnTo>
                        <a:pt x="148" y="7358"/>
                      </a:lnTo>
                      <a:lnTo>
                        <a:pt x="222" y="7333"/>
                      </a:lnTo>
                      <a:lnTo>
                        <a:pt x="271" y="7308"/>
                      </a:lnTo>
                      <a:lnTo>
                        <a:pt x="296" y="7259"/>
                      </a:lnTo>
                      <a:lnTo>
                        <a:pt x="320" y="7185"/>
                      </a:lnTo>
                      <a:lnTo>
                        <a:pt x="320" y="5315"/>
                      </a:lnTo>
                      <a:lnTo>
                        <a:pt x="1871" y="3765"/>
                      </a:lnTo>
                      <a:lnTo>
                        <a:pt x="1895" y="3716"/>
                      </a:lnTo>
                      <a:lnTo>
                        <a:pt x="1920" y="3667"/>
                      </a:lnTo>
                      <a:lnTo>
                        <a:pt x="1895" y="3593"/>
                      </a:lnTo>
                      <a:lnTo>
                        <a:pt x="1871" y="3544"/>
                      </a:lnTo>
                      <a:lnTo>
                        <a:pt x="1821" y="3519"/>
                      </a:lnTo>
                      <a:lnTo>
                        <a:pt x="1748" y="3495"/>
                      </a:lnTo>
                      <a:lnTo>
                        <a:pt x="1698" y="3519"/>
                      </a:lnTo>
                      <a:lnTo>
                        <a:pt x="1649" y="3544"/>
                      </a:lnTo>
                      <a:lnTo>
                        <a:pt x="320" y="4873"/>
                      </a:lnTo>
                      <a:lnTo>
                        <a:pt x="320" y="148"/>
                      </a:lnTo>
                      <a:lnTo>
                        <a:pt x="296" y="74"/>
                      </a:lnTo>
                      <a:lnTo>
                        <a:pt x="271" y="25"/>
                      </a:lnTo>
                      <a:lnTo>
                        <a:pt x="222" y="1"/>
                      </a:lnTo>
                      <a:close/>
                    </a:path>
                  </a:pathLst>
                </a:custGeom>
                <a:solidFill>
                  <a:srgbClr val="E5E2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8"/>
                <p:cNvSpPr/>
                <p:nvPr/>
              </p:nvSpPr>
              <p:spPr>
                <a:xfrm>
                  <a:off x="-1195223" y="1899725"/>
                  <a:ext cx="81446" cy="27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8687" extrusionOk="0">
                      <a:moveTo>
                        <a:pt x="1526" y="1"/>
                      </a:moveTo>
                      <a:lnTo>
                        <a:pt x="1476" y="25"/>
                      </a:lnTo>
                      <a:lnTo>
                        <a:pt x="1403" y="50"/>
                      </a:lnTo>
                      <a:lnTo>
                        <a:pt x="1378" y="99"/>
                      </a:lnTo>
                      <a:lnTo>
                        <a:pt x="1378" y="173"/>
                      </a:lnTo>
                      <a:lnTo>
                        <a:pt x="1378" y="4085"/>
                      </a:lnTo>
                      <a:lnTo>
                        <a:pt x="246" y="2978"/>
                      </a:lnTo>
                      <a:lnTo>
                        <a:pt x="197" y="2954"/>
                      </a:lnTo>
                      <a:lnTo>
                        <a:pt x="148" y="2929"/>
                      </a:lnTo>
                      <a:lnTo>
                        <a:pt x="99" y="2954"/>
                      </a:lnTo>
                      <a:lnTo>
                        <a:pt x="25" y="2978"/>
                      </a:lnTo>
                      <a:lnTo>
                        <a:pt x="0" y="3027"/>
                      </a:lnTo>
                      <a:lnTo>
                        <a:pt x="0" y="3101"/>
                      </a:lnTo>
                      <a:lnTo>
                        <a:pt x="0" y="3150"/>
                      </a:lnTo>
                      <a:lnTo>
                        <a:pt x="25" y="3200"/>
                      </a:lnTo>
                      <a:lnTo>
                        <a:pt x="1378" y="4528"/>
                      </a:lnTo>
                      <a:lnTo>
                        <a:pt x="1378" y="8514"/>
                      </a:lnTo>
                      <a:lnTo>
                        <a:pt x="1378" y="8588"/>
                      </a:lnTo>
                      <a:lnTo>
                        <a:pt x="1403" y="8637"/>
                      </a:lnTo>
                      <a:lnTo>
                        <a:pt x="1476" y="8662"/>
                      </a:lnTo>
                      <a:lnTo>
                        <a:pt x="1526" y="8687"/>
                      </a:lnTo>
                      <a:lnTo>
                        <a:pt x="1575" y="8662"/>
                      </a:lnTo>
                      <a:lnTo>
                        <a:pt x="1624" y="8637"/>
                      </a:lnTo>
                      <a:lnTo>
                        <a:pt x="1673" y="8588"/>
                      </a:lnTo>
                      <a:lnTo>
                        <a:pt x="1673" y="8514"/>
                      </a:lnTo>
                      <a:lnTo>
                        <a:pt x="1673" y="2880"/>
                      </a:lnTo>
                      <a:lnTo>
                        <a:pt x="2535" y="2043"/>
                      </a:lnTo>
                      <a:lnTo>
                        <a:pt x="2559" y="1994"/>
                      </a:lnTo>
                      <a:lnTo>
                        <a:pt x="2559" y="1945"/>
                      </a:lnTo>
                      <a:lnTo>
                        <a:pt x="2559" y="1871"/>
                      </a:lnTo>
                      <a:lnTo>
                        <a:pt x="2535" y="1822"/>
                      </a:lnTo>
                      <a:lnTo>
                        <a:pt x="2461" y="1797"/>
                      </a:lnTo>
                      <a:lnTo>
                        <a:pt x="2412" y="1772"/>
                      </a:lnTo>
                      <a:lnTo>
                        <a:pt x="2362" y="1797"/>
                      </a:lnTo>
                      <a:lnTo>
                        <a:pt x="2313" y="1822"/>
                      </a:lnTo>
                      <a:lnTo>
                        <a:pt x="1673" y="2437"/>
                      </a:lnTo>
                      <a:lnTo>
                        <a:pt x="1673" y="173"/>
                      </a:lnTo>
                      <a:lnTo>
                        <a:pt x="1673" y="99"/>
                      </a:lnTo>
                      <a:lnTo>
                        <a:pt x="1624" y="50"/>
                      </a:lnTo>
                      <a:lnTo>
                        <a:pt x="1575" y="25"/>
                      </a:lnTo>
                      <a:lnTo>
                        <a:pt x="1526" y="1"/>
                      </a:lnTo>
                      <a:close/>
                    </a:path>
                  </a:pathLst>
                </a:custGeom>
                <a:solidFill>
                  <a:srgbClr val="E5E2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8"/>
                <p:cNvSpPr/>
                <p:nvPr/>
              </p:nvSpPr>
              <p:spPr>
                <a:xfrm>
                  <a:off x="-1236709" y="2101713"/>
                  <a:ext cx="330367" cy="79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4" h="2510" extrusionOk="0">
                      <a:moveTo>
                        <a:pt x="6275" y="0"/>
                      </a:moveTo>
                      <a:lnTo>
                        <a:pt x="6102" y="25"/>
                      </a:lnTo>
                      <a:lnTo>
                        <a:pt x="5930" y="74"/>
                      </a:lnTo>
                      <a:lnTo>
                        <a:pt x="5782" y="148"/>
                      </a:lnTo>
                      <a:lnTo>
                        <a:pt x="5659" y="271"/>
                      </a:lnTo>
                      <a:lnTo>
                        <a:pt x="5561" y="394"/>
                      </a:lnTo>
                      <a:lnTo>
                        <a:pt x="5463" y="541"/>
                      </a:lnTo>
                      <a:lnTo>
                        <a:pt x="5413" y="714"/>
                      </a:lnTo>
                      <a:lnTo>
                        <a:pt x="5413" y="886"/>
                      </a:lnTo>
                      <a:lnTo>
                        <a:pt x="5216" y="861"/>
                      </a:lnTo>
                      <a:lnTo>
                        <a:pt x="5118" y="861"/>
                      </a:lnTo>
                      <a:lnTo>
                        <a:pt x="5020" y="886"/>
                      </a:lnTo>
                      <a:lnTo>
                        <a:pt x="4847" y="960"/>
                      </a:lnTo>
                      <a:lnTo>
                        <a:pt x="4724" y="1107"/>
                      </a:lnTo>
                      <a:lnTo>
                        <a:pt x="4626" y="1255"/>
                      </a:lnTo>
                      <a:lnTo>
                        <a:pt x="4601" y="1083"/>
                      </a:lnTo>
                      <a:lnTo>
                        <a:pt x="4528" y="935"/>
                      </a:lnTo>
                      <a:lnTo>
                        <a:pt x="4454" y="788"/>
                      </a:lnTo>
                      <a:lnTo>
                        <a:pt x="4331" y="664"/>
                      </a:lnTo>
                      <a:lnTo>
                        <a:pt x="4208" y="566"/>
                      </a:lnTo>
                      <a:lnTo>
                        <a:pt x="4060" y="492"/>
                      </a:lnTo>
                      <a:lnTo>
                        <a:pt x="3888" y="443"/>
                      </a:lnTo>
                      <a:lnTo>
                        <a:pt x="3716" y="418"/>
                      </a:lnTo>
                      <a:lnTo>
                        <a:pt x="3592" y="443"/>
                      </a:lnTo>
                      <a:lnTo>
                        <a:pt x="3469" y="468"/>
                      </a:lnTo>
                      <a:lnTo>
                        <a:pt x="3346" y="517"/>
                      </a:lnTo>
                      <a:lnTo>
                        <a:pt x="3223" y="566"/>
                      </a:lnTo>
                      <a:lnTo>
                        <a:pt x="3125" y="664"/>
                      </a:lnTo>
                      <a:lnTo>
                        <a:pt x="3051" y="738"/>
                      </a:lnTo>
                      <a:lnTo>
                        <a:pt x="2977" y="837"/>
                      </a:lnTo>
                      <a:lnTo>
                        <a:pt x="2904" y="960"/>
                      </a:lnTo>
                      <a:lnTo>
                        <a:pt x="2805" y="886"/>
                      </a:lnTo>
                      <a:lnTo>
                        <a:pt x="2682" y="837"/>
                      </a:lnTo>
                      <a:lnTo>
                        <a:pt x="2559" y="788"/>
                      </a:lnTo>
                      <a:lnTo>
                        <a:pt x="2288" y="788"/>
                      </a:lnTo>
                      <a:lnTo>
                        <a:pt x="2165" y="837"/>
                      </a:lnTo>
                      <a:lnTo>
                        <a:pt x="2042" y="911"/>
                      </a:lnTo>
                      <a:lnTo>
                        <a:pt x="1944" y="984"/>
                      </a:lnTo>
                      <a:lnTo>
                        <a:pt x="1845" y="1083"/>
                      </a:lnTo>
                      <a:lnTo>
                        <a:pt x="1772" y="1206"/>
                      </a:lnTo>
                      <a:lnTo>
                        <a:pt x="1747" y="1329"/>
                      </a:lnTo>
                      <a:lnTo>
                        <a:pt x="1722" y="1476"/>
                      </a:lnTo>
                      <a:lnTo>
                        <a:pt x="1058" y="1476"/>
                      </a:lnTo>
                      <a:lnTo>
                        <a:pt x="837" y="1501"/>
                      </a:lnTo>
                      <a:lnTo>
                        <a:pt x="640" y="1550"/>
                      </a:lnTo>
                      <a:lnTo>
                        <a:pt x="468" y="1649"/>
                      </a:lnTo>
                      <a:lnTo>
                        <a:pt x="320" y="1772"/>
                      </a:lnTo>
                      <a:lnTo>
                        <a:pt x="197" y="1944"/>
                      </a:lnTo>
                      <a:lnTo>
                        <a:pt x="98" y="2116"/>
                      </a:lnTo>
                      <a:lnTo>
                        <a:pt x="25" y="2313"/>
                      </a:lnTo>
                      <a:lnTo>
                        <a:pt x="0" y="2510"/>
                      </a:lnTo>
                      <a:lnTo>
                        <a:pt x="10384" y="2510"/>
                      </a:lnTo>
                      <a:lnTo>
                        <a:pt x="10384" y="2313"/>
                      </a:lnTo>
                      <a:lnTo>
                        <a:pt x="10310" y="2116"/>
                      </a:lnTo>
                      <a:lnTo>
                        <a:pt x="10212" y="1944"/>
                      </a:lnTo>
                      <a:lnTo>
                        <a:pt x="10088" y="1772"/>
                      </a:lnTo>
                      <a:lnTo>
                        <a:pt x="9941" y="1649"/>
                      </a:lnTo>
                      <a:lnTo>
                        <a:pt x="9769" y="1550"/>
                      </a:lnTo>
                      <a:lnTo>
                        <a:pt x="9572" y="1501"/>
                      </a:lnTo>
                      <a:lnTo>
                        <a:pt x="9350" y="1476"/>
                      </a:lnTo>
                      <a:lnTo>
                        <a:pt x="8735" y="1476"/>
                      </a:lnTo>
                      <a:lnTo>
                        <a:pt x="8711" y="1280"/>
                      </a:lnTo>
                      <a:lnTo>
                        <a:pt x="8661" y="1107"/>
                      </a:lnTo>
                      <a:lnTo>
                        <a:pt x="8563" y="960"/>
                      </a:lnTo>
                      <a:lnTo>
                        <a:pt x="8464" y="837"/>
                      </a:lnTo>
                      <a:lnTo>
                        <a:pt x="8317" y="714"/>
                      </a:lnTo>
                      <a:lnTo>
                        <a:pt x="8145" y="640"/>
                      </a:lnTo>
                      <a:lnTo>
                        <a:pt x="7972" y="591"/>
                      </a:lnTo>
                      <a:lnTo>
                        <a:pt x="7800" y="566"/>
                      </a:lnTo>
                      <a:lnTo>
                        <a:pt x="7628" y="591"/>
                      </a:lnTo>
                      <a:lnTo>
                        <a:pt x="7456" y="640"/>
                      </a:lnTo>
                      <a:lnTo>
                        <a:pt x="7308" y="714"/>
                      </a:lnTo>
                      <a:lnTo>
                        <a:pt x="7185" y="812"/>
                      </a:lnTo>
                      <a:lnTo>
                        <a:pt x="7160" y="664"/>
                      </a:lnTo>
                      <a:lnTo>
                        <a:pt x="7087" y="492"/>
                      </a:lnTo>
                      <a:lnTo>
                        <a:pt x="7013" y="345"/>
                      </a:lnTo>
                      <a:lnTo>
                        <a:pt x="6890" y="222"/>
                      </a:lnTo>
                      <a:lnTo>
                        <a:pt x="6767" y="123"/>
                      </a:lnTo>
                      <a:lnTo>
                        <a:pt x="6619" y="49"/>
                      </a:lnTo>
                      <a:lnTo>
                        <a:pt x="6447" y="0"/>
                      </a:lnTo>
                      <a:close/>
                    </a:path>
                  </a:pathLst>
                </a:custGeom>
                <a:solidFill>
                  <a:srgbClr val="7093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8"/>
                <p:cNvSpPr/>
                <p:nvPr/>
              </p:nvSpPr>
              <p:spPr>
                <a:xfrm>
                  <a:off x="-1174099" y="2131460"/>
                  <a:ext cx="827" cy="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5" y="25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8BB9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8"/>
                <p:cNvSpPr/>
                <p:nvPr/>
              </p:nvSpPr>
              <p:spPr>
                <a:xfrm>
                  <a:off x="-1002653" y="2119720"/>
                  <a:ext cx="96304" cy="61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1944" extrusionOk="0">
                      <a:moveTo>
                        <a:pt x="443" y="0"/>
                      </a:moveTo>
                      <a:lnTo>
                        <a:pt x="320" y="25"/>
                      </a:lnTo>
                      <a:lnTo>
                        <a:pt x="197" y="49"/>
                      </a:lnTo>
                      <a:lnTo>
                        <a:pt x="0" y="123"/>
                      </a:lnTo>
                      <a:lnTo>
                        <a:pt x="172" y="271"/>
                      </a:lnTo>
                      <a:lnTo>
                        <a:pt x="320" y="443"/>
                      </a:lnTo>
                      <a:lnTo>
                        <a:pt x="394" y="566"/>
                      </a:lnTo>
                      <a:lnTo>
                        <a:pt x="419" y="664"/>
                      </a:lnTo>
                      <a:lnTo>
                        <a:pt x="443" y="787"/>
                      </a:lnTo>
                      <a:lnTo>
                        <a:pt x="468" y="910"/>
                      </a:lnTo>
                      <a:lnTo>
                        <a:pt x="1083" y="910"/>
                      </a:lnTo>
                      <a:lnTo>
                        <a:pt x="1280" y="935"/>
                      </a:lnTo>
                      <a:lnTo>
                        <a:pt x="1477" y="984"/>
                      </a:lnTo>
                      <a:lnTo>
                        <a:pt x="1649" y="1083"/>
                      </a:lnTo>
                      <a:lnTo>
                        <a:pt x="1821" y="1206"/>
                      </a:lnTo>
                      <a:lnTo>
                        <a:pt x="1944" y="1378"/>
                      </a:lnTo>
                      <a:lnTo>
                        <a:pt x="2043" y="1550"/>
                      </a:lnTo>
                      <a:lnTo>
                        <a:pt x="2092" y="1747"/>
                      </a:lnTo>
                      <a:lnTo>
                        <a:pt x="2116" y="1944"/>
                      </a:lnTo>
                      <a:lnTo>
                        <a:pt x="3027" y="1944"/>
                      </a:lnTo>
                      <a:lnTo>
                        <a:pt x="3027" y="1747"/>
                      </a:lnTo>
                      <a:lnTo>
                        <a:pt x="2953" y="1550"/>
                      </a:lnTo>
                      <a:lnTo>
                        <a:pt x="2855" y="1378"/>
                      </a:lnTo>
                      <a:lnTo>
                        <a:pt x="2731" y="1206"/>
                      </a:lnTo>
                      <a:lnTo>
                        <a:pt x="2584" y="1083"/>
                      </a:lnTo>
                      <a:lnTo>
                        <a:pt x="2412" y="984"/>
                      </a:lnTo>
                      <a:lnTo>
                        <a:pt x="2215" y="935"/>
                      </a:lnTo>
                      <a:lnTo>
                        <a:pt x="1993" y="910"/>
                      </a:lnTo>
                      <a:lnTo>
                        <a:pt x="1378" y="910"/>
                      </a:lnTo>
                      <a:lnTo>
                        <a:pt x="1354" y="714"/>
                      </a:lnTo>
                      <a:lnTo>
                        <a:pt x="1304" y="541"/>
                      </a:lnTo>
                      <a:lnTo>
                        <a:pt x="1206" y="394"/>
                      </a:lnTo>
                      <a:lnTo>
                        <a:pt x="1107" y="271"/>
                      </a:lnTo>
                      <a:lnTo>
                        <a:pt x="960" y="148"/>
                      </a:lnTo>
                      <a:lnTo>
                        <a:pt x="788" y="74"/>
                      </a:lnTo>
                      <a:lnTo>
                        <a:pt x="615" y="25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solidFill>
                  <a:srgbClr val="8BB9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21" name="Google Shape;521;p18"/>
          <p:cNvGrpSpPr/>
          <p:nvPr/>
        </p:nvGrpSpPr>
        <p:grpSpPr>
          <a:xfrm>
            <a:off x="885932" y="3242279"/>
            <a:ext cx="3574243" cy="687471"/>
            <a:chOff x="885932" y="3242279"/>
            <a:chExt cx="3574243" cy="687471"/>
          </a:xfrm>
        </p:grpSpPr>
        <p:sp>
          <p:nvSpPr>
            <p:cNvPr id="523" name="Google Shape;523;p18"/>
            <p:cNvSpPr txBox="1"/>
            <p:nvPr/>
          </p:nvSpPr>
          <p:spPr>
            <a:xfrm>
              <a:off x="1496832" y="3242279"/>
              <a:ext cx="2963343" cy="687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Continuous improvement, regular updates and adaptation are crucial for long-term success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26" name="Google Shape;526;p18"/>
            <p:cNvGrpSpPr/>
            <p:nvPr/>
          </p:nvGrpSpPr>
          <p:grpSpPr>
            <a:xfrm>
              <a:off x="885932" y="3397578"/>
              <a:ext cx="331187" cy="329602"/>
              <a:chOff x="-385810" y="1877805"/>
              <a:chExt cx="331187" cy="329602"/>
            </a:xfrm>
          </p:grpSpPr>
          <p:sp>
            <p:nvSpPr>
              <p:cNvPr id="527" name="Google Shape;527;p18"/>
              <p:cNvSpPr/>
              <p:nvPr/>
            </p:nvSpPr>
            <p:spPr>
              <a:xfrm>
                <a:off x="-385810" y="1945920"/>
                <a:ext cx="173837" cy="261487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8219" extrusionOk="0">
                    <a:moveTo>
                      <a:pt x="2732" y="1"/>
                    </a:moveTo>
                    <a:lnTo>
                      <a:pt x="2609" y="99"/>
                    </a:lnTo>
                    <a:lnTo>
                      <a:pt x="2314" y="370"/>
                    </a:lnTo>
                    <a:lnTo>
                      <a:pt x="1871" y="813"/>
                    </a:lnTo>
                    <a:lnTo>
                      <a:pt x="1625" y="1083"/>
                    </a:lnTo>
                    <a:lnTo>
                      <a:pt x="1379" y="1428"/>
                    </a:lnTo>
                    <a:lnTo>
                      <a:pt x="1108" y="1772"/>
                    </a:lnTo>
                    <a:lnTo>
                      <a:pt x="862" y="2166"/>
                    </a:lnTo>
                    <a:lnTo>
                      <a:pt x="641" y="2609"/>
                    </a:lnTo>
                    <a:lnTo>
                      <a:pt x="444" y="3076"/>
                    </a:lnTo>
                    <a:lnTo>
                      <a:pt x="271" y="3593"/>
                    </a:lnTo>
                    <a:lnTo>
                      <a:pt x="124" y="4134"/>
                    </a:lnTo>
                    <a:lnTo>
                      <a:pt x="50" y="4725"/>
                    </a:lnTo>
                    <a:lnTo>
                      <a:pt x="25" y="5020"/>
                    </a:lnTo>
                    <a:lnTo>
                      <a:pt x="1" y="5315"/>
                    </a:lnTo>
                    <a:lnTo>
                      <a:pt x="25" y="5611"/>
                    </a:lnTo>
                    <a:lnTo>
                      <a:pt x="75" y="5906"/>
                    </a:lnTo>
                    <a:lnTo>
                      <a:pt x="124" y="6177"/>
                    </a:lnTo>
                    <a:lnTo>
                      <a:pt x="222" y="6447"/>
                    </a:lnTo>
                    <a:lnTo>
                      <a:pt x="345" y="6718"/>
                    </a:lnTo>
                    <a:lnTo>
                      <a:pt x="468" y="6939"/>
                    </a:lnTo>
                    <a:lnTo>
                      <a:pt x="641" y="7161"/>
                    </a:lnTo>
                    <a:lnTo>
                      <a:pt x="813" y="7382"/>
                    </a:lnTo>
                    <a:lnTo>
                      <a:pt x="1010" y="7555"/>
                    </a:lnTo>
                    <a:lnTo>
                      <a:pt x="1206" y="7727"/>
                    </a:lnTo>
                    <a:lnTo>
                      <a:pt x="1428" y="7874"/>
                    </a:lnTo>
                    <a:lnTo>
                      <a:pt x="1674" y="7997"/>
                    </a:lnTo>
                    <a:lnTo>
                      <a:pt x="1920" y="8096"/>
                    </a:lnTo>
                    <a:lnTo>
                      <a:pt x="2191" y="8170"/>
                    </a:lnTo>
                    <a:lnTo>
                      <a:pt x="2461" y="8219"/>
                    </a:lnTo>
                    <a:lnTo>
                      <a:pt x="3027" y="8219"/>
                    </a:lnTo>
                    <a:lnTo>
                      <a:pt x="3298" y="8170"/>
                    </a:lnTo>
                    <a:lnTo>
                      <a:pt x="3544" y="8096"/>
                    </a:lnTo>
                    <a:lnTo>
                      <a:pt x="3790" y="7997"/>
                    </a:lnTo>
                    <a:lnTo>
                      <a:pt x="4036" y="7874"/>
                    </a:lnTo>
                    <a:lnTo>
                      <a:pt x="4258" y="7727"/>
                    </a:lnTo>
                    <a:lnTo>
                      <a:pt x="4479" y="7555"/>
                    </a:lnTo>
                    <a:lnTo>
                      <a:pt x="4676" y="7382"/>
                    </a:lnTo>
                    <a:lnTo>
                      <a:pt x="4848" y="7161"/>
                    </a:lnTo>
                    <a:lnTo>
                      <a:pt x="4996" y="6939"/>
                    </a:lnTo>
                    <a:lnTo>
                      <a:pt x="5143" y="6718"/>
                    </a:lnTo>
                    <a:lnTo>
                      <a:pt x="5242" y="6447"/>
                    </a:lnTo>
                    <a:lnTo>
                      <a:pt x="5340" y="6177"/>
                    </a:lnTo>
                    <a:lnTo>
                      <a:pt x="5414" y="5906"/>
                    </a:lnTo>
                    <a:lnTo>
                      <a:pt x="5439" y="5611"/>
                    </a:lnTo>
                    <a:lnTo>
                      <a:pt x="5463" y="5315"/>
                    </a:lnTo>
                    <a:lnTo>
                      <a:pt x="5463" y="5020"/>
                    </a:lnTo>
                    <a:lnTo>
                      <a:pt x="5439" y="4700"/>
                    </a:lnTo>
                    <a:lnTo>
                      <a:pt x="5340" y="4134"/>
                    </a:lnTo>
                    <a:lnTo>
                      <a:pt x="5217" y="3568"/>
                    </a:lnTo>
                    <a:lnTo>
                      <a:pt x="5045" y="3076"/>
                    </a:lnTo>
                    <a:lnTo>
                      <a:pt x="4824" y="2584"/>
                    </a:lnTo>
                    <a:lnTo>
                      <a:pt x="4602" y="2166"/>
                    </a:lnTo>
                    <a:lnTo>
                      <a:pt x="4356" y="1748"/>
                    </a:lnTo>
                    <a:lnTo>
                      <a:pt x="4110" y="1403"/>
                    </a:lnTo>
                    <a:lnTo>
                      <a:pt x="3839" y="1083"/>
                    </a:lnTo>
                    <a:lnTo>
                      <a:pt x="3593" y="788"/>
                    </a:lnTo>
                    <a:lnTo>
                      <a:pt x="3175" y="370"/>
                    </a:lnTo>
                    <a:lnTo>
                      <a:pt x="2855" y="99"/>
                    </a:lnTo>
                    <a:lnTo>
                      <a:pt x="2732" y="1"/>
                    </a:lnTo>
                    <a:close/>
                  </a:path>
                </a:pathLst>
              </a:custGeom>
              <a:solidFill>
                <a:srgbClr val="7CBE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-312987" y="1945920"/>
                <a:ext cx="101013" cy="261487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8219" extrusionOk="0">
                    <a:moveTo>
                      <a:pt x="443" y="1"/>
                    </a:moveTo>
                    <a:lnTo>
                      <a:pt x="320" y="99"/>
                    </a:lnTo>
                    <a:lnTo>
                      <a:pt x="0" y="394"/>
                    </a:lnTo>
                    <a:lnTo>
                      <a:pt x="320" y="714"/>
                    </a:lnTo>
                    <a:lnTo>
                      <a:pt x="665" y="1132"/>
                    </a:lnTo>
                    <a:lnTo>
                      <a:pt x="1058" y="1625"/>
                    </a:lnTo>
                    <a:lnTo>
                      <a:pt x="1230" y="1895"/>
                    </a:lnTo>
                    <a:lnTo>
                      <a:pt x="1427" y="2190"/>
                    </a:lnTo>
                    <a:lnTo>
                      <a:pt x="1575" y="2510"/>
                    </a:lnTo>
                    <a:lnTo>
                      <a:pt x="1747" y="2855"/>
                    </a:lnTo>
                    <a:lnTo>
                      <a:pt x="1895" y="3224"/>
                    </a:lnTo>
                    <a:lnTo>
                      <a:pt x="2018" y="3593"/>
                    </a:lnTo>
                    <a:lnTo>
                      <a:pt x="2116" y="4011"/>
                    </a:lnTo>
                    <a:lnTo>
                      <a:pt x="2190" y="4430"/>
                    </a:lnTo>
                    <a:lnTo>
                      <a:pt x="2239" y="4873"/>
                    </a:lnTo>
                    <a:lnTo>
                      <a:pt x="2264" y="5315"/>
                    </a:lnTo>
                    <a:lnTo>
                      <a:pt x="2239" y="5586"/>
                    </a:lnTo>
                    <a:lnTo>
                      <a:pt x="2215" y="5857"/>
                    </a:lnTo>
                    <a:lnTo>
                      <a:pt x="2165" y="6103"/>
                    </a:lnTo>
                    <a:lnTo>
                      <a:pt x="2092" y="6349"/>
                    </a:lnTo>
                    <a:lnTo>
                      <a:pt x="1993" y="6570"/>
                    </a:lnTo>
                    <a:lnTo>
                      <a:pt x="1870" y="6792"/>
                    </a:lnTo>
                    <a:lnTo>
                      <a:pt x="1747" y="7013"/>
                    </a:lnTo>
                    <a:lnTo>
                      <a:pt x="1600" y="7210"/>
                    </a:lnTo>
                    <a:lnTo>
                      <a:pt x="1452" y="7382"/>
                    </a:lnTo>
                    <a:lnTo>
                      <a:pt x="1280" y="7555"/>
                    </a:lnTo>
                    <a:lnTo>
                      <a:pt x="1083" y="7702"/>
                    </a:lnTo>
                    <a:lnTo>
                      <a:pt x="886" y="7850"/>
                    </a:lnTo>
                    <a:lnTo>
                      <a:pt x="665" y="7973"/>
                    </a:lnTo>
                    <a:lnTo>
                      <a:pt x="468" y="8047"/>
                    </a:lnTo>
                    <a:lnTo>
                      <a:pt x="222" y="8145"/>
                    </a:lnTo>
                    <a:lnTo>
                      <a:pt x="0" y="8194"/>
                    </a:lnTo>
                    <a:lnTo>
                      <a:pt x="222" y="8219"/>
                    </a:lnTo>
                    <a:lnTo>
                      <a:pt x="738" y="8219"/>
                    </a:lnTo>
                    <a:lnTo>
                      <a:pt x="1009" y="8170"/>
                    </a:lnTo>
                    <a:lnTo>
                      <a:pt x="1255" y="8096"/>
                    </a:lnTo>
                    <a:lnTo>
                      <a:pt x="1501" y="7997"/>
                    </a:lnTo>
                    <a:lnTo>
                      <a:pt x="1747" y="7874"/>
                    </a:lnTo>
                    <a:lnTo>
                      <a:pt x="1969" y="7727"/>
                    </a:lnTo>
                    <a:lnTo>
                      <a:pt x="2190" y="7555"/>
                    </a:lnTo>
                    <a:lnTo>
                      <a:pt x="2387" y="7382"/>
                    </a:lnTo>
                    <a:lnTo>
                      <a:pt x="2559" y="7161"/>
                    </a:lnTo>
                    <a:lnTo>
                      <a:pt x="2707" y="6939"/>
                    </a:lnTo>
                    <a:lnTo>
                      <a:pt x="2854" y="6718"/>
                    </a:lnTo>
                    <a:lnTo>
                      <a:pt x="2953" y="6447"/>
                    </a:lnTo>
                    <a:lnTo>
                      <a:pt x="3051" y="6177"/>
                    </a:lnTo>
                    <a:lnTo>
                      <a:pt x="3125" y="5906"/>
                    </a:lnTo>
                    <a:lnTo>
                      <a:pt x="3150" y="5611"/>
                    </a:lnTo>
                    <a:lnTo>
                      <a:pt x="3174" y="5315"/>
                    </a:lnTo>
                    <a:lnTo>
                      <a:pt x="3174" y="5020"/>
                    </a:lnTo>
                    <a:lnTo>
                      <a:pt x="3150" y="4700"/>
                    </a:lnTo>
                    <a:lnTo>
                      <a:pt x="3051" y="4134"/>
                    </a:lnTo>
                    <a:lnTo>
                      <a:pt x="2928" y="3568"/>
                    </a:lnTo>
                    <a:lnTo>
                      <a:pt x="2756" y="3076"/>
                    </a:lnTo>
                    <a:lnTo>
                      <a:pt x="2535" y="2584"/>
                    </a:lnTo>
                    <a:lnTo>
                      <a:pt x="2313" y="2166"/>
                    </a:lnTo>
                    <a:lnTo>
                      <a:pt x="2067" y="1748"/>
                    </a:lnTo>
                    <a:lnTo>
                      <a:pt x="1821" y="1403"/>
                    </a:lnTo>
                    <a:lnTo>
                      <a:pt x="1550" y="1083"/>
                    </a:lnTo>
                    <a:lnTo>
                      <a:pt x="1304" y="788"/>
                    </a:lnTo>
                    <a:lnTo>
                      <a:pt x="886" y="370"/>
                    </a:lnTo>
                    <a:lnTo>
                      <a:pt x="566" y="99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rgbClr val="87C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-211246" y="1877805"/>
                <a:ext cx="113548" cy="166011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5218" extrusionOk="0">
                    <a:moveTo>
                      <a:pt x="1773" y="1"/>
                    </a:moveTo>
                    <a:lnTo>
                      <a:pt x="1699" y="50"/>
                    </a:lnTo>
                    <a:lnTo>
                      <a:pt x="1502" y="222"/>
                    </a:lnTo>
                    <a:lnTo>
                      <a:pt x="1231" y="493"/>
                    </a:lnTo>
                    <a:lnTo>
                      <a:pt x="887" y="887"/>
                    </a:lnTo>
                    <a:lnTo>
                      <a:pt x="739" y="1108"/>
                    </a:lnTo>
                    <a:lnTo>
                      <a:pt x="567" y="1379"/>
                    </a:lnTo>
                    <a:lnTo>
                      <a:pt x="419" y="1649"/>
                    </a:lnTo>
                    <a:lnTo>
                      <a:pt x="296" y="1945"/>
                    </a:lnTo>
                    <a:lnTo>
                      <a:pt x="173" y="2265"/>
                    </a:lnTo>
                    <a:lnTo>
                      <a:pt x="75" y="2609"/>
                    </a:lnTo>
                    <a:lnTo>
                      <a:pt x="26" y="2978"/>
                    </a:lnTo>
                    <a:lnTo>
                      <a:pt x="1" y="3372"/>
                    </a:lnTo>
                    <a:lnTo>
                      <a:pt x="26" y="3569"/>
                    </a:lnTo>
                    <a:lnTo>
                      <a:pt x="50" y="3741"/>
                    </a:lnTo>
                    <a:lnTo>
                      <a:pt x="75" y="3913"/>
                    </a:lnTo>
                    <a:lnTo>
                      <a:pt x="149" y="4085"/>
                    </a:lnTo>
                    <a:lnTo>
                      <a:pt x="222" y="4258"/>
                    </a:lnTo>
                    <a:lnTo>
                      <a:pt x="321" y="4405"/>
                    </a:lnTo>
                    <a:lnTo>
                      <a:pt x="419" y="4553"/>
                    </a:lnTo>
                    <a:lnTo>
                      <a:pt x="518" y="4676"/>
                    </a:lnTo>
                    <a:lnTo>
                      <a:pt x="641" y="4799"/>
                    </a:lnTo>
                    <a:lnTo>
                      <a:pt x="788" y="4897"/>
                    </a:lnTo>
                    <a:lnTo>
                      <a:pt x="936" y="4996"/>
                    </a:lnTo>
                    <a:lnTo>
                      <a:pt x="1084" y="5070"/>
                    </a:lnTo>
                    <a:lnTo>
                      <a:pt x="1256" y="5143"/>
                    </a:lnTo>
                    <a:lnTo>
                      <a:pt x="1428" y="5168"/>
                    </a:lnTo>
                    <a:lnTo>
                      <a:pt x="1600" y="5217"/>
                    </a:lnTo>
                    <a:lnTo>
                      <a:pt x="1969" y="5217"/>
                    </a:lnTo>
                    <a:lnTo>
                      <a:pt x="2142" y="5168"/>
                    </a:lnTo>
                    <a:lnTo>
                      <a:pt x="2314" y="5143"/>
                    </a:lnTo>
                    <a:lnTo>
                      <a:pt x="2462" y="5070"/>
                    </a:lnTo>
                    <a:lnTo>
                      <a:pt x="2634" y="4996"/>
                    </a:lnTo>
                    <a:lnTo>
                      <a:pt x="2781" y="4897"/>
                    </a:lnTo>
                    <a:lnTo>
                      <a:pt x="2904" y="4799"/>
                    </a:lnTo>
                    <a:lnTo>
                      <a:pt x="3027" y="4676"/>
                    </a:lnTo>
                    <a:lnTo>
                      <a:pt x="3151" y="4553"/>
                    </a:lnTo>
                    <a:lnTo>
                      <a:pt x="3249" y="4405"/>
                    </a:lnTo>
                    <a:lnTo>
                      <a:pt x="3347" y="4258"/>
                    </a:lnTo>
                    <a:lnTo>
                      <a:pt x="3421" y="4085"/>
                    </a:lnTo>
                    <a:lnTo>
                      <a:pt x="3470" y="3913"/>
                    </a:lnTo>
                    <a:lnTo>
                      <a:pt x="3520" y="3741"/>
                    </a:lnTo>
                    <a:lnTo>
                      <a:pt x="3544" y="3569"/>
                    </a:lnTo>
                    <a:lnTo>
                      <a:pt x="3569" y="3372"/>
                    </a:lnTo>
                    <a:lnTo>
                      <a:pt x="3544" y="2978"/>
                    </a:lnTo>
                    <a:lnTo>
                      <a:pt x="3470" y="2609"/>
                    </a:lnTo>
                    <a:lnTo>
                      <a:pt x="3397" y="2265"/>
                    </a:lnTo>
                    <a:lnTo>
                      <a:pt x="3274" y="1945"/>
                    </a:lnTo>
                    <a:lnTo>
                      <a:pt x="3151" y="1625"/>
                    </a:lnTo>
                    <a:lnTo>
                      <a:pt x="3003" y="1354"/>
                    </a:lnTo>
                    <a:lnTo>
                      <a:pt x="2831" y="1108"/>
                    </a:lnTo>
                    <a:lnTo>
                      <a:pt x="2658" y="862"/>
                    </a:lnTo>
                    <a:lnTo>
                      <a:pt x="2339" y="493"/>
                    </a:lnTo>
                    <a:lnTo>
                      <a:pt x="2068" y="222"/>
                    </a:lnTo>
                    <a:lnTo>
                      <a:pt x="1846" y="50"/>
                    </a:lnTo>
                    <a:lnTo>
                      <a:pt x="1773" y="1"/>
                    </a:lnTo>
                    <a:close/>
                  </a:path>
                </a:pathLst>
              </a:custGeom>
              <a:solidFill>
                <a:srgbClr val="87C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-168965" y="1877805"/>
                <a:ext cx="71266" cy="16601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5218" extrusionOk="0">
                    <a:moveTo>
                      <a:pt x="444" y="1"/>
                    </a:moveTo>
                    <a:lnTo>
                      <a:pt x="321" y="99"/>
                    </a:lnTo>
                    <a:lnTo>
                      <a:pt x="1" y="395"/>
                    </a:lnTo>
                    <a:lnTo>
                      <a:pt x="198" y="616"/>
                    </a:lnTo>
                    <a:lnTo>
                      <a:pt x="419" y="887"/>
                    </a:lnTo>
                    <a:lnTo>
                      <a:pt x="640" y="1182"/>
                    </a:lnTo>
                    <a:lnTo>
                      <a:pt x="862" y="1551"/>
                    </a:lnTo>
                    <a:lnTo>
                      <a:pt x="1034" y="1945"/>
                    </a:lnTo>
                    <a:lnTo>
                      <a:pt x="1182" y="2363"/>
                    </a:lnTo>
                    <a:lnTo>
                      <a:pt x="1231" y="2609"/>
                    </a:lnTo>
                    <a:lnTo>
                      <a:pt x="1280" y="2855"/>
                    </a:lnTo>
                    <a:lnTo>
                      <a:pt x="1305" y="3101"/>
                    </a:lnTo>
                    <a:lnTo>
                      <a:pt x="1305" y="3372"/>
                    </a:lnTo>
                    <a:lnTo>
                      <a:pt x="1280" y="3692"/>
                    </a:lnTo>
                    <a:lnTo>
                      <a:pt x="1206" y="3987"/>
                    </a:lnTo>
                    <a:lnTo>
                      <a:pt x="1083" y="4258"/>
                    </a:lnTo>
                    <a:lnTo>
                      <a:pt x="936" y="4504"/>
                    </a:lnTo>
                    <a:lnTo>
                      <a:pt x="739" y="4725"/>
                    </a:lnTo>
                    <a:lnTo>
                      <a:pt x="517" y="4897"/>
                    </a:lnTo>
                    <a:lnTo>
                      <a:pt x="271" y="5045"/>
                    </a:lnTo>
                    <a:lnTo>
                      <a:pt x="1" y="5143"/>
                    </a:lnTo>
                    <a:lnTo>
                      <a:pt x="222" y="5193"/>
                    </a:lnTo>
                    <a:lnTo>
                      <a:pt x="444" y="5217"/>
                    </a:lnTo>
                    <a:lnTo>
                      <a:pt x="640" y="5217"/>
                    </a:lnTo>
                    <a:lnTo>
                      <a:pt x="813" y="5168"/>
                    </a:lnTo>
                    <a:lnTo>
                      <a:pt x="985" y="5143"/>
                    </a:lnTo>
                    <a:lnTo>
                      <a:pt x="1133" y="5070"/>
                    </a:lnTo>
                    <a:lnTo>
                      <a:pt x="1305" y="4996"/>
                    </a:lnTo>
                    <a:lnTo>
                      <a:pt x="1452" y="4897"/>
                    </a:lnTo>
                    <a:lnTo>
                      <a:pt x="1575" y="4799"/>
                    </a:lnTo>
                    <a:lnTo>
                      <a:pt x="1698" y="4676"/>
                    </a:lnTo>
                    <a:lnTo>
                      <a:pt x="1822" y="4553"/>
                    </a:lnTo>
                    <a:lnTo>
                      <a:pt x="1920" y="4405"/>
                    </a:lnTo>
                    <a:lnTo>
                      <a:pt x="2018" y="4258"/>
                    </a:lnTo>
                    <a:lnTo>
                      <a:pt x="2092" y="4085"/>
                    </a:lnTo>
                    <a:lnTo>
                      <a:pt x="2141" y="3913"/>
                    </a:lnTo>
                    <a:lnTo>
                      <a:pt x="2191" y="3741"/>
                    </a:lnTo>
                    <a:lnTo>
                      <a:pt x="2215" y="3569"/>
                    </a:lnTo>
                    <a:lnTo>
                      <a:pt x="2240" y="3372"/>
                    </a:lnTo>
                    <a:lnTo>
                      <a:pt x="2215" y="2978"/>
                    </a:lnTo>
                    <a:lnTo>
                      <a:pt x="2141" y="2609"/>
                    </a:lnTo>
                    <a:lnTo>
                      <a:pt x="2068" y="2265"/>
                    </a:lnTo>
                    <a:lnTo>
                      <a:pt x="1945" y="1945"/>
                    </a:lnTo>
                    <a:lnTo>
                      <a:pt x="1822" y="1625"/>
                    </a:lnTo>
                    <a:lnTo>
                      <a:pt x="1674" y="1354"/>
                    </a:lnTo>
                    <a:lnTo>
                      <a:pt x="1502" y="1108"/>
                    </a:lnTo>
                    <a:lnTo>
                      <a:pt x="1329" y="862"/>
                    </a:lnTo>
                    <a:lnTo>
                      <a:pt x="1010" y="493"/>
                    </a:lnTo>
                    <a:lnTo>
                      <a:pt x="739" y="222"/>
                    </a:lnTo>
                    <a:lnTo>
                      <a:pt x="517" y="5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87C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-132156" y="2057874"/>
                <a:ext cx="77533" cy="112752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3544" extrusionOk="0">
                    <a:moveTo>
                      <a:pt x="1206" y="0"/>
                    </a:moveTo>
                    <a:lnTo>
                      <a:pt x="1034" y="148"/>
                    </a:lnTo>
                    <a:lnTo>
                      <a:pt x="837" y="345"/>
                    </a:lnTo>
                    <a:lnTo>
                      <a:pt x="615" y="591"/>
                    </a:lnTo>
                    <a:lnTo>
                      <a:pt x="394" y="935"/>
                    </a:lnTo>
                    <a:lnTo>
                      <a:pt x="295" y="1107"/>
                    </a:lnTo>
                    <a:lnTo>
                      <a:pt x="197" y="1329"/>
                    </a:lnTo>
                    <a:lnTo>
                      <a:pt x="123" y="1550"/>
                    </a:lnTo>
                    <a:lnTo>
                      <a:pt x="49" y="1772"/>
                    </a:lnTo>
                    <a:lnTo>
                      <a:pt x="25" y="2018"/>
                    </a:lnTo>
                    <a:lnTo>
                      <a:pt x="0" y="2289"/>
                    </a:lnTo>
                    <a:lnTo>
                      <a:pt x="25" y="2535"/>
                    </a:lnTo>
                    <a:lnTo>
                      <a:pt x="99" y="2781"/>
                    </a:lnTo>
                    <a:lnTo>
                      <a:pt x="222" y="3002"/>
                    </a:lnTo>
                    <a:lnTo>
                      <a:pt x="369" y="3174"/>
                    </a:lnTo>
                    <a:lnTo>
                      <a:pt x="541" y="3347"/>
                    </a:lnTo>
                    <a:lnTo>
                      <a:pt x="738" y="3445"/>
                    </a:lnTo>
                    <a:lnTo>
                      <a:pt x="984" y="3519"/>
                    </a:lnTo>
                    <a:lnTo>
                      <a:pt x="1206" y="3543"/>
                    </a:lnTo>
                    <a:lnTo>
                      <a:pt x="1452" y="3519"/>
                    </a:lnTo>
                    <a:lnTo>
                      <a:pt x="1698" y="3445"/>
                    </a:lnTo>
                    <a:lnTo>
                      <a:pt x="1895" y="3347"/>
                    </a:lnTo>
                    <a:lnTo>
                      <a:pt x="2067" y="3174"/>
                    </a:lnTo>
                    <a:lnTo>
                      <a:pt x="2215" y="3002"/>
                    </a:lnTo>
                    <a:lnTo>
                      <a:pt x="2338" y="2781"/>
                    </a:lnTo>
                    <a:lnTo>
                      <a:pt x="2412" y="2535"/>
                    </a:lnTo>
                    <a:lnTo>
                      <a:pt x="2436" y="2289"/>
                    </a:lnTo>
                    <a:lnTo>
                      <a:pt x="2412" y="2018"/>
                    </a:lnTo>
                    <a:lnTo>
                      <a:pt x="2387" y="1772"/>
                    </a:lnTo>
                    <a:lnTo>
                      <a:pt x="2313" y="1526"/>
                    </a:lnTo>
                    <a:lnTo>
                      <a:pt x="2239" y="1304"/>
                    </a:lnTo>
                    <a:lnTo>
                      <a:pt x="2141" y="1107"/>
                    </a:lnTo>
                    <a:lnTo>
                      <a:pt x="2042" y="911"/>
                    </a:lnTo>
                    <a:lnTo>
                      <a:pt x="1821" y="591"/>
                    </a:lnTo>
                    <a:lnTo>
                      <a:pt x="1600" y="320"/>
                    </a:lnTo>
                    <a:lnTo>
                      <a:pt x="1403" y="148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rgbClr val="7CBE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-107914" y="2057874"/>
                <a:ext cx="53290" cy="112752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3544" extrusionOk="0">
                    <a:moveTo>
                      <a:pt x="444" y="0"/>
                    </a:moveTo>
                    <a:lnTo>
                      <a:pt x="321" y="99"/>
                    </a:lnTo>
                    <a:lnTo>
                      <a:pt x="173" y="246"/>
                    </a:lnTo>
                    <a:lnTo>
                      <a:pt x="1" y="418"/>
                    </a:lnTo>
                    <a:lnTo>
                      <a:pt x="124" y="566"/>
                    </a:lnTo>
                    <a:lnTo>
                      <a:pt x="272" y="763"/>
                    </a:lnTo>
                    <a:lnTo>
                      <a:pt x="395" y="960"/>
                    </a:lnTo>
                    <a:lnTo>
                      <a:pt x="493" y="1181"/>
                    </a:lnTo>
                    <a:lnTo>
                      <a:pt x="591" y="1427"/>
                    </a:lnTo>
                    <a:lnTo>
                      <a:pt x="690" y="1698"/>
                    </a:lnTo>
                    <a:lnTo>
                      <a:pt x="739" y="1993"/>
                    </a:lnTo>
                    <a:lnTo>
                      <a:pt x="739" y="2289"/>
                    </a:lnTo>
                    <a:lnTo>
                      <a:pt x="739" y="2485"/>
                    </a:lnTo>
                    <a:lnTo>
                      <a:pt x="690" y="2682"/>
                    </a:lnTo>
                    <a:lnTo>
                      <a:pt x="616" y="2854"/>
                    </a:lnTo>
                    <a:lnTo>
                      <a:pt x="542" y="3002"/>
                    </a:lnTo>
                    <a:lnTo>
                      <a:pt x="419" y="3150"/>
                    </a:lnTo>
                    <a:lnTo>
                      <a:pt x="296" y="3273"/>
                    </a:lnTo>
                    <a:lnTo>
                      <a:pt x="149" y="3371"/>
                    </a:lnTo>
                    <a:lnTo>
                      <a:pt x="1" y="3470"/>
                    </a:lnTo>
                    <a:lnTo>
                      <a:pt x="222" y="3519"/>
                    </a:lnTo>
                    <a:lnTo>
                      <a:pt x="444" y="3543"/>
                    </a:lnTo>
                    <a:lnTo>
                      <a:pt x="690" y="3519"/>
                    </a:lnTo>
                    <a:lnTo>
                      <a:pt x="936" y="3445"/>
                    </a:lnTo>
                    <a:lnTo>
                      <a:pt x="1133" y="3347"/>
                    </a:lnTo>
                    <a:lnTo>
                      <a:pt x="1305" y="3174"/>
                    </a:lnTo>
                    <a:lnTo>
                      <a:pt x="1453" y="3002"/>
                    </a:lnTo>
                    <a:lnTo>
                      <a:pt x="1576" y="2781"/>
                    </a:lnTo>
                    <a:lnTo>
                      <a:pt x="1650" y="2535"/>
                    </a:lnTo>
                    <a:lnTo>
                      <a:pt x="1674" y="2289"/>
                    </a:lnTo>
                    <a:lnTo>
                      <a:pt x="1650" y="2018"/>
                    </a:lnTo>
                    <a:lnTo>
                      <a:pt x="1625" y="1772"/>
                    </a:lnTo>
                    <a:lnTo>
                      <a:pt x="1551" y="1526"/>
                    </a:lnTo>
                    <a:lnTo>
                      <a:pt x="1477" y="1304"/>
                    </a:lnTo>
                    <a:lnTo>
                      <a:pt x="1379" y="1107"/>
                    </a:lnTo>
                    <a:lnTo>
                      <a:pt x="1280" y="911"/>
                    </a:lnTo>
                    <a:lnTo>
                      <a:pt x="1059" y="591"/>
                    </a:lnTo>
                    <a:lnTo>
                      <a:pt x="838" y="320"/>
                    </a:lnTo>
                    <a:lnTo>
                      <a:pt x="641" y="148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87C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-303602" y="2109540"/>
                <a:ext cx="71266" cy="75942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387" extrusionOk="0">
                    <a:moveTo>
                      <a:pt x="2092" y="0"/>
                    </a:moveTo>
                    <a:lnTo>
                      <a:pt x="2018" y="25"/>
                    </a:lnTo>
                    <a:lnTo>
                      <a:pt x="1969" y="49"/>
                    </a:lnTo>
                    <a:lnTo>
                      <a:pt x="1944" y="99"/>
                    </a:lnTo>
                    <a:lnTo>
                      <a:pt x="1920" y="172"/>
                    </a:lnTo>
                    <a:lnTo>
                      <a:pt x="1920" y="345"/>
                    </a:lnTo>
                    <a:lnTo>
                      <a:pt x="1870" y="665"/>
                    </a:lnTo>
                    <a:lnTo>
                      <a:pt x="1747" y="984"/>
                    </a:lnTo>
                    <a:lnTo>
                      <a:pt x="1600" y="1255"/>
                    </a:lnTo>
                    <a:lnTo>
                      <a:pt x="1403" y="1501"/>
                    </a:lnTo>
                    <a:lnTo>
                      <a:pt x="1182" y="1723"/>
                    </a:lnTo>
                    <a:lnTo>
                      <a:pt x="911" y="1895"/>
                    </a:lnTo>
                    <a:lnTo>
                      <a:pt x="616" y="1993"/>
                    </a:lnTo>
                    <a:lnTo>
                      <a:pt x="468" y="2042"/>
                    </a:lnTo>
                    <a:lnTo>
                      <a:pt x="296" y="2067"/>
                    </a:lnTo>
                    <a:lnTo>
                      <a:pt x="99" y="2067"/>
                    </a:lnTo>
                    <a:lnTo>
                      <a:pt x="50" y="2116"/>
                    </a:lnTo>
                    <a:lnTo>
                      <a:pt x="0" y="2165"/>
                    </a:lnTo>
                    <a:lnTo>
                      <a:pt x="0" y="2215"/>
                    </a:lnTo>
                    <a:lnTo>
                      <a:pt x="0" y="2289"/>
                    </a:lnTo>
                    <a:lnTo>
                      <a:pt x="50" y="2338"/>
                    </a:lnTo>
                    <a:lnTo>
                      <a:pt x="99" y="2362"/>
                    </a:lnTo>
                    <a:lnTo>
                      <a:pt x="148" y="2387"/>
                    </a:lnTo>
                    <a:lnTo>
                      <a:pt x="370" y="2362"/>
                    </a:lnTo>
                    <a:lnTo>
                      <a:pt x="566" y="2338"/>
                    </a:lnTo>
                    <a:lnTo>
                      <a:pt x="763" y="2289"/>
                    </a:lnTo>
                    <a:lnTo>
                      <a:pt x="960" y="2215"/>
                    </a:lnTo>
                    <a:lnTo>
                      <a:pt x="1157" y="2116"/>
                    </a:lnTo>
                    <a:lnTo>
                      <a:pt x="1329" y="1993"/>
                    </a:lnTo>
                    <a:lnTo>
                      <a:pt x="1477" y="1870"/>
                    </a:lnTo>
                    <a:lnTo>
                      <a:pt x="1624" y="1723"/>
                    </a:lnTo>
                    <a:lnTo>
                      <a:pt x="1772" y="1575"/>
                    </a:lnTo>
                    <a:lnTo>
                      <a:pt x="1870" y="1403"/>
                    </a:lnTo>
                    <a:lnTo>
                      <a:pt x="1994" y="1230"/>
                    </a:lnTo>
                    <a:lnTo>
                      <a:pt x="2067" y="1034"/>
                    </a:lnTo>
                    <a:lnTo>
                      <a:pt x="2141" y="812"/>
                    </a:lnTo>
                    <a:lnTo>
                      <a:pt x="2190" y="615"/>
                    </a:lnTo>
                    <a:lnTo>
                      <a:pt x="2240" y="394"/>
                    </a:lnTo>
                    <a:lnTo>
                      <a:pt x="2240" y="172"/>
                    </a:lnTo>
                    <a:lnTo>
                      <a:pt x="2215" y="99"/>
                    </a:lnTo>
                    <a:lnTo>
                      <a:pt x="2190" y="49"/>
                    </a:lnTo>
                    <a:lnTo>
                      <a:pt x="2141" y="25"/>
                    </a:lnTo>
                    <a:lnTo>
                      <a:pt x="2092" y="0"/>
                    </a:lnTo>
                    <a:close/>
                  </a:path>
                </a:pathLst>
              </a:custGeom>
              <a:solidFill>
                <a:srgbClr val="7CBE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-158784" y="1978020"/>
                <a:ext cx="43078" cy="44636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403" extrusionOk="0">
                    <a:moveTo>
                      <a:pt x="1132" y="0"/>
                    </a:moveTo>
                    <a:lnTo>
                      <a:pt x="1083" y="50"/>
                    </a:lnTo>
                    <a:lnTo>
                      <a:pt x="1059" y="99"/>
                    </a:lnTo>
                    <a:lnTo>
                      <a:pt x="1059" y="148"/>
                    </a:lnTo>
                    <a:lnTo>
                      <a:pt x="1034" y="320"/>
                    </a:lnTo>
                    <a:lnTo>
                      <a:pt x="985" y="468"/>
                    </a:lnTo>
                    <a:lnTo>
                      <a:pt x="936" y="591"/>
                    </a:lnTo>
                    <a:lnTo>
                      <a:pt x="862" y="714"/>
                    </a:lnTo>
                    <a:lnTo>
                      <a:pt x="788" y="812"/>
                    </a:lnTo>
                    <a:lnTo>
                      <a:pt x="690" y="911"/>
                    </a:lnTo>
                    <a:lnTo>
                      <a:pt x="566" y="985"/>
                    </a:lnTo>
                    <a:lnTo>
                      <a:pt x="443" y="1034"/>
                    </a:lnTo>
                    <a:lnTo>
                      <a:pt x="320" y="1083"/>
                    </a:lnTo>
                    <a:lnTo>
                      <a:pt x="173" y="1108"/>
                    </a:lnTo>
                    <a:lnTo>
                      <a:pt x="99" y="1108"/>
                    </a:lnTo>
                    <a:lnTo>
                      <a:pt x="50" y="1157"/>
                    </a:lnTo>
                    <a:lnTo>
                      <a:pt x="25" y="1206"/>
                    </a:lnTo>
                    <a:lnTo>
                      <a:pt x="1" y="1255"/>
                    </a:lnTo>
                    <a:lnTo>
                      <a:pt x="25" y="1305"/>
                    </a:lnTo>
                    <a:lnTo>
                      <a:pt x="50" y="1354"/>
                    </a:lnTo>
                    <a:lnTo>
                      <a:pt x="99" y="1403"/>
                    </a:lnTo>
                    <a:lnTo>
                      <a:pt x="173" y="1403"/>
                    </a:lnTo>
                    <a:lnTo>
                      <a:pt x="394" y="1378"/>
                    </a:lnTo>
                    <a:lnTo>
                      <a:pt x="616" y="1305"/>
                    </a:lnTo>
                    <a:lnTo>
                      <a:pt x="837" y="1206"/>
                    </a:lnTo>
                    <a:lnTo>
                      <a:pt x="1009" y="1034"/>
                    </a:lnTo>
                    <a:lnTo>
                      <a:pt x="1157" y="862"/>
                    </a:lnTo>
                    <a:lnTo>
                      <a:pt x="1255" y="640"/>
                    </a:lnTo>
                    <a:lnTo>
                      <a:pt x="1329" y="394"/>
                    </a:lnTo>
                    <a:lnTo>
                      <a:pt x="1354" y="148"/>
                    </a:lnTo>
                    <a:lnTo>
                      <a:pt x="1354" y="99"/>
                    </a:lnTo>
                    <a:lnTo>
                      <a:pt x="1305" y="5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rgbClr val="7CBE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-116503" y="2097800"/>
                <a:ext cx="17244" cy="5246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649" extrusionOk="0">
                    <a:moveTo>
                      <a:pt x="369" y="0"/>
                    </a:moveTo>
                    <a:lnTo>
                      <a:pt x="296" y="25"/>
                    </a:lnTo>
                    <a:lnTo>
                      <a:pt x="271" y="74"/>
                    </a:lnTo>
                    <a:lnTo>
                      <a:pt x="173" y="222"/>
                    </a:lnTo>
                    <a:lnTo>
                      <a:pt x="123" y="369"/>
                    </a:lnTo>
                    <a:lnTo>
                      <a:pt x="49" y="566"/>
                    </a:lnTo>
                    <a:lnTo>
                      <a:pt x="0" y="837"/>
                    </a:lnTo>
                    <a:lnTo>
                      <a:pt x="25" y="1107"/>
                    </a:lnTo>
                    <a:lnTo>
                      <a:pt x="74" y="1353"/>
                    </a:lnTo>
                    <a:lnTo>
                      <a:pt x="123" y="1476"/>
                    </a:lnTo>
                    <a:lnTo>
                      <a:pt x="197" y="1599"/>
                    </a:lnTo>
                    <a:lnTo>
                      <a:pt x="246" y="1649"/>
                    </a:lnTo>
                    <a:lnTo>
                      <a:pt x="320" y="1649"/>
                    </a:lnTo>
                    <a:lnTo>
                      <a:pt x="419" y="1624"/>
                    </a:lnTo>
                    <a:lnTo>
                      <a:pt x="468" y="1575"/>
                    </a:lnTo>
                    <a:lnTo>
                      <a:pt x="492" y="1526"/>
                    </a:lnTo>
                    <a:lnTo>
                      <a:pt x="492" y="1476"/>
                    </a:lnTo>
                    <a:lnTo>
                      <a:pt x="468" y="1403"/>
                    </a:lnTo>
                    <a:lnTo>
                      <a:pt x="394" y="1280"/>
                    </a:lnTo>
                    <a:lnTo>
                      <a:pt x="345" y="1157"/>
                    </a:lnTo>
                    <a:lnTo>
                      <a:pt x="320" y="1009"/>
                    </a:lnTo>
                    <a:lnTo>
                      <a:pt x="320" y="861"/>
                    </a:lnTo>
                    <a:lnTo>
                      <a:pt x="345" y="714"/>
                    </a:lnTo>
                    <a:lnTo>
                      <a:pt x="369" y="591"/>
                    </a:lnTo>
                    <a:lnTo>
                      <a:pt x="468" y="345"/>
                    </a:lnTo>
                    <a:lnTo>
                      <a:pt x="517" y="246"/>
                    </a:lnTo>
                    <a:lnTo>
                      <a:pt x="542" y="197"/>
                    </a:lnTo>
                    <a:lnTo>
                      <a:pt x="542" y="123"/>
                    </a:lnTo>
                    <a:lnTo>
                      <a:pt x="517" y="74"/>
                    </a:lnTo>
                    <a:lnTo>
                      <a:pt x="468" y="25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7CBE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1625;p30">
            <a:extLst>
              <a:ext uri="{FF2B5EF4-FFF2-40B4-BE49-F238E27FC236}">
                <a16:creationId xmlns:a16="http://schemas.microsoft.com/office/drawing/2014/main" id="{AE5C01F0-9AA3-4936-BA86-D9BE4EDCF03B}"/>
              </a:ext>
            </a:extLst>
          </p:cNvPr>
          <p:cNvGrpSpPr/>
          <p:nvPr/>
        </p:nvGrpSpPr>
        <p:grpSpPr>
          <a:xfrm>
            <a:off x="731425" y="3194950"/>
            <a:ext cx="716935" cy="687471"/>
            <a:chOff x="5973211" y="1044494"/>
            <a:chExt cx="902613" cy="902613"/>
          </a:xfrm>
        </p:grpSpPr>
        <p:sp>
          <p:nvSpPr>
            <p:cNvPr id="63" name="Google Shape;1626;p30">
              <a:extLst>
                <a:ext uri="{FF2B5EF4-FFF2-40B4-BE49-F238E27FC236}">
                  <a16:creationId xmlns:a16="http://schemas.microsoft.com/office/drawing/2014/main" id="{E67426A5-3D6F-43E8-B2A9-4424913CC3B6}"/>
                </a:ext>
              </a:extLst>
            </p:cNvPr>
            <p:cNvSpPr/>
            <p:nvPr/>
          </p:nvSpPr>
          <p:spPr>
            <a:xfrm>
              <a:off x="5973211" y="1044494"/>
              <a:ext cx="902613" cy="902613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1628;p30">
              <a:extLst>
                <a:ext uri="{FF2B5EF4-FFF2-40B4-BE49-F238E27FC236}">
                  <a16:creationId xmlns:a16="http://schemas.microsoft.com/office/drawing/2014/main" id="{142B2C54-7F46-42AC-BF66-DFDFAB5F2E08}"/>
                </a:ext>
              </a:extLst>
            </p:cNvPr>
            <p:cNvGrpSpPr/>
            <p:nvPr/>
          </p:nvGrpSpPr>
          <p:grpSpPr>
            <a:xfrm>
              <a:off x="6215101" y="1265323"/>
              <a:ext cx="418584" cy="410646"/>
              <a:chOff x="6254370" y="5408445"/>
              <a:chExt cx="379536" cy="372335"/>
            </a:xfrm>
          </p:grpSpPr>
          <p:sp>
            <p:nvSpPr>
              <p:cNvPr id="65" name="Google Shape;1629;p30">
                <a:extLst>
                  <a:ext uri="{FF2B5EF4-FFF2-40B4-BE49-F238E27FC236}">
                    <a16:creationId xmlns:a16="http://schemas.microsoft.com/office/drawing/2014/main" id="{3AA80996-EBC7-4C49-A85F-A2E30E5B82CC}"/>
                  </a:ext>
                </a:extLst>
              </p:cNvPr>
              <p:cNvSpPr/>
              <p:nvPr/>
            </p:nvSpPr>
            <p:spPr>
              <a:xfrm>
                <a:off x="6438729" y="5470471"/>
                <a:ext cx="10819" cy="48611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30" extrusionOk="0">
                    <a:moveTo>
                      <a:pt x="148" y="1"/>
                    </a:moveTo>
                    <a:lnTo>
                      <a:pt x="99" y="26"/>
                    </a:lnTo>
                    <a:lnTo>
                      <a:pt x="50" y="50"/>
                    </a:lnTo>
                    <a:lnTo>
                      <a:pt x="25" y="99"/>
                    </a:lnTo>
                    <a:lnTo>
                      <a:pt x="0" y="149"/>
                    </a:lnTo>
                    <a:lnTo>
                      <a:pt x="0" y="1182"/>
                    </a:lnTo>
                    <a:lnTo>
                      <a:pt x="25" y="1231"/>
                    </a:lnTo>
                    <a:lnTo>
                      <a:pt x="50" y="1280"/>
                    </a:lnTo>
                    <a:lnTo>
                      <a:pt x="99" y="1330"/>
                    </a:lnTo>
                    <a:lnTo>
                      <a:pt x="222" y="1330"/>
                    </a:lnTo>
                    <a:lnTo>
                      <a:pt x="271" y="1280"/>
                    </a:lnTo>
                    <a:lnTo>
                      <a:pt x="296" y="1231"/>
                    </a:lnTo>
                    <a:lnTo>
                      <a:pt x="296" y="1182"/>
                    </a:lnTo>
                    <a:lnTo>
                      <a:pt x="296" y="149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2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630;p30">
                <a:extLst>
                  <a:ext uri="{FF2B5EF4-FFF2-40B4-BE49-F238E27FC236}">
                    <a16:creationId xmlns:a16="http://schemas.microsoft.com/office/drawing/2014/main" id="{7861DF73-4A5E-4262-9594-4EEB85418527}"/>
                  </a:ext>
                </a:extLst>
              </p:cNvPr>
              <p:cNvSpPr/>
              <p:nvPr/>
            </p:nvSpPr>
            <p:spPr>
              <a:xfrm>
                <a:off x="6426119" y="5506472"/>
                <a:ext cx="36915" cy="60271"/>
              </a:xfrm>
              <a:custGeom>
                <a:avLst/>
                <a:gdLst/>
                <a:ahLst/>
                <a:cxnLst/>
                <a:rect l="l" t="t" r="r" b="b"/>
                <a:pathLst>
                  <a:path w="1010" h="1649" extrusionOk="0">
                    <a:moveTo>
                      <a:pt x="345" y="0"/>
                    </a:moveTo>
                    <a:lnTo>
                      <a:pt x="198" y="25"/>
                    </a:lnTo>
                    <a:lnTo>
                      <a:pt x="99" y="99"/>
                    </a:lnTo>
                    <a:lnTo>
                      <a:pt x="25" y="222"/>
                    </a:lnTo>
                    <a:lnTo>
                      <a:pt x="1" y="345"/>
                    </a:lnTo>
                    <a:lnTo>
                      <a:pt x="1" y="1649"/>
                    </a:lnTo>
                    <a:lnTo>
                      <a:pt x="1010" y="1649"/>
                    </a:lnTo>
                    <a:lnTo>
                      <a:pt x="1010" y="345"/>
                    </a:lnTo>
                    <a:lnTo>
                      <a:pt x="985" y="222"/>
                    </a:lnTo>
                    <a:lnTo>
                      <a:pt x="911" y="99"/>
                    </a:lnTo>
                    <a:lnTo>
                      <a:pt x="788" y="25"/>
                    </a:lnTo>
                    <a:lnTo>
                      <a:pt x="665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631;p30">
                <a:extLst>
                  <a:ext uri="{FF2B5EF4-FFF2-40B4-BE49-F238E27FC236}">
                    <a16:creationId xmlns:a16="http://schemas.microsoft.com/office/drawing/2014/main" id="{746ED06D-88EE-47E4-9787-6A3812681F33}"/>
                  </a:ext>
                </a:extLst>
              </p:cNvPr>
              <p:cNvSpPr/>
              <p:nvPr/>
            </p:nvSpPr>
            <p:spPr>
              <a:xfrm>
                <a:off x="6426119" y="5506472"/>
                <a:ext cx="36915" cy="60271"/>
              </a:xfrm>
              <a:custGeom>
                <a:avLst/>
                <a:gdLst/>
                <a:ahLst/>
                <a:cxnLst/>
                <a:rect l="l" t="t" r="r" b="b"/>
                <a:pathLst>
                  <a:path w="1010" h="1649" fill="none" extrusionOk="0">
                    <a:moveTo>
                      <a:pt x="1" y="1649"/>
                    </a:moveTo>
                    <a:lnTo>
                      <a:pt x="1" y="345"/>
                    </a:lnTo>
                    <a:lnTo>
                      <a:pt x="1" y="345"/>
                    </a:lnTo>
                    <a:lnTo>
                      <a:pt x="25" y="222"/>
                    </a:lnTo>
                    <a:lnTo>
                      <a:pt x="99" y="99"/>
                    </a:lnTo>
                    <a:lnTo>
                      <a:pt x="198" y="25"/>
                    </a:lnTo>
                    <a:lnTo>
                      <a:pt x="345" y="0"/>
                    </a:lnTo>
                    <a:lnTo>
                      <a:pt x="665" y="0"/>
                    </a:lnTo>
                    <a:lnTo>
                      <a:pt x="665" y="0"/>
                    </a:lnTo>
                    <a:lnTo>
                      <a:pt x="788" y="25"/>
                    </a:lnTo>
                    <a:lnTo>
                      <a:pt x="911" y="99"/>
                    </a:lnTo>
                    <a:lnTo>
                      <a:pt x="985" y="222"/>
                    </a:lnTo>
                    <a:lnTo>
                      <a:pt x="1010" y="345"/>
                    </a:lnTo>
                    <a:lnTo>
                      <a:pt x="1010" y="164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632;p30">
                <a:extLst>
                  <a:ext uri="{FF2B5EF4-FFF2-40B4-BE49-F238E27FC236}">
                    <a16:creationId xmlns:a16="http://schemas.microsoft.com/office/drawing/2014/main" id="{DF8542CF-3AD3-4CC6-B21D-1B42B3131E7F}"/>
                  </a:ext>
                </a:extLst>
              </p:cNvPr>
              <p:cNvSpPr/>
              <p:nvPr/>
            </p:nvSpPr>
            <p:spPr>
              <a:xfrm>
                <a:off x="6329006" y="5563125"/>
                <a:ext cx="230265" cy="115132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3150" extrusionOk="0">
                    <a:moveTo>
                      <a:pt x="3150" y="0"/>
                    </a:moveTo>
                    <a:lnTo>
                      <a:pt x="2830" y="25"/>
                    </a:lnTo>
                    <a:lnTo>
                      <a:pt x="2510" y="74"/>
                    </a:lnTo>
                    <a:lnTo>
                      <a:pt x="2215" y="148"/>
                    </a:lnTo>
                    <a:lnTo>
                      <a:pt x="1920" y="246"/>
                    </a:lnTo>
                    <a:lnTo>
                      <a:pt x="1649" y="394"/>
                    </a:lnTo>
                    <a:lnTo>
                      <a:pt x="1378" y="542"/>
                    </a:lnTo>
                    <a:lnTo>
                      <a:pt x="1132" y="714"/>
                    </a:lnTo>
                    <a:lnTo>
                      <a:pt x="911" y="935"/>
                    </a:lnTo>
                    <a:lnTo>
                      <a:pt x="714" y="1157"/>
                    </a:lnTo>
                    <a:lnTo>
                      <a:pt x="542" y="1403"/>
                    </a:lnTo>
                    <a:lnTo>
                      <a:pt x="370" y="1649"/>
                    </a:lnTo>
                    <a:lnTo>
                      <a:pt x="246" y="1944"/>
                    </a:lnTo>
                    <a:lnTo>
                      <a:pt x="123" y="2215"/>
                    </a:lnTo>
                    <a:lnTo>
                      <a:pt x="50" y="2535"/>
                    </a:lnTo>
                    <a:lnTo>
                      <a:pt x="0" y="2830"/>
                    </a:lnTo>
                    <a:lnTo>
                      <a:pt x="0" y="3150"/>
                    </a:lnTo>
                    <a:lnTo>
                      <a:pt x="6300" y="3150"/>
                    </a:lnTo>
                    <a:lnTo>
                      <a:pt x="6275" y="2830"/>
                    </a:lnTo>
                    <a:lnTo>
                      <a:pt x="6250" y="2535"/>
                    </a:lnTo>
                    <a:lnTo>
                      <a:pt x="6152" y="2215"/>
                    </a:lnTo>
                    <a:lnTo>
                      <a:pt x="6054" y="1944"/>
                    </a:lnTo>
                    <a:lnTo>
                      <a:pt x="5930" y="1649"/>
                    </a:lnTo>
                    <a:lnTo>
                      <a:pt x="5758" y="1403"/>
                    </a:lnTo>
                    <a:lnTo>
                      <a:pt x="5586" y="1157"/>
                    </a:lnTo>
                    <a:lnTo>
                      <a:pt x="5389" y="935"/>
                    </a:lnTo>
                    <a:lnTo>
                      <a:pt x="5143" y="714"/>
                    </a:lnTo>
                    <a:lnTo>
                      <a:pt x="4922" y="542"/>
                    </a:lnTo>
                    <a:lnTo>
                      <a:pt x="4651" y="394"/>
                    </a:lnTo>
                    <a:lnTo>
                      <a:pt x="4380" y="246"/>
                    </a:lnTo>
                    <a:lnTo>
                      <a:pt x="4085" y="148"/>
                    </a:lnTo>
                    <a:lnTo>
                      <a:pt x="3790" y="74"/>
                    </a:lnTo>
                    <a:lnTo>
                      <a:pt x="3470" y="25"/>
                    </a:lnTo>
                    <a:lnTo>
                      <a:pt x="31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633;p30">
                <a:extLst>
                  <a:ext uri="{FF2B5EF4-FFF2-40B4-BE49-F238E27FC236}">
                    <a16:creationId xmlns:a16="http://schemas.microsoft.com/office/drawing/2014/main" id="{580C5420-F771-47E7-A247-5A8A3504F836}"/>
                  </a:ext>
                </a:extLst>
              </p:cNvPr>
              <p:cNvSpPr/>
              <p:nvPr/>
            </p:nvSpPr>
            <p:spPr>
              <a:xfrm>
                <a:off x="6427947" y="5563125"/>
                <a:ext cx="131324" cy="115132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3150" extrusionOk="0">
                    <a:moveTo>
                      <a:pt x="443" y="0"/>
                    </a:moveTo>
                    <a:lnTo>
                      <a:pt x="222" y="25"/>
                    </a:lnTo>
                    <a:lnTo>
                      <a:pt x="0" y="25"/>
                    </a:lnTo>
                    <a:lnTo>
                      <a:pt x="271" y="99"/>
                    </a:lnTo>
                    <a:lnTo>
                      <a:pt x="541" y="173"/>
                    </a:lnTo>
                    <a:lnTo>
                      <a:pt x="812" y="271"/>
                    </a:lnTo>
                    <a:lnTo>
                      <a:pt x="1058" y="394"/>
                    </a:lnTo>
                    <a:lnTo>
                      <a:pt x="1304" y="542"/>
                    </a:lnTo>
                    <a:lnTo>
                      <a:pt x="1526" y="689"/>
                    </a:lnTo>
                    <a:lnTo>
                      <a:pt x="1723" y="886"/>
                    </a:lnTo>
                    <a:lnTo>
                      <a:pt x="1919" y="1083"/>
                    </a:lnTo>
                    <a:lnTo>
                      <a:pt x="2092" y="1304"/>
                    </a:lnTo>
                    <a:lnTo>
                      <a:pt x="2239" y="1526"/>
                    </a:lnTo>
                    <a:lnTo>
                      <a:pt x="2387" y="1772"/>
                    </a:lnTo>
                    <a:lnTo>
                      <a:pt x="2485" y="2043"/>
                    </a:lnTo>
                    <a:lnTo>
                      <a:pt x="2584" y="2289"/>
                    </a:lnTo>
                    <a:lnTo>
                      <a:pt x="2658" y="2584"/>
                    </a:lnTo>
                    <a:lnTo>
                      <a:pt x="2682" y="2855"/>
                    </a:lnTo>
                    <a:lnTo>
                      <a:pt x="2707" y="3150"/>
                    </a:lnTo>
                    <a:lnTo>
                      <a:pt x="3593" y="3150"/>
                    </a:lnTo>
                    <a:lnTo>
                      <a:pt x="3568" y="2830"/>
                    </a:lnTo>
                    <a:lnTo>
                      <a:pt x="3543" y="2535"/>
                    </a:lnTo>
                    <a:lnTo>
                      <a:pt x="3445" y="2215"/>
                    </a:lnTo>
                    <a:lnTo>
                      <a:pt x="3347" y="1944"/>
                    </a:lnTo>
                    <a:lnTo>
                      <a:pt x="3223" y="1649"/>
                    </a:lnTo>
                    <a:lnTo>
                      <a:pt x="3051" y="1403"/>
                    </a:lnTo>
                    <a:lnTo>
                      <a:pt x="2879" y="1157"/>
                    </a:lnTo>
                    <a:lnTo>
                      <a:pt x="2682" y="935"/>
                    </a:lnTo>
                    <a:lnTo>
                      <a:pt x="2436" y="714"/>
                    </a:lnTo>
                    <a:lnTo>
                      <a:pt x="2215" y="542"/>
                    </a:lnTo>
                    <a:lnTo>
                      <a:pt x="1944" y="394"/>
                    </a:lnTo>
                    <a:lnTo>
                      <a:pt x="1673" y="246"/>
                    </a:lnTo>
                    <a:lnTo>
                      <a:pt x="1378" y="148"/>
                    </a:lnTo>
                    <a:lnTo>
                      <a:pt x="1083" y="74"/>
                    </a:lnTo>
                    <a:lnTo>
                      <a:pt x="763" y="25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634;p30">
                <a:extLst>
                  <a:ext uri="{FF2B5EF4-FFF2-40B4-BE49-F238E27FC236}">
                    <a16:creationId xmlns:a16="http://schemas.microsoft.com/office/drawing/2014/main" id="{6CADAB02-1832-46A3-91B1-A73FCB9EB69D}"/>
                  </a:ext>
                </a:extLst>
              </p:cNvPr>
              <p:cNvSpPr/>
              <p:nvPr/>
            </p:nvSpPr>
            <p:spPr>
              <a:xfrm>
                <a:off x="6329006" y="5590099"/>
                <a:ext cx="130447" cy="88159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412" extrusionOk="0">
                    <a:moveTo>
                      <a:pt x="1132" y="1"/>
                    </a:moveTo>
                    <a:lnTo>
                      <a:pt x="1083" y="25"/>
                    </a:lnTo>
                    <a:lnTo>
                      <a:pt x="837" y="271"/>
                    </a:lnTo>
                    <a:lnTo>
                      <a:pt x="640" y="517"/>
                    </a:lnTo>
                    <a:lnTo>
                      <a:pt x="443" y="788"/>
                    </a:lnTo>
                    <a:lnTo>
                      <a:pt x="296" y="1083"/>
                    </a:lnTo>
                    <a:lnTo>
                      <a:pt x="148" y="1403"/>
                    </a:lnTo>
                    <a:lnTo>
                      <a:pt x="74" y="1723"/>
                    </a:lnTo>
                    <a:lnTo>
                      <a:pt x="0" y="2067"/>
                    </a:lnTo>
                    <a:lnTo>
                      <a:pt x="0" y="2412"/>
                    </a:lnTo>
                    <a:lnTo>
                      <a:pt x="3568" y="2412"/>
                    </a:lnTo>
                    <a:lnTo>
                      <a:pt x="3544" y="2313"/>
                    </a:lnTo>
                    <a:lnTo>
                      <a:pt x="3494" y="2215"/>
                    </a:lnTo>
                    <a:lnTo>
                      <a:pt x="3421" y="2141"/>
                    </a:lnTo>
                    <a:lnTo>
                      <a:pt x="3347" y="2067"/>
                    </a:lnTo>
                    <a:lnTo>
                      <a:pt x="3224" y="2018"/>
                    </a:lnTo>
                    <a:lnTo>
                      <a:pt x="3125" y="1994"/>
                    </a:lnTo>
                    <a:lnTo>
                      <a:pt x="2879" y="1920"/>
                    </a:lnTo>
                    <a:lnTo>
                      <a:pt x="2412" y="1846"/>
                    </a:lnTo>
                    <a:lnTo>
                      <a:pt x="2240" y="1797"/>
                    </a:lnTo>
                    <a:lnTo>
                      <a:pt x="2190" y="1748"/>
                    </a:lnTo>
                    <a:lnTo>
                      <a:pt x="2166" y="1723"/>
                    </a:lnTo>
                    <a:lnTo>
                      <a:pt x="2141" y="1600"/>
                    </a:lnTo>
                    <a:lnTo>
                      <a:pt x="2141" y="1501"/>
                    </a:lnTo>
                    <a:lnTo>
                      <a:pt x="2141" y="1378"/>
                    </a:lnTo>
                    <a:lnTo>
                      <a:pt x="2141" y="1255"/>
                    </a:lnTo>
                    <a:lnTo>
                      <a:pt x="2092" y="1132"/>
                    </a:lnTo>
                    <a:lnTo>
                      <a:pt x="2018" y="1034"/>
                    </a:lnTo>
                    <a:lnTo>
                      <a:pt x="1895" y="936"/>
                    </a:lnTo>
                    <a:lnTo>
                      <a:pt x="1674" y="862"/>
                    </a:lnTo>
                    <a:lnTo>
                      <a:pt x="1477" y="813"/>
                    </a:lnTo>
                    <a:lnTo>
                      <a:pt x="1329" y="714"/>
                    </a:lnTo>
                    <a:lnTo>
                      <a:pt x="1206" y="591"/>
                    </a:lnTo>
                    <a:lnTo>
                      <a:pt x="1157" y="468"/>
                    </a:lnTo>
                    <a:lnTo>
                      <a:pt x="1132" y="345"/>
                    </a:lnTo>
                    <a:lnTo>
                      <a:pt x="1108" y="222"/>
                    </a:ln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635;p30">
                <a:extLst>
                  <a:ext uri="{FF2B5EF4-FFF2-40B4-BE49-F238E27FC236}">
                    <a16:creationId xmlns:a16="http://schemas.microsoft.com/office/drawing/2014/main" id="{10D8E79B-54ED-4A75-A73B-44A2831A4E68}"/>
                  </a:ext>
                </a:extLst>
              </p:cNvPr>
              <p:cNvSpPr/>
              <p:nvPr/>
            </p:nvSpPr>
            <p:spPr>
              <a:xfrm>
                <a:off x="6469285" y="5568498"/>
                <a:ext cx="83700" cy="82786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2265" extrusionOk="0">
                    <a:moveTo>
                      <a:pt x="272" y="1"/>
                    </a:moveTo>
                    <a:lnTo>
                      <a:pt x="272" y="50"/>
                    </a:lnTo>
                    <a:lnTo>
                      <a:pt x="272" y="149"/>
                    </a:lnTo>
                    <a:lnTo>
                      <a:pt x="247" y="247"/>
                    </a:lnTo>
                    <a:lnTo>
                      <a:pt x="149" y="395"/>
                    </a:lnTo>
                    <a:lnTo>
                      <a:pt x="50" y="518"/>
                    </a:lnTo>
                    <a:lnTo>
                      <a:pt x="1" y="592"/>
                    </a:lnTo>
                    <a:lnTo>
                      <a:pt x="1" y="690"/>
                    </a:lnTo>
                    <a:lnTo>
                      <a:pt x="1" y="715"/>
                    </a:lnTo>
                    <a:lnTo>
                      <a:pt x="26" y="764"/>
                    </a:lnTo>
                    <a:lnTo>
                      <a:pt x="99" y="813"/>
                    </a:lnTo>
                    <a:lnTo>
                      <a:pt x="198" y="862"/>
                    </a:lnTo>
                    <a:lnTo>
                      <a:pt x="345" y="911"/>
                    </a:lnTo>
                    <a:lnTo>
                      <a:pt x="641" y="1010"/>
                    </a:lnTo>
                    <a:lnTo>
                      <a:pt x="788" y="1059"/>
                    </a:lnTo>
                    <a:lnTo>
                      <a:pt x="887" y="1157"/>
                    </a:lnTo>
                    <a:lnTo>
                      <a:pt x="961" y="1280"/>
                    </a:lnTo>
                    <a:lnTo>
                      <a:pt x="985" y="1428"/>
                    </a:lnTo>
                    <a:lnTo>
                      <a:pt x="1059" y="1723"/>
                    </a:lnTo>
                    <a:lnTo>
                      <a:pt x="1108" y="1846"/>
                    </a:lnTo>
                    <a:lnTo>
                      <a:pt x="1182" y="1994"/>
                    </a:lnTo>
                    <a:lnTo>
                      <a:pt x="1305" y="2092"/>
                    </a:lnTo>
                    <a:lnTo>
                      <a:pt x="1477" y="2191"/>
                    </a:lnTo>
                    <a:lnTo>
                      <a:pt x="1674" y="2240"/>
                    </a:lnTo>
                    <a:lnTo>
                      <a:pt x="1846" y="2265"/>
                    </a:lnTo>
                    <a:lnTo>
                      <a:pt x="1994" y="2240"/>
                    </a:lnTo>
                    <a:lnTo>
                      <a:pt x="2092" y="2191"/>
                    </a:lnTo>
                    <a:lnTo>
                      <a:pt x="2166" y="2142"/>
                    </a:lnTo>
                    <a:lnTo>
                      <a:pt x="2240" y="2092"/>
                    </a:lnTo>
                    <a:lnTo>
                      <a:pt x="2289" y="2043"/>
                    </a:lnTo>
                    <a:lnTo>
                      <a:pt x="2289" y="2019"/>
                    </a:lnTo>
                    <a:lnTo>
                      <a:pt x="2166" y="1674"/>
                    </a:lnTo>
                    <a:lnTo>
                      <a:pt x="1994" y="1330"/>
                    </a:lnTo>
                    <a:lnTo>
                      <a:pt x="1773" y="1034"/>
                    </a:lnTo>
                    <a:lnTo>
                      <a:pt x="1527" y="764"/>
                    </a:lnTo>
                    <a:lnTo>
                      <a:pt x="1256" y="518"/>
                    </a:lnTo>
                    <a:lnTo>
                      <a:pt x="961" y="321"/>
                    </a:lnTo>
                    <a:lnTo>
                      <a:pt x="616" y="149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636;p30">
                <a:extLst>
                  <a:ext uri="{FF2B5EF4-FFF2-40B4-BE49-F238E27FC236}">
                    <a16:creationId xmlns:a16="http://schemas.microsoft.com/office/drawing/2014/main" id="{A70FBF9F-B653-42A3-9F61-ADFA49564D5C}"/>
                  </a:ext>
                </a:extLst>
              </p:cNvPr>
              <p:cNvSpPr/>
              <p:nvPr/>
            </p:nvSpPr>
            <p:spPr>
              <a:xfrm>
                <a:off x="6474694" y="5568498"/>
                <a:ext cx="78290" cy="82786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265" extrusionOk="0">
                    <a:moveTo>
                      <a:pt x="124" y="1"/>
                    </a:moveTo>
                    <a:lnTo>
                      <a:pt x="124" y="50"/>
                    </a:lnTo>
                    <a:lnTo>
                      <a:pt x="124" y="149"/>
                    </a:lnTo>
                    <a:lnTo>
                      <a:pt x="99" y="247"/>
                    </a:lnTo>
                    <a:lnTo>
                      <a:pt x="1" y="370"/>
                    </a:lnTo>
                    <a:lnTo>
                      <a:pt x="222" y="542"/>
                    </a:lnTo>
                    <a:lnTo>
                      <a:pt x="444" y="739"/>
                    </a:lnTo>
                    <a:lnTo>
                      <a:pt x="640" y="936"/>
                    </a:lnTo>
                    <a:lnTo>
                      <a:pt x="813" y="1157"/>
                    </a:lnTo>
                    <a:lnTo>
                      <a:pt x="985" y="1404"/>
                    </a:lnTo>
                    <a:lnTo>
                      <a:pt x="1108" y="1650"/>
                    </a:lnTo>
                    <a:lnTo>
                      <a:pt x="1231" y="1920"/>
                    </a:lnTo>
                    <a:lnTo>
                      <a:pt x="1305" y="2191"/>
                    </a:lnTo>
                    <a:lnTo>
                      <a:pt x="1329" y="2191"/>
                    </a:lnTo>
                    <a:lnTo>
                      <a:pt x="1526" y="2240"/>
                    </a:lnTo>
                    <a:lnTo>
                      <a:pt x="1698" y="2265"/>
                    </a:lnTo>
                    <a:lnTo>
                      <a:pt x="1846" y="2240"/>
                    </a:lnTo>
                    <a:lnTo>
                      <a:pt x="1944" y="2191"/>
                    </a:lnTo>
                    <a:lnTo>
                      <a:pt x="2018" y="2142"/>
                    </a:lnTo>
                    <a:lnTo>
                      <a:pt x="2092" y="2092"/>
                    </a:lnTo>
                    <a:lnTo>
                      <a:pt x="2141" y="2043"/>
                    </a:lnTo>
                    <a:lnTo>
                      <a:pt x="2141" y="2019"/>
                    </a:lnTo>
                    <a:lnTo>
                      <a:pt x="2018" y="1674"/>
                    </a:lnTo>
                    <a:lnTo>
                      <a:pt x="1846" y="1330"/>
                    </a:lnTo>
                    <a:lnTo>
                      <a:pt x="1625" y="1034"/>
                    </a:lnTo>
                    <a:lnTo>
                      <a:pt x="1379" y="764"/>
                    </a:lnTo>
                    <a:lnTo>
                      <a:pt x="1108" y="518"/>
                    </a:lnTo>
                    <a:lnTo>
                      <a:pt x="813" y="321"/>
                    </a:lnTo>
                    <a:lnTo>
                      <a:pt x="468" y="149"/>
                    </a:lnTo>
                    <a:lnTo>
                      <a:pt x="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637;p30">
                <a:extLst>
                  <a:ext uri="{FF2B5EF4-FFF2-40B4-BE49-F238E27FC236}">
                    <a16:creationId xmlns:a16="http://schemas.microsoft.com/office/drawing/2014/main" id="{F1265436-1DF4-40FF-A9BE-D4406AAE2F6D}"/>
                  </a:ext>
                </a:extLst>
              </p:cNvPr>
              <p:cNvSpPr/>
              <p:nvPr/>
            </p:nvSpPr>
            <p:spPr>
              <a:xfrm>
                <a:off x="6281344" y="5678221"/>
                <a:ext cx="325587" cy="102559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2806" extrusionOk="0">
                    <a:moveTo>
                      <a:pt x="615" y="1"/>
                    </a:moveTo>
                    <a:lnTo>
                      <a:pt x="492" y="25"/>
                    </a:lnTo>
                    <a:lnTo>
                      <a:pt x="369" y="50"/>
                    </a:lnTo>
                    <a:lnTo>
                      <a:pt x="271" y="99"/>
                    </a:lnTo>
                    <a:lnTo>
                      <a:pt x="173" y="173"/>
                    </a:lnTo>
                    <a:lnTo>
                      <a:pt x="99" y="272"/>
                    </a:lnTo>
                    <a:lnTo>
                      <a:pt x="50" y="370"/>
                    </a:lnTo>
                    <a:lnTo>
                      <a:pt x="25" y="493"/>
                    </a:lnTo>
                    <a:lnTo>
                      <a:pt x="0" y="616"/>
                    </a:lnTo>
                    <a:lnTo>
                      <a:pt x="0" y="2806"/>
                    </a:lnTo>
                    <a:lnTo>
                      <a:pt x="8908" y="2806"/>
                    </a:lnTo>
                    <a:lnTo>
                      <a:pt x="8908" y="616"/>
                    </a:lnTo>
                    <a:lnTo>
                      <a:pt x="8883" y="493"/>
                    </a:lnTo>
                    <a:lnTo>
                      <a:pt x="8858" y="370"/>
                    </a:lnTo>
                    <a:lnTo>
                      <a:pt x="8785" y="272"/>
                    </a:lnTo>
                    <a:lnTo>
                      <a:pt x="8711" y="173"/>
                    </a:lnTo>
                    <a:lnTo>
                      <a:pt x="8637" y="99"/>
                    </a:lnTo>
                    <a:lnTo>
                      <a:pt x="8539" y="50"/>
                    </a:lnTo>
                    <a:lnTo>
                      <a:pt x="8416" y="25"/>
                    </a:lnTo>
                    <a:lnTo>
                      <a:pt x="82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638;p30">
                <a:extLst>
                  <a:ext uri="{FF2B5EF4-FFF2-40B4-BE49-F238E27FC236}">
                    <a16:creationId xmlns:a16="http://schemas.microsoft.com/office/drawing/2014/main" id="{E4A0ECFF-A666-4647-85D3-1384CEC66F6F}"/>
                  </a:ext>
                </a:extLst>
              </p:cNvPr>
              <p:cNvSpPr/>
              <p:nvPr/>
            </p:nvSpPr>
            <p:spPr>
              <a:xfrm>
                <a:off x="6548452" y="5678221"/>
                <a:ext cx="58480" cy="102559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806" extrusionOk="0">
                    <a:moveTo>
                      <a:pt x="0" y="1"/>
                    </a:moveTo>
                    <a:lnTo>
                      <a:pt x="123" y="25"/>
                    </a:lnTo>
                    <a:lnTo>
                      <a:pt x="246" y="50"/>
                    </a:lnTo>
                    <a:lnTo>
                      <a:pt x="345" y="99"/>
                    </a:lnTo>
                    <a:lnTo>
                      <a:pt x="443" y="173"/>
                    </a:lnTo>
                    <a:lnTo>
                      <a:pt x="517" y="272"/>
                    </a:lnTo>
                    <a:lnTo>
                      <a:pt x="566" y="370"/>
                    </a:lnTo>
                    <a:lnTo>
                      <a:pt x="591" y="493"/>
                    </a:lnTo>
                    <a:lnTo>
                      <a:pt x="615" y="616"/>
                    </a:lnTo>
                    <a:lnTo>
                      <a:pt x="615" y="2806"/>
                    </a:lnTo>
                    <a:lnTo>
                      <a:pt x="1600" y="2806"/>
                    </a:lnTo>
                    <a:lnTo>
                      <a:pt x="1600" y="616"/>
                    </a:lnTo>
                    <a:lnTo>
                      <a:pt x="1575" y="493"/>
                    </a:lnTo>
                    <a:lnTo>
                      <a:pt x="1550" y="370"/>
                    </a:lnTo>
                    <a:lnTo>
                      <a:pt x="1477" y="272"/>
                    </a:lnTo>
                    <a:lnTo>
                      <a:pt x="1403" y="173"/>
                    </a:lnTo>
                    <a:lnTo>
                      <a:pt x="1329" y="99"/>
                    </a:lnTo>
                    <a:lnTo>
                      <a:pt x="1231" y="50"/>
                    </a:lnTo>
                    <a:lnTo>
                      <a:pt x="1108" y="25"/>
                    </a:lnTo>
                    <a:lnTo>
                      <a:pt x="985" y="1"/>
                    </a:lnTo>
                    <a:close/>
                  </a:path>
                </a:pathLst>
              </a:custGeom>
              <a:solidFill>
                <a:srgbClr val="E5E2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639;p30">
                <a:extLst>
                  <a:ext uri="{FF2B5EF4-FFF2-40B4-BE49-F238E27FC236}">
                    <a16:creationId xmlns:a16="http://schemas.microsoft.com/office/drawing/2014/main" id="{5CEC1473-7B27-4F64-9461-78656024ADF4}"/>
                  </a:ext>
                </a:extLst>
              </p:cNvPr>
              <p:cNvSpPr/>
              <p:nvPr/>
            </p:nvSpPr>
            <p:spPr>
              <a:xfrm>
                <a:off x="6431528" y="5442620"/>
                <a:ext cx="25219" cy="4141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133" extrusionOk="0">
                    <a:moveTo>
                      <a:pt x="345" y="0"/>
                    </a:moveTo>
                    <a:lnTo>
                      <a:pt x="173" y="320"/>
                    </a:lnTo>
                    <a:lnTo>
                      <a:pt x="50" y="591"/>
                    </a:lnTo>
                    <a:lnTo>
                      <a:pt x="1" y="689"/>
                    </a:lnTo>
                    <a:lnTo>
                      <a:pt x="1" y="788"/>
                    </a:lnTo>
                    <a:lnTo>
                      <a:pt x="25" y="911"/>
                    </a:lnTo>
                    <a:lnTo>
                      <a:pt x="99" y="1034"/>
                    </a:lnTo>
                    <a:lnTo>
                      <a:pt x="197" y="1107"/>
                    </a:lnTo>
                    <a:lnTo>
                      <a:pt x="345" y="1132"/>
                    </a:lnTo>
                    <a:lnTo>
                      <a:pt x="468" y="1107"/>
                    </a:lnTo>
                    <a:lnTo>
                      <a:pt x="591" y="1034"/>
                    </a:lnTo>
                    <a:lnTo>
                      <a:pt x="665" y="911"/>
                    </a:lnTo>
                    <a:lnTo>
                      <a:pt x="689" y="788"/>
                    </a:lnTo>
                    <a:lnTo>
                      <a:pt x="665" y="689"/>
                    </a:lnTo>
                    <a:lnTo>
                      <a:pt x="640" y="591"/>
                    </a:lnTo>
                    <a:lnTo>
                      <a:pt x="517" y="320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640;p30">
                <a:extLst>
                  <a:ext uri="{FF2B5EF4-FFF2-40B4-BE49-F238E27FC236}">
                    <a16:creationId xmlns:a16="http://schemas.microsoft.com/office/drawing/2014/main" id="{A16FA38E-1619-4325-89BB-DDE6886AF384}"/>
                  </a:ext>
                </a:extLst>
              </p:cNvPr>
              <p:cNvSpPr/>
              <p:nvPr/>
            </p:nvSpPr>
            <p:spPr>
              <a:xfrm>
                <a:off x="6438729" y="5408445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148" y="0"/>
                    </a:moveTo>
                    <a:lnTo>
                      <a:pt x="74" y="25"/>
                    </a:lnTo>
                    <a:lnTo>
                      <a:pt x="25" y="49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25" y="246"/>
                    </a:lnTo>
                    <a:lnTo>
                      <a:pt x="74" y="295"/>
                    </a:lnTo>
                    <a:lnTo>
                      <a:pt x="197" y="295"/>
                    </a:lnTo>
                    <a:lnTo>
                      <a:pt x="246" y="246"/>
                    </a:lnTo>
                    <a:lnTo>
                      <a:pt x="271" y="197"/>
                    </a:lnTo>
                    <a:lnTo>
                      <a:pt x="296" y="148"/>
                    </a:lnTo>
                    <a:lnTo>
                      <a:pt x="271" y="99"/>
                    </a:lnTo>
                    <a:lnTo>
                      <a:pt x="246" y="49"/>
                    </a:lnTo>
                    <a:lnTo>
                      <a:pt x="197" y="2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641;p30">
                <a:extLst>
                  <a:ext uri="{FF2B5EF4-FFF2-40B4-BE49-F238E27FC236}">
                    <a16:creationId xmlns:a16="http://schemas.microsoft.com/office/drawing/2014/main" id="{82B0441F-5CB8-4079-80EF-5AB839E1BE64}"/>
                  </a:ext>
                </a:extLst>
              </p:cNvPr>
              <p:cNvSpPr/>
              <p:nvPr/>
            </p:nvSpPr>
            <p:spPr>
              <a:xfrm>
                <a:off x="6411755" y="5416523"/>
                <a:ext cx="9905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96" extrusionOk="0">
                    <a:moveTo>
                      <a:pt x="74" y="1"/>
                    </a:moveTo>
                    <a:lnTo>
                      <a:pt x="25" y="50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25" y="247"/>
                    </a:lnTo>
                    <a:lnTo>
                      <a:pt x="74" y="271"/>
                    </a:lnTo>
                    <a:lnTo>
                      <a:pt x="148" y="296"/>
                    </a:lnTo>
                    <a:lnTo>
                      <a:pt x="197" y="271"/>
                    </a:lnTo>
                    <a:lnTo>
                      <a:pt x="246" y="247"/>
                    </a:lnTo>
                    <a:lnTo>
                      <a:pt x="271" y="197"/>
                    </a:lnTo>
                    <a:lnTo>
                      <a:pt x="271" y="148"/>
                    </a:lnTo>
                    <a:lnTo>
                      <a:pt x="271" y="99"/>
                    </a:lnTo>
                    <a:lnTo>
                      <a:pt x="246" y="50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642;p30">
                <a:extLst>
                  <a:ext uri="{FF2B5EF4-FFF2-40B4-BE49-F238E27FC236}">
                    <a16:creationId xmlns:a16="http://schemas.microsoft.com/office/drawing/2014/main" id="{D993F971-9710-45DF-9528-9F212649EA88}"/>
                  </a:ext>
                </a:extLst>
              </p:cNvPr>
              <p:cNvSpPr/>
              <p:nvPr/>
            </p:nvSpPr>
            <p:spPr>
              <a:xfrm>
                <a:off x="6391945" y="5436296"/>
                <a:ext cx="10855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21" extrusionOk="0">
                    <a:moveTo>
                      <a:pt x="148" y="1"/>
                    </a:moveTo>
                    <a:lnTo>
                      <a:pt x="75" y="26"/>
                    </a:lnTo>
                    <a:lnTo>
                      <a:pt x="25" y="50"/>
                    </a:lnTo>
                    <a:lnTo>
                      <a:pt x="1" y="99"/>
                    </a:lnTo>
                    <a:lnTo>
                      <a:pt x="1" y="149"/>
                    </a:lnTo>
                    <a:lnTo>
                      <a:pt x="1" y="222"/>
                    </a:lnTo>
                    <a:lnTo>
                      <a:pt x="25" y="272"/>
                    </a:lnTo>
                    <a:lnTo>
                      <a:pt x="75" y="296"/>
                    </a:lnTo>
                    <a:lnTo>
                      <a:pt x="148" y="321"/>
                    </a:lnTo>
                    <a:lnTo>
                      <a:pt x="198" y="296"/>
                    </a:lnTo>
                    <a:lnTo>
                      <a:pt x="247" y="272"/>
                    </a:lnTo>
                    <a:lnTo>
                      <a:pt x="272" y="222"/>
                    </a:lnTo>
                    <a:lnTo>
                      <a:pt x="296" y="149"/>
                    </a:lnTo>
                    <a:lnTo>
                      <a:pt x="272" y="99"/>
                    </a:lnTo>
                    <a:lnTo>
                      <a:pt x="247" y="50"/>
                    </a:lnTo>
                    <a:lnTo>
                      <a:pt x="198" y="26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643;p30">
                <a:extLst>
                  <a:ext uri="{FF2B5EF4-FFF2-40B4-BE49-F238E27FC236}">
                    <a16:creationId xmlns:a16="http://schemas.microsoft.com/office/drawing/2014/main" id="{7189374C-D9FB-4282-8C55-30D95C439B62}"/>
                  </a:ext>
                </a:extLst>
              </p:cNvPr>
              <p:cNvSpPr/>
              <p:nvPr/>
            </p:nvSpPr>
            <p:spPr>
              <a:xfrm>
                <a:off x="6384744" y="5464184"/>
                <a:ext cx="10855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6" extrusionOk="0">
                    <a:moveTo>
                      <a:pt x="75" y="1"/>
                    </a:moveTo>
                    <a:lnTo>
                      <a:pt x="26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198"/>
                    </a:lnTo>
                    <a:lnTo>
                      <a:pt x="26" y="247"/>
                    </a:lnTo>
                    <a:lnTo>
                      <a:pt x="75" y="296"/>
                    </a:lnTo>
                    <a:lnTo>
                      <a:pt x="198" y="296"/>
                    </a:lnTo>
                    <a:lnTo>
                      <a:pt x="247" y="247"/>
                    </a:lnTo>
                    <a:lnTo>
                      <a:pt x="272" y="198"/>
                    </a:lnTo>
                    <a:lnTo>
                      <a:pt x="296" y="148"/>
                    </a:lnTo>
                    <a:lnTo>
                      <a:pt x="272" y="99"/>
                    </a:lnTo>
                    <a:lnTo>
                      <a:pt x="247" y="50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644;p30">
                <a:extLst>
                  <a:ext uri="{FF2B5EF4-FFF2-40B4-BE49-F238E27FC236}">
                    <a16:creationId xmlns:a16="http://schemas.microsoft.com/office/drawing/2014/main" id="{E242EFFD-D59D-4063-B21D-D33486AC3DAA}"/>
                  </a:ext>
                </a:extLst>
              </p:cNvPr>
              <p:cNvSpPr/>
              <p:nvPr/>
            </p:nvSpPr>
            <p:spPr>
              <a:xfrm>
                <a:off x="6391945" y="5491158"/>
                <a:ext cx="10855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21" extrusionOk="0">
                    <a:moveTo>
                      <a:pt x="148" y="1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25" y="99"/>
                    </a:lnTo>
                    <a:lnTo>
                      <a:pt x="1" y="149"/>
                    </a:lnTo>
                    <a:lnTo>
                      <a:pt x="25" y="222"/>
                    </a:lnTo>
                    <a:lnTo>
                      <a:pt x="50" y="272"/>
                    </a:lnTo>
                    <a:lnTo>
                      <a:pt x="99" y="296"/>
                    </a:lnTo>
                    <a:lnTo>
                      <a:pt x="148" y="321"/>
                    </a:lnTo>
                    <a:lnTo>
                      <a:pt x="222" y="296"/>
                    </a:lnTo>
                    <a:lnTo>
                      <a:pt x="272" y="272"/>
                    </a:lnTo>
                    <a:lnTo>
                      <a:pt x="296" y="222"/>
                    </a:lnTo>
                    <a:lnTo>
                      <a:pt x="296" y="149"/>
                    </a:lnTo>
                    <a:lnTo>
                      <a:pt x="296" y="99"/>
                    </a:lnTo>
                    <a:lnTo>
                      <a:pt x="272" y="50"/>
                    </a:lnTo>
                    <a:lnTo>
                      <a:pt x="222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645;p30">
                <a:extLst>
                  <a:ext uri="{FF2B5EF4-FFF2-40B4-BE49-F238E27FC236}">
                    <a16:creationId xmlns:a16="http://schemas.microsoft.com/office/drawing/2014/main" id="{0EE33A9F-3D53-4149-946F-3090A9BC4DA7}"/>
                  </a:ext>
                </a:extLst>
              </p:cNvPr>
              <p:cNvSpPr/>
              <p:nvPr/>
            </p:nvSpPr>
            <p:spPr>
              <a:xfrm>
                <a:off x="6487304" y="5490281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74" y="0"/>
                    </a:moveTo>
                    <a:lnTo>
                      <a:pt x="25" y="49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25" y="246"/>
                    </a:lnTo>
                    <a:lnTo>
                      <a:pt x="74" y="296"/>
                    </a:lnTo>
                    <a:lnTo>
                      <a:pt x="222" y="296"/>
                    </a:lnTo>
                    <a:lnTo>
                      <a:pt x="246" y="246"/>
                    </a:lnTo>
                    <a:lnTo>
                      <a:pt x="295" y="197"/>
                    </a:lnTo>
                    <a:lnTo>
                      <a:pt x="295" y="148"/>
                    </a:lnTo>
                    <a:lnTo>
                      <a:pt x="295" y="99"/>
                    </a:lnTo>
                    <a:lnTo>
                      <a:pt x="246" y="4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646;p30">
                <a:extLst>
                  <a:ext uri="{FF2B5EF4-FFF2-40B4-BE49-F238E27FC236}">
                    <a16:creationId xmlns:a16="http://schemas.microsoft.com/office/drawing/2014/main" id="{C2044C40-EDCB-4F7A-BE01-273C536A6689}"/>
                  </a:ext>
                </a:extLst>
              </p:cNvPr>
              <p:cNvSpPr/>
              <p:nvPr/>
            </p:nvSpPr>
            <p:spPr>
              <a:xfrm>
                <a:off x="6494468" y="5462393"/>
                <a:ext cx="10855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6" extrusionOk="0">
                    <a:moveTo>
                      <a:pt x="149" y="0"/>
                    </a:moveTo>
                    <a:lnTo>
                      <a:pt x="75" y="25"/>
                    </a:lnTo>
                    <a:lnTo>
                      <a:pt x="26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222"/>
                    </a:lnTo>
                    <a:lnTo>
                      <a:pt x="26" y="271"/>
                    </a:lnTo>
                    <a:lnTo>
                      <a:pt x="75" y="296"/>
                    </a:lnTo>
                    <a:lnTo>
                      <a:pt x="198" y="296"/>
                    </a:lnTo>
                    <a:lnTo>
                      <a:pt x="247" y="271"/>
                    </a:lnTo>
                    <a:lnTo>
                      <a:pt x="272" y="222"/>
                    </a:lnTo>
                    <a:lnTo>
                      <a:pt x="296" y="148"/>
                    </a:lnTo>
                    <a:lnTo>
                      <a:pt x="272" y="99"/>
                    </a:lnTo>
                    <a:lnTo>
                      <a:pt x="247" y="50"/>
                    </a:lnTo>
                    <a:lnTo>
                      <a:pt x="198" y="25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647;p30">
                <a:extLst>
                  <a:ext uri="{FF2B5EF4-FFF2-40B4-BE49-F238E27FC236}">
                    <a16:creationId xmlns:a16="http://schemas.microsoft.com/office/drawing/2014/main" id="{89242C98-8048-4F26-B68E-2851D8312021}"/>
                  </a:ext>
                </a:extLst>
              </p:cNvPr>
              <p:cNvSpPr/>
              <p:nvPr/>
            </p:nvSpPr>
            <p:spPr>
              <a:xfrm>
                <a:off x="6486390" y="5435419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74" y="0"/>
                    </a:moveTo>
                    <a:lnTo>
                      <a:pt x="50" y="50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50" y="246"/>
                    </a:lnTo>
                    <a:lnTo>
                      <a:pt x="74" y="296"/>
                    </a:lnTo>
                    <a:lnTo>
                      <a:pt x="222" y="296"/>
                    </a:lnTo>
                    <a:lnTo>
                      <a:pt x="271" y="246"/>
                    </a:lnTo>
                    <a:lnTo>
                      <a:pt x="296" y="197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648;p30">
                <a:extLst>
                  <a:ext uri="{FF2B5EF4-FFF2-40B4-BE49-F238E27FC236}">
                    <a16:creationId xmlns:a16="http://schemas.microsoft.com/office/drawing/2014/main" id="{6A688C3B-2C20-483E-BDE4-6732A0660328}"/>
                  </a:ext>
                </a:extLst>
              </p:cNvPr>
              <p:cNvSpPr/>
              <p:nvPr/>
            </p:nvSpPr>
            <p:spPr>
              <a:xfrm>
                <a:off x="6465703" y="5415609"/>
                <a:ext cx="10819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7" extrusionOk="0">
                    <a:moveTo>
                      <a:pt x="99" y="1"/>
                    </a:moveTo>
                    <a:lnTo>
                      <a:pt x="50" y="50"/>
                    </a:lnTo>
                    <a:lnTo>
                      <a:pt x="25" y="99"/>
                    </a:lnTo>
                    <a:lnTo>
                      <a:pt x="1" y="149"/>
                    </a:lnTo>
                    <a:lnTo>
                      <a:pt x="25" y="198"/>
                    </a:lnTo>
                    <a:lnTo>
                      <a:pt x="50" y="247"/>
                    </a:lnTo>
                    <a:lnTo>
                      <a:pt x="99" y="296"/>
                    </a:lnTo>
                    <a:lnTo>
                      <a:pt x="222" y="296"/>
                    </a:lnTo>
                    <a:lnTo>
                      <a:pt x="271" y="247"/>
                    </a:lnTo>
                    <a:lnTo>
                      <a:pt x="296" y="198"/>
                    </a:lnTo>
                    <a:lnTo>
                      <a:pt x="296" y="149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649;p30">
                <a:extLst>
                  <a:ext uri="{FF2B5EF4-FFF2-40B4-BE49-F238E27FC236}">
                    <a16:creationId xmlns:a16="http://schemas.microsoft.com/office/drawing/2014/main" id="{677CFC6C-11F6-447C-BE9D-DB90626096FF}"/>
                  </a:ext>
                </a:extLst>
              </p:cNvPr>
              <p:cNvSpPr/>
              <p:nvPr/>
            </p:nvSpPr>
            <p:spPr>
              <a:xfrm>
                <a:off x="6288545" y="5707899"/>
                <a:ext cx="311187" cy="25219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690" extrusionOk="0">
                    <a:moveTo>
                      <a:pt x="0" y="1"/>
                    </a:moveTo>
                    <a:lnTo>
                      <a:pt x="172" y="25"/>
                    </a:lnTo>
                    <a:lnTo>
                      <a:pt x="320" y="75"/>
                    </a:lnTo>
                    <a:lnTo>
                      <a:pt x="468" y="124"/>
                    </a:lnTo>
                    <a:lnTo>
                      <a:pt x="714" y="222"/>
                    </a:lnTo>
                    <a:lnTo>
                      <a:pt x="911" y="345"/>
                    </a:lnTo>
                    <a:lnTo>
                      <a:pt x="1132" y="468"/>
                    </a:lnTo>
                    <a:lnTo>
                      <a:pt x="1378" y="591"/>
                    </a:lnTo>
                    <a:lnTo>
                      <a:pt x="1501" y="641"/>
                    </a:lnTo>
                    <a:lnTo>
                      <a:pt x="1649" y="665"/>
                    </a:lnTo>
                    <a:lnTo>
                      <a:pt x="1821" y="690"/>
                    </a:lnTo>
                    <a:lnTo>
                      <a:pt x="2215" y="690"/>
                    </a:lnTo>
                    <a:lnTo>
                      <a:pt x="2387" y="665"/>
                    </a:lnTo>
                    <a:lnTo>
                      <a:pt x="2559" y="641"/>
                    </a:lnTo>
                    <a:lnTo>
                      <a:pt x="2682" y="591"/>
                    </a:lnTo>
                    <a:lnTo>
                      <a:pt x="2928" y="468"/>
                    </a:lnTo>
                    <a:lnTo>
                      <a:pt x="3150" y="345"/>
                    </a:lnTo>
                    <a:lnTo>
                      <a:pt x="3347" y="222"/>
                    </a:lnTo>
                    <a:lnTo>
                      <a:pt x="3593" y="124"/>
                    </a:lnTo>
                    <a:lnTo>
                      <a:pt x="3740" y="75"/>
                    </a:lnTo>
                    <a:lnTo>
                      <a:pt x="3888" y="25"/>
                    </a:lnTo>
                    <a:lnTo>
                      <a:pt x="4060" y="1"/>
                    </a:lnTo>
                    <a:close/>
                    <a:moveTo>
                      <a:pt x="4454" y="1"/>
                    </a:moveTo>
                    <a:lnTo>
                      <a:pt x="4626" y="25"/>
                    </a:lnTo>
                    <a:lnTo>
                      <a:pt x="4774" y="75"/>
                    </a:lnTo>
                    <a:lnTo>
                      <a:pt x="4921" y="124"/>
                    </a:lnTo>
                    <a:lnTo>
                      <a:pt x="5143" y="222"/>
                    </a:lnTo>
                    <a:lnTo>
                      <a:pt x="5364" y="345"/>
                    </a:lnTo>
                    <a:lnTo>
                      <a:pt x="5586" y="468"/>
                    </a:lnTo>
                    <a:lnTo>
                      <a:pt x="5807" y="591"/>
                    </a:lnTo>
                    <a:lnTo>
                      <a:pt x="5955" y="641"/>
                    </a:lnTo>
                    <a:lnTo>
                      <a:pt x="6102" y="665"/>
                    </a:lnTo>
                    <a:lnTo>
                      <a:pt x="6275" y="690"/>
                    </a:lnTo>
                    <a:lnTo>
                      <a:pt x="6668" y="690"/>
                    </a:lnTo>
                    <a:lnTo>
                      <a:pt x="6841" y="665"/>
                    </a:lnTo>
                    <a:lnTo>
                      <a:pt x="7013" y="641"/>
                    </a:lnTo>
                    <a:lnTo>
                      <a:pt x="7136" y="591"/>
                    </a:lnTo>
                    <a:lnTo>
                      <a:pt x="7382" y="468"/>
                    </a:lnTo>
                    <a:lnTo>
                      <a:pt x="7579" y="345"/>
                    </a:lnTo>
                    <a:lnTo>
                      <a:pt x="7800" y="222"/>
                    </a:lnTo>
                    <a:lnTo>
                      <a:pt x="8046" y="124"/>
                    </a:lnTo>
                    <a:lnTo>
                      <a:pt x="8169" y="75"/>
                    </a:lnTo>
                    <a:lnTo>
                      <a:pt x="8342" y="25"/>
                    </a:lnTo>
                    <a:lnTo>
                      <a:pt x="85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650;p30">
                <a:extLst>
                  <a:ext uri="{FF2B5EF4-FFF2-40B4-BE49-F238E27FC236}">
                    <a16:creationId xmlns:a16="http://schemas.microsoft.com/office/drawing/2014/main" id="{1187EDC7-57EF-4BF1-B15B-3912E76A8864}"/>
                  </a:ext>
                </a:extLst>
              </p:cNvPr>
              <p:cNvSpPr/>
              <p:nvPr/>
            </p:nvSpPr>
            <p:spPr>
              <a:xfrm>
                <a:off x="6281344" y="5707899"/>
                <a:ext cx="325587" cy="25219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69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97" y="1"/>
                    </a:lnTo>
                    <a:lnTo>
                      <a:pt x="369" y="25"/>
                    </a:lnTo>
                    <a:lnTo>
                      <a:pt x="517" y="75"/>
                    </a:lnTo>
                    <a:lnTo>
                      <a:pt x="665" y="124"/>
                    </a:lnTo>
                    <a:lnTo>
                      <a:pt x="911" y="222"/>
                    </a:lnTo>
                    <a:lnTo>
                      <a:pt x="1108" y="345"/>
                    </a:lnTo>
                    <a:lnTo>
                      <a:pt x="1329" y="468"/>
                    </a:lnTo>
                    <a:lnTo>
                      <a:pt x="1575" y="591"/>
                    </a:lnTo>
                    <a:lnTo>
                      <a:pt x="1698" y="641"/>
                    </a:lnTo>
                    <a:lnTo>
                      <a:pt x="1846" y="665"/>
                    </a:lnTo>
                    <a:lnTo>
                      <a:pt x="2018" y="690"/>
                    </a:lnTo>
                    <a:lnTo>
                      <a:pt x="2215" y="690"/>
                    </a:lnTo>
                    <a:lnTo>
                      <a:pt x="2215" y="690"/>
                    </a:lnTo>
                    <a:lnTo>
                      <a:pt x="2412" y="690"/>
                    </a:lnTo>
                    <a:lnTo>
                      <a:pt x="2584" y="665"/>
                    </a:lnTo>
                    <a:lnTo>
                      <a:pt x="2756" y="641"/>
                    </a:lnTo>
                    <a:lnTo>
                      <a:pt x="2879" y="591"/>
                    </a:lnTo>
                    <a:lnTo>
                      <a:pt x="3125" y="468"/>
                    </a:lnTo>
                    <a:lnTo>
                      <a:pt x="3347" y="345"/>
                    </a:lnTo>
                    <a:lnTo>
                      <a:pt x="3544" y="222"/>
                    </a:lnTo>
                    <a:lnTo>
                      <a:pt x="3790" y="124"/>
                    </a:lnTo>
                    <a:lnTo>
                      <a:pt x="3937" y="75"/>
                    </a:lnTo>
                    <a:lnTo>
                      <a:pt x="4085" y="25"/>
                    </a:lnTo>
                    <a:lnTo>
                      <a:pt x="4257" y="1"/>
                    </a:lnTo>
                    <a:lnTo>
                      <a:pt x="4454" y="1"/>
                    </a:lnTo>
                    <a:lnTo>
                      <a:pt x="4454" y="1"/>
                    </a:lnTo>
                    <a:lnTo>
                      <a:pt x="4651" y="1"/>
                    </a:lnTo>
                    <a:lnTo>
                      <a:pt x="4823" y="25"/>
                    </a:lnTo>
                    <a:lnTo>
                      <a:pt x="4971" y="75"/>
                    </a:lnTo>
                    <a:lnTo>
                      <a:pt x="5118" y="124"/>
                    </a:lnTo>
                    <a:lnTo>
                      <a:pt x="5340" y="222"/>
                    </a:lnTo>
                    <a:lnTo>
                      <a:pt x="5561" y="345"/>
                    </a:lnTo>
                    <a:lnTo>
                      <a:pt x="5783" y="468"/>
                    </a:lnTo>
                    <a:lnTo>
                      <a:pt x="6004" y="591"/>
                    </a:lnTo>
                    <a:lnTo>
                      <a:pt x="6152" y="641"/>
                    </a:lnTo>
                    <a:lnTo>
                      <a:pt x="6299" y="665"/>
                    </a:lnTo>
                    <a:lnTo>
                      <a:pt x="6472" y="690"/>
                    </a:lnTo>
                    <a:lnTo>
                      <a:pt x="6669" y="690"/>
                    </a:lnTo>
                    <a:lnTo>
                      <a:pt x="6669" y="690"/>
                    </a:lnTo>
                    <a:lnTo>
                      <a:pt x="6865" y="690"/>
                    </a:lnTo>
                    <a:lnTo>
                      <a:pt x="7038" y="665"/>
                    </a:lnTo>
                    <a:lnTo>
                      <a:pt x="7210" y="641"/>
                    </a:lnTo>
                    <a:lnTo>
                      <a:pt x="7333" y="591"/>
                    </a:lnTo>
                    <a:lnTo>
                      <a:pt x="7579" y="468"/>
                    </a:lnTo>
                    <a:lnTo>
                      <a:pt x="7776" y="345"/>
                    </a:lnTo>
                    <a:lnTo>
                      <a:pt x="7997" y="222"/>
                    </a:lnTo>
                    <a:lnTo>
                      <a:pt x="8243" y="124"/>
                    </a:lnTo>
                    <a:lnTo>
                      <a:pt x="8366" y="75"/>
                    </a:lnTo>
                    <a:lnTo>
                      <a:pt x="8539" y="25"/>
                    </a:lnTo>
                    <a:lnTo>
                      <a:pt x="8711" y="1"/>
                    </a:lnTo>
                    <a:lnTo>
                      <a:pt x="890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651;p30">
                <a:extLst>
                  <a:ext uri="{FF2B5EF4-FFF2-40B4-BE49-F238E27FC236}">
                    <a16:creationId xmlns:a16="http://schemas.microsoft.com/office/drawing/2014/main" id="{56419752-99C8-4C73-8653-0429DD867364}"/>
                  </a:ext>
                </a:extLst>
              </p:cNvPr>
              <p:cNvSpPr/>
              <p:nvPr/>
            </p:nvSpPr>
            <p:spPr>
              <a:xfrm>
                <a:off x="6281344" y="5678221"/>
                <a:ext cx="325587" cy="54898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1502" extrusionOk="0">
                    <a:moveTo>
                      <a:pt x="615" y="1"/>
                    </a:moveTo>
                    <a:lnTo>
                      <a:pt x="492" y="25"/>
                    </a:lnTo>
                    <a:lnTo>
                      <a:pt x="369" y="50"/>
                    </a:lnTo>
                    <a:lnTo>
                      <a:pt x="271" y="99"/>
                    </a:lnTo>
                    <a:lnTo>
                      <a:pt x="173" y="173"/>
                    </a:lnTo>
                    <a:lnTo>
                      <a:pt x="99" y="272"/>
                    </a:lnTo>
                    <a:lnTo>
                      <a:pt x="50" y="370"/>
                    </a:lnTo>
                    <a:lnTo>
                      <a:pt x="25" y="493"/>
                    </a:lnTo>
                    <a:lnTo>
                      <a:pt x="0" y="616"/>
                    </a:lnTo>
                    <a:lnTo>
                      <a:pt x="0" y="813"/>
                    </a:lnTo>
                    <a:lnTo>
                      <a:pt x="197" y="813"/>
                    </a:lnTo>
                    <a:lnTo>
                      <a:pt x="369" y="837"/>
                    </a:lnTo>
                    <a:lnTo>
                      <a:pt x="517" y="887"/>
                    </a:lnTo>
                    <a:lnTo>
                      <a:pt x="665" y="936"/>
                    </a:lnTo>
                    <a:lnTo>
                      <a:pt x="911" y="1034"/>
                    </a:lnTo>
                    <a:lnTo>
                      <a:pt x="1108" y="1157"/>
                    </a:lnTo>
                    <a:lnTo>
                      <a:pt x="1329" y="1280"/>
                    </a:lnTo>
                    <a:lnTo>
                      <a:pt x="1575" y="1403"/>
                    </a:lnTo>
                    <a:lnTo>
                      <a:pt x="1698" y="1453"/>
                    </a:lnTo>
                    <a:lnTo>
                      <a:pt x="1846" y="1477"/>
                    </a:lnTo>
                    <a:lnTo>
                      <a:pt x="2018" y="1502"/>
                    </a:lnTo>
                    <a:lnTo>
                      <a:pt x="2412" y="1502"/>
                    </a:lnTo>
                    <a:lnTo>
                      <a:pt x="2584" y="1477"/>
                    </a:lnTo>
                    <a:lnTo>
                      <a:pt x="2756" y="1453"/>
                    </a:lnTo>
                    <a:lnTo>
                      <a:pt x="2879" y="1403"/>
                    </a:lnTo>
                    <a:lnTo>
                      <a:pt x="3125" y="1280"/>
                    </a:lnTo>
                    <a:lnTo>
                      <a:pt x="3347" y="1157"/>
                    </a:lnTo>
                    <a:lnTo>
                      <a:pt x="3544" y="1034"/>
                    </a:lnTo>
                    <a:lnTo>
                      <a:pt x="3790" y="936"/>
                    </a:lnTo>
                    <a:lnTo>
                      <a:pt x="3937" y="887"/>
                    </a:lnTo>
                    <a:lnTo>
                      <a:pt x="4085" y="837"/>
                    </a:lnTo>
                    <a:lnTo>
                      <a:pt x="4257" y="813"/>
                    </a:lnTo>
                    <a:lnTo>
                      <a:pt x="4651" y="813"/>
                    </a:lnTo>
                    <a:lnTo>
                      <a:pt x="4823" y="837"/>
                    </a:lnTo>
                    <a:lnTo>
                      <a:pt x="4971" y="887"/>
                    </a:lnTo>
                    <a:lnTo>
                      <a:pt x="5118" y="936"/>
                    </a:lnTo>
                    <a:lnTo>
                      <a:pt x="5340" y="1034"/>
                    </a:lnTo>
                    <a:lnTo>
                      <a:pt x="5561" y="1157"/>
                    </a:lnTo>
                    <a:lnTo>
                      <a:pt x="5783" y="1280"/>
                    </a:lnTo>
                    <a:lnTo>
                      <a:pt x="6004" y="1403"/>
                    </a:lnTo>
                    <a:lnTo>
                      <a:pt x="6152" y="1453"/>
                    </a:lnTo>
                    <a:lnTo>
                      <a:pt x="6299" y="1477"/>
                    </a:lnTo>
                    <a:lnTo>
                      <a:pt x="6472" y="1502"/>
                    </a:lnTo>
                    <a:lnTo>
                      <a:pt x="6865" y="1502"/>
                    </a:lnTo>
                    <a:lnTo>
                      <a:pt x="7038" y="1477"/>
                    </a:lnTo>
                    <a:lnTo>
                      <a:pt x="7210" y="1453"/>
                    </a:lnTo>
                    <a:lnTo>
                      <a:pt x="7333" y="1403"/>
                    </a:lnTo>
                    <a:lnTo>
                      <a:pt x="7579" y="1280"/>
                    </a:lnTo>
                    <a:lnTo>
                      <a:pt x="7776" y="1157"/>
                    </a:lnTo>
                    <a:lnTo>
                      <a:pt x="7997" y="1034"/>
                    </a:lnTo>
                    <a:lnTo>
                      <a:pt x="8243" y="936"/>
                    </a:lnTo>
                    <a:lnTo>
                      <a:pt x="8366" y="887"/>
                    </a:lnTo>
                    <a:lnTo>
                      <a:pt x="8539" y="837"/>
                    </a:lnTo>
                    <a:lnTo>
                      <a:pt x="8711" y="813"/>
                    </a:lnTo>
                    <a:lnTo>
                      <a:pt x="8908" y="813"/>
                    </a:lnTo>
                    <a:lnTo>
                      <a:pt x="8908" y="616"/>
                    </a:lnTo>
                    <a:lnTo>
                      <a:pt x="8883" y="493"/>
                    </a:lnTo>
                    <a:lnTo>
                      <a:pt x="8858" y="370"/>
                    </a:lnTo>
                    <a:lnTo>
                      <a:pt x="8785" y="272"/>
                    </a:lnTo>
                    <a:lnTo>
                      <a:pt x="8711" y="173"/>
                    </a:lnTo>
                    <a:lnTo>
                      <a:pt x="8637" y="99"/>
                    </a:lnTo>
                    <a:lnTo>
                      <a:pt x="8539" y="50"/>
                    </a:lnTo>
                    <a:lnTo>
                      <a:pt x="8416" y="25"/>
                    </a:lnTo>
                    <a:lnTo>
                      <a:pt x="82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652;p30">
                <a:extLst>
                  <a:ext uri="{FF2B5EF4-FFF2-40B4-BE49-F238E27FC236}">
                    <a16:creationId xmlns:a16="http://schemas.microsoft.com/office/drawing/2014/main" id="{B0580770-13CD-40A0-AA46-620B5E32709D}"/>
                  </a:ext>
                </a:extLst>
              </p:cNvPr>
              <p:cNvSpPr/>
              <p:nvPr/>
            </p:nvSpPr>
            <p:spPr>
              <a:xfrm>
                <a:off x="6548452" y="5678221"/>
                <a:ext cx="58480" cy="39620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084" extrusionOk="0">
                    <a:moveTo>
                      <a:pt x="0" y="1"/>
                    </a:moveTo>
                    <a:lnTo>
                      <a:pt x="123" y="25"/>
                    </a:lnTo>
                    <a:lnTo>
                      <a:pt x="246" y="50"/>
                    </a:lnTo>
                    <a:lnTo>
                      <a:pt x="345" y="99"/>
                    </a:lnTo>
                    <a:lnTo>
                      <a:pt x="443" y="173"/>
                    </a:lnTo>
                    <a:lnTo>
                      <a:pt x="517" y="272"/>
                    </a:lnTo>
                    <a:lnTo>
                      <a:pt x="566" y="370"/>
                    </a:lnTo>
                    <a:lnTo>
                      <a:pt x="591" y="493"/>
                    </a:lnTo>
                    <a:lnTo>
                      <a:pt x="615" y="616"/>
                    </a:lnTo>
                    <a:lnTo>
                      <a:pt x="615" y="1084"/>
                    </a:lnTo>
                    <a:lnTo>
                      <a:pt x="812" y="985"/>
                    </a:lnTo>
                    <a:lnTo>
                      <a:pt x="1009" y="887"/>
                    </a:lnTo>
                    <a:lnTo>
                      <a:pt x="1280" y="837"/>
                    </a:lnTo>
                    <a:lnTo>
                      <a:pt x="1600" y="813"/>
                    </a:lnTo>
                    <a:lnTo>
                      <a:pt x="1600" y="616"/>
                    </a:lnTo>
                    <a:lnTo>
                      <a:pt x="1575" y="493"/>
                    </a:lnTo>
                    <a:lnTo>
                      <a:pt x="1550" y="370"/>
                    </a:lnTo>
                    <a:lnTo>
                      <a:pt x="1477" y="272"/>
                    </a:lnTo>
                    <a:lnTo>
                      <a:pt x="1403" y="173"/>
                    </a:lnTo>
                    <a:lnTo>
                      <a:pt x="1329" y="99"/>
                    </a:lnTo>
                    <a:lnTo>
                      <a:pt x="1231" y="50"/>
                    </a:lnTo>
                    <a:lnTo>
                      <a:pt x="1108" y="25"/>
                    </a:lnTo>
                    <a:lnTo>
                      <a:pt x="9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653;p30">
                <a:extLst>
                  <a:ext uri="{FF2B5EF4-FFF2-40B4-BE49-F238E27FC236}">
                    <a16:creationId xmlns:a16="http://schemas.microsoft.com/office/drawing/2014/main" id="{DFEB6ADF-A4E7-4130-86C9-B9409584113A}"/>
                  </a:ext>
                </a:extLst>
              </p:cNvPr>
              <p:cNvSpPr/>
              <p:nvPr/>
            </p:nvSpPr>
            <p:spPr>
              <a:xfrm>
                <a:off x="6356893" y="5751979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148" y="1"/>
                    </a:moveTo>
                    <a:lnTo>
                      <a:pt x="99" y="25"/>
                    </a:lnTo>
                    <a:lnTo>
                      <a:pt x="49" y="50"/>
                    </a:lnTo>
                    <a:lnTo>
                      <a:pt x="25" y="99"/>
                    </a:lnTo>
                    <a:lnTo>
                      <a:pt x="0" y="148"/>
                    </a:lnTo>
                    <a:lnTo>
                      <a:pt x="25" y="197"/>
                    </a:lnTo>
                    <a:lnTo>
                      <a:pt x="49" y="247"/>
                    </a:lnTo>
                    <a:lnTo>
                      <a:pt x="99" y="296"/>
                    </a:lnTo>
                    <a:lnTo>
                      <a:pt x="222" y="296"/>
                    </a:lnTo>
                    <a:lnTo>
                      <a:pt x="271" y="247"/>
                    </a:lnTo>
                    <a:lnTo>
                      <a:pt x="295" y="197"/>
                    </a:lnTo>
                    <a:lnTo>
                      <a:pt x="295" y="148"/>
                    </a:lnTo>
                    <a:lnTo>
                      <a:pt x="295" y="99"/>
                    </a:lnTo>
                    <a:lnTo>
                      <a:pt x="271" y="50"/>
                    </a:lnTo>
                    <a:lnTo>
                      <a:pt x="222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654;p30">
                <a:extLst>
                  <a:ext uri="{FF2B5EF4-FFF2-40B4-BE49-F238E27FC236}">
                    <a16:creationId xmlns:a16="http://schemas.microsoft.com/office/drawing/2014/main" id="{9D035C6A-8CA9-484C-AE28-58C60FF974AC}"/>
                  </a:ext>
                </a:extLst>
              </p:cNvPr>
              <p:cNvSpPr/>
              <p:nvPr/>
            </p:nvSpPr>
            <p:spPr>
              <a:xfrm>
                <a:off x="6437815" y="5725919"/>
                <a:ext cx="10855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6" extrusionOk="0">
                    <a:moveTo>
                      <a:pt x="75" y="0"/>
                    </a:moveTo>
                    <a:lnTo>
                      <a:pt x="50" y="49"/>
                    </a:lnTo>
                    <a:lnTo>
                      <a:pt x="1" y="98"/>
                    </a:lnTo>
                    <a:lnTo>
                      <a:pt x="1" y="148"/>
                    </a:lnTo>
                    <a:lnTo>
                      <a:pt x="1" y="197"/>
                    </a:lnTo>
                    <a:lnTo>
                      <a:pt x="50" y="246"/>
                    </a:lnTo>
                    <a:lnTo>
                      <a:pt x="75" y="295"/>
                    </a:lnTo>
                    <a:lnTo>
                      <a:pt x="222" y="295"/>
                    </a:lnTo>
                    <a:lnTo>
                      <a:pt x="247" y="246"/>
                    </a:lnTo>
                    <a:lnTo>
                      <a:pt x="296" y="197"/>
                    </a:lnTo>
                    <a:lnTo>
                      <a:pt x="296" y="148"/>
                    </a:lnTo>
                    <a:lnTo>
                      <a:pt x="296" y="98"/>
                    </a:lnTo>
                    <a:lnTo>
                      <a:pt x="247" y="4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655;p30">
                <a:extLst>
                  <a:ext uri="{FF2B5EF4-FFF2-40B4-BE49-F238E27FC236}">
                    <a16:creationId xmlns:a16="http://schemas.microsoft.com/office/drawing/2014/main" id="{8CBC7A42-6DDA-4A09-BEB0-D3EBF2CEEEAB}"/>
                  </a:ext>
                </a:extLst>
              </p:cNvPr>
              <p:cNvSpPr/>
              <p:nvPr/>
            </p:nvSpPr>
            <p:spPr>
              <a:xfrm>
                <a:off x="6411755" y="5735787"/>
                <a:ext cx="10819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148" y="1"/>
                    </a:moveTo>
                    <a:lnTo>
                      <a:pt x="74" y="25"/>
                    </a:lnTo>
                    <a:lnTo>
                      <a:pt x="25" y="50"/>
                    </a:lnTo>
                    <a:lnTo>
                      <a:pt x="0" y="99"/>
                    </a:lnTo>
                    <a:lnTo>
                      <a:pt x="0" y="173"/>
                    </a:lnTo>
                    <a:lnTo>
                      <a:pt x="0" y="222"/>
                    </a:lnTo>
                    <a:lnTo>
                      <a:pt x="25" y="271"/>
                    </a:lnTo>
                    <a:lnTo>
                      <a:pt x="74" y="296"/>
                    </a:lnTo>
                    <a:lnTo>
                      <a:pt x="148" y="321"/>
                    </a:lnTo>
                    <a:lnTo>
                      <a:pt x="197" y="296"/>
                    </a:lnTo>
                    <a:lnTo>
                      <a:pt x="246" y="271"/>
                    </a:lnTo>
                    <a:lnTo>
                      <a:pt x="271" y="222"/>
                    </a:lnTo>
                    <a:lnTo>
                      <a:pt x="295" y="173"/>
                    </a:lnTo>
                    <a:lnTo>
                      <a:pt x="271" y="99"/>
                    </a:lnTo>
                    <a:lnTo>
                      <a:pt x="246" y="50"/>
                    </a:lnTo>
                    <a:lnTo>
                      <a:pt x="197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656;p30">
                <a:extLst>
                  <a:ext uri="{FF2B5EF4-FFF2-40B4-BE49-F238E27FC236}">
                    <a16:creationId xmlns:a16="http://schemas.microsoft.com/office/drawing/2014/main" id="{4DA6BF53-0420-4AE4-AF94-0723FB09FB43}"/>
                  </a:ext>
                </a:extLst>
              </p:cNvPr>
              <p:cNvSpPr/>
              <p:nvPr/>
            </p:nvSpPr>
            <p:spPr>
              <a:xfrm>
                <a:off x="6385658" y="5747483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74" y="1"/>
                    </a:moveTo>
                    <a:lnTo>
                      <a:pt x="25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197"/>
                    </a:lnTo>
                    <a:lnTo>
                      <a:pt x="25" y="247"/>
                    </a:lnTo>
                    <a:lnTo>
                      <a:pt x="74" y="296"/>
                    </a:lnTo>
                    <a:lnTo>
                      <a:pt x="197" y="296"/>
                    </a:lnTo>
                    <a:lnTo>
                      <a:pt x="247" y="247"/>
                    </a:lnTo>
                    <a:lnTo>
                      <a:pt x="271" y="197"/>
                    </a:lnTo>
                    <a:lnTo>
                      <a:pt x="296" y="148"/>
                    </a:lnTo>
                    <a:lnTo>
                      <a:pt x="271" y="99"/>
                    </a:lnTo>
                    <a:lnTo>
                      <a:pt x="247" y="50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657;p30">
                <a:extLst>
                  <a:ext uri="{FF2B5EF4-FFF2-40B4-BE49-F238E27FC236}">
                    <a16:creationId xmlns:a16="http://schemas.microsoft.com/office/drawing/2014/main" id="{CB7B7E98-2E47-42BB-B3A7-DA2186FAAB12}"/>
                  </a:ext>
                </a:extLst>
              </p:cNvPr>
              <p:cNvSpPr/>
              <p:nvPr/>
            </p:nvSpPr>
            <p:spPr>
              <a:xfrm>
                <a:off x="6572721" y="5735787"/>
                <a:ext cx="10819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148" y="1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25" y="99"/>
                    </a:lnTo>
                    <a:lnTo>
                      <a:pt x="1" y="173"/>
                    </a:lnTo>
                    <a:lnTo>
                      <a:pt x="25" y="222"/>
                    </a:lnTo>
                    <a:lnTo>
                      <a:pt x="50" y="271"/>
                    </a:lnTo>
                    <a:lnTo>
                      <a:pt x="99" y="296"/>
                    </a:lnTo>
                    <a:lnTo>
                      <a:pt x="148" y="321"/>
                    </a:lnTo>
                    <a:lnTo>
                      <a:pt x="222" y="296"/>
                    </a:lnTo>
                    <a:lnTo>
                      <a:pt x="271" y="271"/>
                    </a:lnTo>
                    <a:lnTo>
                      <a:pt x="296" y="222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658;p30">
                <a:extLst>
                  <a:ext uri="{FF2B5EF4-FFF2-40B4-BE49-F238E27FC236}">
                    <a16:creationId xmlns:a16="http://schemas.microsoft.com/office/drawing/2014/main" id="{30DEF195-DFC6-43A9-9987-96E2CEC2E4BF}"/>
                  </a:ext>
                </a:extLst>
              </p:cNvPr>
              <p:cNvSpPr/>
              <p:nvPr/>
            </p:nvSpPr>
            <p:spPr>
              <a:xfrm>
                <a:off x="6546661" y="5747483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74" y="1"/>
                    </a:moveTo>
                    <a:lnTo>
                      <a:pt x="49" y="50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49" y="247"/>
                    </a:lnTo>
                    <a:lnTo>
                      <a:pt x="74" y="296"/>
                    </a:lnTo>
                    <a:lnTo>
                      <a:pt x="222" y="296"/>
                    </a:lnTo>
                    <a:lnTo>
                      <a:pt x="246" y="247"/>
                    </a:lnTo>
                    <a:lnTo>
                      <a:pt x="295" y="197"/>
                    </a:lnTo>
                    <a:lnTo>
                      <a:pt x="295" y="148"/>
                    </a:lnTo>
                    <a:lnTo>
                      <a:pt x="295" y="99"/>
                    </a:lnTo>
                    <a:lnTo>
                      <a:pt x="246" y="50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659;p30">
                <a:extLst>
                  <a:ext uri="{FF2B5EF4-FFF2-40B4-BE49-F238E27FC236}">
                    <a16:creationId xmlns:a16="http://schemas.microsoft.com/office/drawing/2014/main" id="{04E622AC-BEF1-4913-94F7-785998C05478}"/>
                  </a:ext>
                </a:extLst>
              </p:cNvPr>
              <p:cNvSpPr/>
              <p:nvPr/>
            </p:nvSpPr>
            <p:spPr>
              <a:xfrm>
                <a:off x="6464789" y="5735787"/>
                <a:ext cx="10855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21" extrusionOk="0">
                    <a:moveTo>
                      <a:pt x="149" y="1"/>
                    </a:moveTo>
                    <a:lnTo>
                      <a:pt x="75" y="25"/>
                    </a:lnTo>
                    <a:lnTo>
                      <a:pt x="50" y="50"/>
                    </a:lnTo>
                    <a:lnTo>
                      <a:pt x="1" y="99"/>
                    </a:lnTo>
                    <a:lnTo>
                      <a:pt x="1" y="173"/>
                    </a:lnTo>
                    <a:lnTo>
                      <a:pt x="1" y="222"/>
                    </a:lnTo>
                    <a:lnTo>
                      <a:pt x="50" y="271"/>
                    </a:lnTo>
                    <a:lnTo>
                      <a:pt x="75" y="296"/>
                    </a:lnTo>
                    <a:lnTo>
                      <a:pt x="149" y="321"/>
                    </a:lnTo>
                    <a:lnTo>
                      <a:pt x="222" y="296"/>
                    </a:lnTo>
                    <a:lnTo>
                      <a:pt x="247" y="271"/>
                    </a:lnTo>
                    <a:lnTo>
                      <a:pt x="296" y="222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72" y="50"/>
                    </a:lnTo>
                    <a:lnTo>
                      <a:pt x="222" y="25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660;p30">
                <a:extLst>
                  <a:ext uri="{FF2B5EF4-FFF2-40B4-BE49-F238E27FC236}">
                    <a16:creationId xmlns:a16="http://schemas.microsoft.com/office/drawing/2014/main" id="{5EA9BFA3-4578-48F1-876C-15F5E5E3C049}"/>
                  </a:ext>
                </a:extLst>
              </p:cNvPr>
              <p:cNvSpPr/>
              <p:nvPr/>
            </p:nvSpPr>
            <p:spPr>
              <a:xfrm>
                <a:off x="6490886" y="5747483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99" y="1"/>
                    </a:moveTo>
                    <a:lnTo>
                      <a:pt x="50" y="50"/>
                    </a:lnTo>
                    <a:lnTo>
                      <a:pt x="25" y="99"/>
                    </a:lnTo>
                    <a:lnTo>
                      <a:pt x="1" y="148"/>
                    </a:lnTo>
                    <a:lnTo>
                      <a:pt x="25" y="197"/>
                    </a:lnTo>
                    <a:lnTo>
                      <a:pt x="50" y="247"/>
                    </a:lnTo>
                    <a:lnTo>
                      <a:pt x="99" y="296"/>
                    </a:lnTo>
                    <a:lnTo>
                      <a:pt x="222" y="296"/>
                    </a:lnTo>
                    <a:lnTo>
                      <a:pt x="271" y="247"/>
                    </a:lnTo>
                    <a:lnTo>
                      <a:pt x="296" y="197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661;p30">
                <a:extLst>
                  <a:ext uri="{FF2B5EF4-FFF2-40B4-BE49-F238E27FC236}">
                    <a16:creationId xmlns:a16="http://schemas.microsoft.com/office/drawing/2014/main" id="{D32CE5BA-F3E9-4CE9-A704-88A4E5E755D1}"/>
                  </a:ext>
                </a:extLst>
              </p:cNvPr>
              <p:cNvSpPr/>
              <p:nvPr/>
            </p:nvSpPr>
            <p:spPr>
              <a:xfrm>
                <a:off x="6302032" y="5735787"/>
                <a:ext cx="10819" cy="1173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21" extrusionOk="0">
                    <a:moveTo>
                      <a:pt x="148" y="1"/>
                    </a:moveTo>
                    <a:lnTo>
                      <a:pt x="74" y="25"/>
                    </a:lnTo>
                    <a:lnTo>
                      <a:pt x="25" y="50"/>
                    </a:lnTo>
                    <a:lnTo>
                      <a:pt x="0" y="99"/>
                    </a:lnTo>
                    <a:lnTo>
                      <a:pt x="0" y="173"/>
                    </a:lnTo>
                    <a:lnTo>
                      <a:pt x="0" y="222"/>
                    </a:lnTo>
                    <a:lnTo>
                      <a:pt x="25" y="271"/>
                    </a:lnTo>
                    <a:lnTo>
                      <a:pt x="74" y="296"/>
                    </a:lnTo>
                    <a:lnTo>
                      <a:pt x="148" y="321"/>
                    </a:lnTo>
                    <a:lnTo>
                      <a:pt x="222" y="296"/>
                    </a:lnTo>
                    <a:lnTo>
                      <a:pt x="246" y="271"/>
                    </a:lnTo>
                    <a:lnTo>
                      <a:pt x="296" y="222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46" y="50"/>
                    </a:lnTo>
                    <a:lnTo>
                      <a:pt x="222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662;p30">
                <a:extLst>
                  <a:ext uri="{FF2B5EF4-FFF2-40B4-BE49-F238E27FC236}">
                    <a16:creationId xmlns:a16="http://schemas.microsoft.com/office/drawing/2014/main" id="{9084B0D3-BF35-4289-8725-256CFE058011}"/>
                  </a:ext>
                </a:extLst>
              </p:cNvPr>
              <p:cNvSpPr/>
              <p:nvPr/>
            </p:nvSpPr>
            <p:spPr>
              <a:xfrm>
                <a:off x="6328092" y="5747483"/>
                <a:ext cx="10855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6" extrusionOk="0">
                    <a:moveTo>
                      <a:pt x="99" y="1"/>
                    </a:moveTo>
                    <a:lnTo>
                      <a:pt x="50" y="50"/>
                    </a:lnTo>
                    <a:lnTo>
                      <a:pt x="25" y="99"/>
                    </a:lnTo>
                    <a:lnTo>
                      <a:pt x="1" y="148"/>
                    </a:lnTo>
                    <a:lnTo>
                      <a:pt x="25" y="197"/>
                    </a:lnTo>
                    <a:lnTo>
                      <a:pt x="50" y="247"/>
                    </a:lnTo>
                    <a:lnTo>
                      <a:pt x="99" y="296"/>
                    </a:lnTo>
                    <a:lnTo>
                      <a:pt x="222" y="296"/>
                    </a:lnTo>
                    <a:lnTo>
                      <a:pt x="271" y="247"/>
                    </a:lnTo>
                    <a:lnTo>
                      <a:pt x="296" y="197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663;p30">
                <a:extLst>
                  <a:ext uri="{FF2B5EF4-FFF2-40B4-BE49-F238E27FC236}">
                    <a16:creationId xmlns:a16="http://schemas.microsoft.com/office/drawing/2014/main" id="{D5FCA1DB-30A5-4134-A0B9-D176F49A9161}"/>
                  </a:ext>
                </a:extLst>
              </p:cNvPr>
              <p:cNvSpPr/>
              <p:nvPr/>
            </p:nvSpPr>
            <p:spPr>
              <a:xfrm>
                <a:off x="6517860" y="5751979"/>
                <a:ext cx="10819" cy="108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148" y="1"/>
                    </a:moveTo>
                    <a:lnTo>
                      <a:pt x="75" y="25"/>
                    </a:lnTo>
                    <a:lnTo>
                      <a:pt x="25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197"/>
                    </a:lnTo>
                    <a:lnTo>
                      <a:pt x="25" y="247"/>
                    </a:lnTo>
                    <a:lnTo>
                      <a:pt x="75" y="296"/>
                    </a:lnTo>
                    <a:lnTo>
                      <a:pt x="198" y="296"/>
                    </a:lnTo>
                    <a:lnTo>
                      <a:pt x="247" y="247"/>
                    </a:lnTo>
                    <a:lnTo>
                      <a:pt x="271" y="197"/>
                    </a:lnTo>
                    <a:lnTo>
                      <a:pt x="296" y="148"/>
                    </a:lnTo>
                    <a:lnTo>
                      <a:pt x="271" y="99"/>
                    </a:lnTo>
                    <a:lnTo>
                      <a:pt x="247" y="50"/>
                    </a:lnTo>
                    <a:lnTo>
                      <a:pt x="198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664;p30">
                <a:extLst>
                  <a:ext uri="{FF2B5EF4-FFF2-40B4-BE49-F238E27FC236}">
                    <a16:creationId xmlns:a16="http://schemas.microsoft.com/office/drawing/2014/main" id="{7CB78701-88D7-478A-9A70-FB7F8C139042}"/>
                  </a:ext>
                </a:extLst>
              </p:cNvPr>
              <p:cNvSpPr/>
              <p:nvPr/>
            </p:nvSpPr>
            <p:spPr>
              <a:xfrm>
                <a:off x="6561025" y="5434505"/>
                <a:ext cx="10855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67" extrusionOk="0">
                    <a:moveTo>
                      <a:pt x="148" y="1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1" y="99"/>
                    </a:lnTo>
                    <a:lnTo>
                      <a:pt x="1" y="148"/>
                    </a:lnTo>
                    <a:lnTo>
                      <a:pt x="1" y="419"/>
                    </a:lnTo>
                    <a:lnTo>
                      <a:pt x="1" y="493"/>
                    </a:lnTo>
                    <a:lnTo>
                      <a:pt x="50" y="542"/>
                    </a:lnTo>
                    <a:lnTo>
                      <a:pt x="99" y="567"/>
                    </a:lnTo>
                    <a:lnTo>
                      <a:pt x="198" y="567"/>
                    </a:lnTo>
                    <a:lnTo>
                      <a:pt x="247" y="542"/>
                    </a:lnTo>
                    <a:lnTo>
                      <a:pt x="296" y="493"/>
                    </a:lnTo>
                    <a:lnTo>
                      <a:pt x="296" y="419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47" y="50"/>
                    </a:lnTo>
                    <a:lnTo>
                      <a:pt x="198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665;p30">
                <a:extLst>
                  <a:ext uri="{FF2B5EF4-FFF2-40B4-BE49-F238E27FC236}">
                    <a16:creationId xmlns:a16="http://schemas.microsoft.com/office/drawing/2014/main" id="{B415A797-287B-44E8-8E5B-43E563E76873}"/>
                  </a:ext>
                </a:extLst>
              </p:cNvPr>
              <p:cNvSpPr/>
              <p:nvPr/>
            </p:nvSpPr>
            <p:spPr>
              <a:xfrm>
                <a:off x="6534965" y="5449820"/>
                <a:ext cx="19810" cy="16192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43" extrusionOk="0">
                    <a:moveTo>
                      <a:pt x="172" y="0"/>
                    </a:moveTo>
                    <a:lnTo>
                      <a:pt x="123" y="25"/>
                    </a:lnTo>
                    <a:lnTo>
                      <a:pt x="74" y="49"/>
                    </a:lnTo>
                    <a:lnTo>
                      <a:pt x="25" y="74"/>
                    </a:lnTo>
                    <a:lnTo>
                      <a:pt x="0" y="148"/>
                    </a:lnTo>
                    <a:lnTo>
                      <a:pt x="0" y="197"/>
                    </a:lnTo>
                    <a:lnTo>
                      <a:pt x="25" y="246"/>
                    </a:lnTo>
                    <a:lnTo>
                      <a:pt x="74" y="295"/>
                    </a:lnTo>
                    <a:lnTo>
                      <a:pt x="295" y="418"/>
                    </a:lnTo>
                    <a:lnTo>
                      <a:pt x="394" y="443"/>
                    </a:lnTo>
                    <a:lnTo>
                      <a:pt x="468" y="418"/>
                    </a:lnTo>
                    <a:lnTo>
                      <a:pt x="517" y="369"/>
                    </a:lnTo>
                    <a:lnTo>
                      <a:pt x="542" y="320"/>
                    </a:lnTo>
                    <a:lnTo>
                      <a:pt x="542" y="246"/>
                    </a:lnTo>
                    <a:lnTo>
                      <a:pt x="517" y="197"/>
                    </a:lnTo>
                    <a:lnTo>
                      <a:pt x="468" y="172"/>
                    </a:lnTo>
                    <a:lnTo>
                      <a:pt x="222" y="25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666;p30">
                <a:extLst>
                  <a:ext uri="{FF2B5EF4-FFF2-40B4-BE49-F238E27FC236}">
                    <a16:creationId xmlns:a16="http://schemas.microsoft.com/office/drawing/2014/main" id="{469C2AE1-2DAA-4F86-ABCC-FFBE4D92AF3D}"/>
                  </a:ext>
                </a:extLst>
              </p:cNvPr>
              <p:cNvSpPr/>
              <p:nvPr/>
            </p:nvSpPr>
            <p:spPr>
              <a:xfrm>
                <a:off x="6535842" y="5474966"/>
                <a:ext cx="18933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44" extrusionOk="0">
                    <a:moveTo>
                      <a:pt x="345" y="1"/>
                    </a:moveTo>
                    <a:lnTo>
                      <a:pt x="296" y="26"/>
                    </a:lnTo>
                    <a:lnTo>
                      <a:pt x="75" y="173"/>
                    </a:lnTo>
                    <a:lnTo>
                      <a:pt x="25" y="198"/>
                    </a:lnTo>
                    <a:lnTo>
                      <a:pt x="1" y="247"/>
                    </a:lnTo>
                    <a:lnTo>
                      <a:pt x="1" y="321"/>
                    </a:lnTo>
                    <a:lnTo>
                      <a:pt x="1" y="370"/>
                    </a:lnTo>
                    <a:lnTo>
                      <a:pt x="75" y="419"/>
                    </a:lnTo>
                    <a:lnTo>
                      <a:pt x="148" y="444"/>
                    </a:lnTo>
                    <a:lnTo>
                      <a:pt x="222" y="419"/>
                    </a:lnTo>
                    <a:lnTo>
                      <a:pt x="444" y="296"/>
                    </a:lnTo>
                    <a:lnTo>
                      <a:pt x="493" y="247"/>
                    </a:lnTo>
                    <a:lnTo>
                      <a:pt x="518" y="198"/>
                    </a:lnTo>
                    <a:lnTo>
                      <a:pt x="518" y="149"/>
                    </a:lnTo>
                    <a:lnTo>
                      <a:pt x="493" y="75"/>
                    </a:lnTo>
                    <a:lnTo>
                      <a:pt x="468" y="50"/>
                    </a:lnTo>
                    <a:lnTo>
                      <a:pt x="419" y="26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667;p30">
                <a:extLst>
                  <a:ext uri="{FF2B5EF4-FFF2-40B4-BE49-F238E27FC236}">
                    <a16:creationId xmlns:a16="http://schemas.microsoft.com/office/drawing/2014/main" id="{CECAEE85-724F-4B88-9139-30C16F4DDA4D}"/>
                  </a:ext>
                </a:extLst>
              </p:cNvPr>
              <p:cNvSpPr/>
              <p:nvPr/>
            </p:nvSpPr>
            <p:spPr>
              <a:xfrm>
                <a:off x="6561939" y="5484871"/>
                <a:ext cx="10819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67" extrusionOk="0">
                    <a:moveTo>
                      <a:pt x="148" y="1"/>
                    </a:moveTo>
                    <a:lnTo>
                      <a:pt x="74" y="25"/>
                    </a:lnTo>
                    <a:lnTo>
                      <a:pt x="25" y="50"/>
                    </a:lnTo>
                    <a:lnTo>
                      <a:pt x="0" y="99"/>
                    </a:lnTo>
                    <a:lnTo>
                      <a:pt x="0" y="173"/>
                    </a:lnTo>
                    <a:lnTo>
                      <a:pt x="0" y="419"/>
                    </a:lnTo>
                    <a:lnTo>
                      <a:pt x="0" y="493"/>
                    </a:lnTo>
                    <a:lnTo>
                      <a:pt x="25" y="542"/>
                    </a:lnTo>
                    <a:lnTo>
                      <a:pt x="74" y="567"/>
                    </a:lnTo>
                    <a:lnTo>
                      <a:pt x="197" y="567"/>
                    </a:lnTo>
                    <a:lnTo>
                      <a:pt x="246" y="542"/>
                    </a:lnTo>
                    <a:lnTo>
                      <a:pt x="296" y="493"/>
                    </a:lnTo>
                    <a:lnTo>
                      <a:pt x="296" y="419"/>
                    </a:lnTo>
                    <a:lnTo>
                      <a:pt x="296" y="173"/>
                    </a:lnTo>
                    <a:lnTo>
                      <a:pt x="296" y="99"/>
                    </a:lnTo>
                    <a:lnTo>
                      <a:pt x="246" y="50"/>
                    </a:lnTo>
                    <a:lnTo>
                      <a:pt x="197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668;p30">
                <a:extLst>
                  <a:ext uri="{FF2B5EF4-FFF2-40B4-BE49-F238E27FC236}">
                    <a16:creationId xmlns:a16="http://schemas.microsoft.com/office/drawing/2014/main" id="{C15E1CF5-FC58-4148-B5B2-BC475E9DCA0F}"/>
                  </a:ext>
                </a:extLst>
              </p:cNvPr>
              <p:cNvSpPr/>
              <p:nvPr/>
            </p:nvSpPr>
            <p:spPr>
              <a:xfrm>
                <a:off x="6579008" y="5474966"/>
                <a:ext cx="19847" cy="15351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20" extrusionOk="0">
                    <a:moveTo>
                      <a:pt x="124" y="1"/>
                    </a:moveTo>
                    <a:lnTo>
                      <a:pt x="75" y="26"/>
                    </a:lnTo>
                    <a:lnTo>
                      <a:pt x="26" y="75"/>
                    </a:lnTo>
                    <a:lnTo>
                      <a:pt x="1" y="124"/>
                    </a:lnTo>
                    <a:lnTo>
                      <a:pt x="1" y="173"/>
                    </a:lnTo>
                    <a:lnTo>
                      <a:pt x="26" y="247"/>
                    </a:lnTo>
                    <a:lnTo>
                      <a:pt x="75" y="272"/>
                    </a:lnTo>
                    <a:lnTo>
                      <a:pt x="296" y="419"/>
                    </a:lnTo>
                    <a:lnTo>
                      <a:pt x="468" y="419"/>
                    </a:lnTo>
                    <a:lnTo>
                      <a:pt x="518" y="345"/>
                    </a:lnTo>
                    <a:lnTo>
                      <a:pt x="542" y="296"/>
                    </a:lnTo>
                    <a:lnTo>
                      <a:pt x="542" y="247"/>
                    </a:lnTo>
                    <a:lnTo>
                      <a:pt x="493" y="173"/>
                    </a:lnTo>
                    <a:lnTo>
                      <a:pt x="468" y="149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669;p30">
                <a:extLst>
                  <a:ext uri="{FF2B5EF4-FFF2-40B4-BE49-F238E27FC236}">
                    <a16:creationId xmlns:a16="http://schemas.microsoft.com/office/drawing/2014/main" id="{1257A0C5-AF34-4EBC-A8B4-27338E500C86}"/>
                  </a:ext>
                </a:extLst>
              </p:cNvPr>
              <p:cNvSpPr/>
              <p:nvPr/>
            </p:nvSpPr>
            <p:spPr>
              <a:xfrm>
                <a:off x="6579008" y="5449820"/>
                <a:ext cx="18933" cy="1531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19" extrusionOk="0">
                    <a:moveTo>
                      <a:pt x="296" y="0"/>
                    </a:moveTo>
                    <a:lnTo>
                      <a:pt x="75" y="148"/>
                    </a:lnTo>
                    <a:lnTo>
                      <a:pt x="26" y="172"/>
                    </a:lnTo>
                    <a:lnTo>
                      <a:pt x="1" y="246"/>
                    </a:lnTo>
                    <a:lnTo>
                      <a:pt x="1" y="295"/>
                    </a:lnTo>
                    <a:lnTo>
                      <a:pt x="1" y="344"/>
                    </a:lnTo>
                    <a:lnTo>
                      <a:pt x="75" y="418"/>
                    </a:lnTo>
                    <a:lnTo>
                      <a:pt x="222" y="418"/>
                    </a:lnTo>
                    <a:lnTo>
                      <a:pt x="444" y="271"/>
                    </a:lnTo>
                    <a:lnTo>
                      <a:pt x="493" y="246"/>
                    </a:lnTo>
                    <a:lnTo>
                      <a:pt x="518" y="172"/>
                    </a:lnTo>
                    <a:lnTo>
                      <a:pt x="518" y="123"/>
                    </a:lnTo>
                    <a:lnTo>
                      <a:pt x="493" y="74"/>
                    </a:lnTo>
                    <a:lnTo>
                      <a:pt x="468" y="25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670;p30">
                <a:extLst>
                  <a:ext uri="{FF2B5EF4-FFF2-40B4-BE49-F238E27FC236}">
                    <a16:creationId xmlns:a16="http://schemas.microsoft.com/office/drawing/2014/main" id="{95431113-B8D1-4909-84F6-576E9A6EF1D0}"/>
                  </a:ext>
                </a:extLst>
              </p:cNvPr>
              <p:cNvSpPr/>
              <p:nvPr/>
            </p:nvSpPr>
            <p:spPr>
              <a:xfrm>
                <a:off x="6315519" y="5434505"/>
                <a:ext cx="10819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67" extrusionOk="0">
                    <a:moveTo>
                      <a:pt x="148" y="1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0" y="99"/>
                    </a:lnTo>
                    <a:lnTo>
                      <a:pt x="0" y="148"/>
                    </a:lnTo>
                    <a:lnTo>
                      <a:pt x="0" y="419"/>
                    </a:lnTo>
                    <a:lnTo>
                      <a:pt x="0" y="493"/>
                    </a:lnTo>
                    <a:lnTo>
                      <a:pt x="50" y="542"/>
                    </a:lnTo>
                    <a:lnTo>
                      <a:pt x="99" y="567"/>
                    </a:lnTo>
                    <a:lnTo>
                      <a:pt x="197" y="567"/>
                    </a:lnTo>
                    <a:lnTo>
                      <a:pt x="246" y="542"/>
                    </a:lnTo>
                    <a:lnTo>
                      <a:pt x="296" y="493"/>
                    </a:lnTo>
                    <a:lnTo>
                      <a:pt x="296" y="419"/>
                    </a:lnTo>
                    <a:lnTo>
                      <a:pt x="296" y="148"/>
                    </a:lnTo>
                    <a:lnTo>
                      <a:pt x="296" y="99"/>
                    </a:lnTo>
                    <a:lnTo>
                      <a:pt x="246" y="50"/>
                    </a:lnTo>
                    <a:lnTo>
                      <a:pt x="197" y="25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671;p30">
                <a:extLst>
                  <a:ext uri="{FF2B5EF4-FFF2-40B4-BE49-F238E27FC236}">
                    <a16:creationId xmlns:a16="http://schemas.microsoft.com/office/drawing/2014/main" id="{6B17495D-A930-435A-8062-FF1F046AD575}"/>
                  </a:ext>
                </a:extLst>
              </p:cNvPr>
              <p:cNvSpPr/>
              <p:nvPr/>
            </p:nvSpPr>
            <p:spPr>
              <a:xfrm>
                <a:off x="6289422" y="5449820"/>
                <a:ext cx="19847" cy="16192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43" extrusionOk="0">
                    <a:moveTo>
                      <a:pt x="173" y="0"/>
                    </a:moveTo>
                    <a:lnTo>
                      <a:pt x="124" y="25"/>
                    </a:lnTo>
                    <a:lnTo>
                      <a:pt x="50" y="49"/>
                    </a:lnTo>
                    <a:lnTo>
                      <a:pt x="25" y="74"/>
                    </a:lnTo>
                    <a:lnTo>
                      <a:pt x="1" y="148"/>
                    </a:lnTo>
                    <a:lnTo>
                      <a:pt x="1" y="197"/>
                    </a:lnTo>
                    <a:lnTo>
                      <a:pt x="25" y="246"/>
                    </a:lnTo>
                    <a:lnTo>
                      <a:pt x="75" y="295"/>
                    </a:lnTo>
                    <a:lnTo>
                      <a:pt x="296" y="418"/>
                    </a:lnTo>
                    <a:lnTo>
                      <a:pt x="370" y="443"/>
                    </a:lnTo>
                    <a:lnTo>
                      <a:pt x="468" y="418"/>
                    </a:lnTo>
                    <a:lnTo>
                      <a:pt x="517" y="369"/>
                    </a:lnTo>
                    <a:lnTo>
                      <a:pt x="542" y="320"/>
                    </a:lnTo>
                    <a:lnTo>
                      <a:pt x="517" y="246"/>
                    </a:lnTo>
                    <a:lnTo>
                      <a:pt x="493" y="197"/>
                    </a:lnTo>
                    <a:lnTo>
                      <a:pt x="468" y="172"/>
                    </a:lnTo>
                    <a:lnTo>
                      <a:pt x="222" y="2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672;p30">
                <a:extLst>
                  <a:ext uri="{FF2B5EF4-FFF2-40B4-BE49-F238E27FC236}">
                    <a16:creationId xmlns:a16="http://schemas.microsoft.com/office/drawing/2014/main" id="{52616A0D-7306-4A14-8C30-A482E32943F0}"/>
                  </a:ext>
                </a:extLst>
              </p:cNvPr>
              <p:cNvSpPr/>
              <p:nvPr/>
            </p:nvSpPr>
            <p:spPr>
              <a:xfrm>
                <a:off x="6289422" y="5474966"/>
                <a:ext cx="19847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44" extrusionOk="0">
                    <a:moveTo>
                      <a:pt x="370" y="1"/>
                    </a:moveTo>
                    <a:lnTo>
                      <a:pt x="321" y="26"/>
                    </a:lnTo>
                    <a:lnTo>
                      <a:pt x="99" y="173"/>
                    </a:lnTo>
                    <a:lnTo>
                      <a:pt x="50" y="198"/>
                    </a:lnTo>
                    <a:lnTo>
                      <a:pt x="25" y="247"/>
                    </a:lnTo>
                    <a:lnTo>
                      <a:pt x="1" y="321"/>
                    </a:lnTo>
                    <a:lnTo>
                      <a:pt x="25" y="370"/>
                    </a:lnTo>
                    <a:lnTo>
                      <a:pt x="99" y="419"/>
                    </a:lnTo>
                    <a:lnTo>
                      <a:pt x="173" y="444"/>
                    </a:lnTo>
                    <a:lnTo>
                      <a:pt x="247" y="419"/>
                    </a:lnTo>
                    <a:lnTo>
                      <a:pt x="468" y="296"/>
                    </a:lnTo>
                    <a:lnTo>
                      <a:pt x="517" y="247"/>
                    </a:lnTo>
                    <a:lnTo>
                      <a:pt x="542" y="198"/>
                    </a:lnTo>
                    <a:lnTo>
                      <a:pt x="542" y="149"/>
                    </a:lnTo>
                    <a:lnTo>
                      <a:pt x="517" y="75"/>
                    </a:lnTo>
                    <a:lnTo>
                      <a:pt x="493" y="50"/>
                    </a:lnTo>
                    <a:lnTo>
                      <a:pt x="444" y="26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673;p30">
                <a:extLst>
                  <a:ext uri="{FF2B5EF4-FFF2-40B4-BE49-F238E27FC236}">
                    <a16:creationId xmlns:a16="http://schemas.microsoft.com/office/drawing/2014/main" id="{FABCD488-99CB-4EAD-A785-8FBAD32AC46C}"/>
                  </a:ext>
                </a:extLst>
              </p:cNvPr>
              <p:cNvSpPr/>
              <p:nvPr/>
            </p:nvSpPr>
            <p:spPr>
              <a:xfrm>
                <a:off x="6316396" y="5484871"/>
                <a:ext cx="10855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67" extrusionOk="0">
                    <a:moveTo>
                      <a:pt x="149" y="1"/>
                    </a:moveTo>
                    <a:lnTo>
                      <a:pt x="75" y="25"/>
                    </a:lnTo>
                    <a:lnTo>
                      <a:pt x="26" y="50"/>
                    </a:lnTo>
                    <a:lnTo>
                      <a:pt x="1" y="99"/>
                    </a:lnTo>
                    <a:lnTo>
                      <a:pt x="1" y="173"/>
                    </a:lnTo>
                    <a:lnTo>
                      <a:pt x="1" y="419"/>
                    </a:lnTo>
                    <a:lnTo>
                      <a:pt x="1" y="493"/>
                    </a:lnTo>
                    <a:lnTo>
                      <a:pt x="26" y="542"/>
                    </a:lnTo>
                    <a:lnTo>
                      <a:pt x="75" y="567"/>
                    </a:lnTo>
                    <a:lnTo>
                      <a:pt x="198" y="567"/>
                    </a:lnTo>
                    <a:lnTo>
                      <a:pt x="247" y="542"/>
                    </a:lnTo>
                    <a:lnTo>
                      <a:pt x="272" y="493"/>
                    </a:lnTo>
                    <a:lnTo>
                      <a:pt x="296" y="419"/>
                    </a:lnTo>
                    <a:lnTo>
                      <a:pt x="296" y="173"/>
                    </a:lnTo>
                    <a:lnTo>
                      <a:pt x="272" y="99"/>
                    </a:lnTo>
                    <a:lnTo>
                      <a:pt x="247" y="50"/>
                    </a:lnTo>
                    <a:lnTo>
                      <a:pt x="198" y="25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674;p30">
                <a:extLst>
                  <a:ext uri="{FF2B5EF4-FFF2-40B4-BE49-F238E27FC236}">
                    <a16:creationId xmlns:a16="http://schemas.microsoft.com/office/drawing/2014/main" id="{A9AC4631-D14E-4C08-9BC3-DBC05C617331}"/>
                  </a:ext>
                </a:extLst>
              </p:cNvPr>
              <p:cNvSpPr/>
              <p:nvPr/>
            </p:nvSpPr>
            <p:spPr>
              <a:xfrm>
                <a:off x="6333501" y="5474966"/>
                <a:ext cx="19810" cy="15351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20" extrusionOk="0">
                    <a:moveTo>
                      <a:pt x="123" y="1"/>
                    </a:moveTo>
                    <a:lnTo>
                      <a:pt x="50" y="26"/>
                    </a:lnTo>
                    <a:lnTo>
                      <a:pt x="25" y="75"/>
                    </a:lnTo>
                    <a:lnTo>
                      <a:pt x="0" y="124"/>
                    </a:lnTo>
                    <a:lnTo>
                      <a:pt x="0" y="173"/>
                    </a:lnTo>
                    <a:lnTo>
                      <a:pt x="25" y="247"/>
                    </a:lnTo>
                    <a:lnTo>
                      <a:pt x="74" y="272"/>
                    </a:lnTo>
                    <a:lnTo>
                      <a:pt x="296" y="419"/>
                    </a:lnTo>
                    <a:lnTo>
                      <a:pt x="468" y="419"/>
                    </a:lnTo>
                    <a:lnTo>
                      <a:pt x="517" y="345"/>
                    </a:lnTo>
                    <a:lnTo>
                      <a:pt x="542" y="296"/>
                    </a:lnTo>
                    <a:lnTo>
                      <a:pt x="517" y="247"/>
                    </a:lnTo>
                    <a:lnTo>
                      <a:pt x="493" y="173"/>
                    </a:lnTo>
                    <a:lnTo>
                      <a:pt x="468" y="149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675;p30">
                <a:extLst>
                  <a:ext uri="{FF2B5EF4-FFF2-40B4-BE49-F238E27FC236}">
                    <a16:creationId xmlns:a16="http://schemas.microsoft.com/office/drawing/2014/main" id="{35A344B9-0EA3-4A31-BFE5-11626D9EB77F}"/>
                  </a:ext>
                </a:extLst>
              </p:cNvPr>
              <p:cNvSpPr/>
              <p:nvPr/>
            </p:nvSpPr>
            <p:spPr>
              <a:xfrm>
                <a:off x="6333501" y="5449820"/>
                <a:ext cx="18933" cy="1531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19" extrusionOk="0">
                    <a:moveTo>
                      <a:pt x="296" y="0"/>
                    </a:moveTo>
                    <a:lnTo>
                      <a:pt x="74" y="148"/>
                    </a:lnTo>
                    <a:lnTo>
                      <a:pt x="25" y="172"/>
                    </a:lnTo>
                    <a:lnTo>
                      <a:pt x="0" y="246"/>
                    </a:lnTo>
                    <a:lnTo>
                      <a:pt x="0" y="295"/>
                    </a:lnTo>
                    <a:lnTo>
                      <a:pt x="0" y="344"/>
                    </a:lnTo>
                    <a:lnTo>
                      <a:pt x="74" y="418"/>
                    </a:lnTo>
                    <a:lnTo>
                      <a:pt x="222" y="418"/>
                    </a:lnTo>
                    <a:lnTo>
                      <a:pt x="443" y="271"/>
                    </a:lnTo>
                    <a:lnTo>
                      <a:pt x="493" y="246"/>
                    </a:lnTo>
                    <a:lnTo>
                      <a:pt x="517" y="172"/>
                    </a:lnTo>
                    <a:lnTo>
                      <a:pt x="517" y="123"/>
                    </a:lnTo>
                    <a:lnTo>
                      <a:pt x="493" y="74"/>
                    </a:lnTo>
                    <a:lnTo>
                      <a:pt x="468" y="25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676;p30">
                <a:extLst>
                  <a:ext uri="{FF2B5EF4-FFF2-40B4-BE49-F238E27FC236}">
                    <a16:creationId xmlns:a16="http://schemas.microsoft.com/office/drawing/2014/main" id="{94F38490-9D42-4F44-85CD-D2064A0CE658}"/>
                  </a:ext>
                </a:extLst>
              </p:cNvPr>
              <p:cNvSpPr/>
              <p:nvPr/>
            </p:nvSpPr>
            <p:spPr>
              <a:xfrm>
                <a:off x="6279553" y="5551429"/>
                <a:ext cx="11696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67" extrusionOk="0">
                    <a:moveTo>
                      <a:pt x="99" y="0"/>
                    </a:moveTo>
                    <a:lnTo>
                      <a:pt x="49" y="50"/>
                    </a:lnTo>
                    <a:lnTo>
                      <a:pt x="25" y="99"/>
                    </a:lnTo>
                    <a:lnTo>
                      <a:pt x="0" y="148"/>
                    </a:lnTo>
                    <a:lnTo>
                      <a:pt x="0" y="419"/>
                    </a:lnTo>
                    <a:lnTo>
                      <a:pt x="25" y="468"/>
                    </a:lnTo>
                    <a:lnTo>
                      <a:pt x="49" y="517"/>
                    </a:lnTo>
                    <a:lnTo>
                      <a:pt x="99" y="542"/>
                    </a:lnTo>
                    <a:lnTo>
                      <a:pt x="172" y="566"/>
                    </a:lnTo>
                    <a:lnTo>
                      <a:pt x="222" y="542"/>
                    </a:lnTo>
                    <a:lnTo>
                      <a:pt x="271" y="517"/>
                    </a:lnTo>
                    <a:lnTo>
                      <a:pt x="295" y="468"/>
                    </a:lnTo>
                    <a:lnTo>
                      <a:pt x="320" y="419"/>
                    </a:lnTo>
                    <a:lnTo>
                      <a:pt x="320" y="148"/>
                    </a:lnTo>
                    <a:lnTo>
                      <a:pt x="295" y="99"/>
                    </a:lnTo>
                    <a:lnTo>
                      <a:pt x="271" y="5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677;p30">
                <a:extLst>
                  <a:ext uri="{FF2B5EF4-FFF2-40B4-BE49-F238E27FC236}">
                    <a16:creationId xmlns:a16="http://schemas.microsoft.com/office/drawing/2014/main" id="{CAEC4927-3FD9-4703-AAA9-014DD695C025}"/>
                  </a:ext>
                </a:extLst>
              </p:cNvPr>
              <p:cNvSpPr/>
              <p:nvPr/>
            </p:nvSpPr>
            <p:spPr>
              <a:xfrm>
                <a:off x="6254370" y="5566707"/>
                <a:ext cx="18896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4" extrusionOk="0">
                    <a:moveTo>
                      <a:pt x="99" y="1"/>
                    </a:moveTo>
                    <a:lnTo>
                      <a:pt x="49" y="25"/>
                    </a:lnTo>
                    <a:lnTo>
                      <a:pt x="25" y="75"/>
                    </a:lnTo>
                    <a:lnTo>
                      <a:pt x="0" y="124"/>
                    </a:lnTo>
                    <a:lnTo>
                      <a:pt x="0" y="198"/>
                    </a:lnTo>
                    <a:lnTo>
                      <a:pt x="25" y="247"/>
                    </a:lnTo>
                    <a:lnTo>
                      <a:pt x="74" y="271"/>
                    </a:lnTo>
                    <a:lnTo>
                      <a:pt x="295" y="419"/>
                    </a:lnTo>
                    <a:lnTo>
                      <a:pt x="369" y="444"/>
                    </a:lnTo>
                    <a:lnTo>
                      <a:pt x="443" y="419"/>
                    </a:lnTo>
                    <a:lnTo>
                      <a:pt x="517" y="345"/>
                    </a:lnTo>
                    <a:lnTo>
                      <a:pt x="517" y="296"/>
                    </a:lnTo>
                    <a:lnTo>
                      <a:pt x="517" y="247"/>
                    </a:lnTo>
                    <a:lnTo>
                      <a:pt x="492" y="198"/>
                    </a:lnTo>
                    <a:lnTo>
                      <a:pt x="443" y="148"/>
                    </a:lnTo>
                    <a:lnTo>
                      <a:pt x="222" y="2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678;p30">
                <a:extLst>
                  <a:ext uri="{FF2B5EF4-FFF2-40B4-BE49-F238E27FC236}">
                    <a16:creationId xmlns:a16="http://schemas.microsoft.com/office/drawing/2014/main" id="{4AD1B563-AC36-4DA0-89AE-532A069C907A}"/>
                  </a:ext>
                </a:extLst>
              </p:cNvPr>
              <p:cNvSpPr/>
              <p:nvPr/>
            </p:nvSpPr>
            <p:spPr>
              <a:xfrm>
                <a:off x="6254370" y="5591890"/>
                <a:ext cx="19810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44" extrusionOk="0">
                    <a:moveTo>
                      <a:pt x="369" y="1"/>
                    </a:moveTo>
                    <a:lnTo>
                      <a:pt x="320" y="25"/>
                    </a:lnTo>
                    <a:lnTo>
                      <a:pt x="74" y="148"/>
                    </a:lnTo>
                    <a:lnTo>
                      <a:pt x="25" y="198"/>
                    </a:lnTo>
                    <a:lnTo>
                      <a:pt x="0" y="247"/>
                    </a:lnTo>
                    <a:lnTo>
                      <a:pt x="0" y="296"/>
                    </a:lnTo>
                    <a:lnTo>
                      <a:pt x="25" y="345"/>
                    </a:lnTo>
                    <a:lnTo>
                      <a:pt x="74" y="419"/>
                    </a:lnTo>
                    <a:lnTo>
                      <a:pt x="148" y="444"/>
                    </a:lnTo>
                    <a:lnTo>
                      <a:pt x="222" y="419"/>
                    </a:lnTo>
                    <a:lnTo>
                      <a:pt x="468" y="271"/>
                    </a:lnTo>
                    <a:lnTo>
                      <a:pt x="517" y="247"/>
                    </a:lnTo>
                    <a:lnTo>
                      <a:pt x="541" y="198"/>
                    </a:lnTo>
                    <a:lnTo>
                      <a:pt x="541" y="124"/>
                    </a:lnTo>
                    <a:lnTo>
                      <a:pt x="517" y="75"/>
                    </a:lnTo>
                    <a:lnTo>
                      <a:pt x="468" y="25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679;p30">
                <a:extLst>
                  <a:ext uri="{FF2B5EF4-FFF2-40B4-BE49-F238E27FC236}">
                    <a16:creationId xmlns:a16="http://schemas.microsoft.com/office/drawing/2014/main" id="{A7EDA0DF-4FF8-4608-ABF6-BDCAC8C08E31}"/>
                  </a:ext>
                </a:extLst>
              </p:cNvPr>
              <p:cNvSpPr/>
              <p:nvPr/>
            </p:nvSpPr>
            <p:spPr>
              <a:xfrm>
                <a:off x="6280431" y="5601795"/>
                <a:ext cx="11733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67" extrusionOk="0">
                    <a:moveTo>
                      <a:pt x="99" y="0"/>
                    </a:moveTo>
                    <a:lnTo>
                      <a:pt x="50" y="50"/>
                    </a:lnTo>
                    <a:lnTo>
                      <a:pt x="25" y="99"/>
                    </a:lnTo>
                    <a:lnTo>
                      <a:pt x="1" y="148"/>
                    </a:lnTo>
                    <a:lnTo>
                      <a:pt x="1" y="419"/>
                    </a:lnTo>
                    <a:lnTo>
                      <a:pt x="25" y="468"/>
                    </a:lnTo>
                    <a:lnTo>
                      <a:pt x="50" y="517"/>
                    </a:lnTo>
                    <a:lnTo>
                      <a:pt x="99" y="542"/>
                    </a:lnTo>
                    <a:lnTo>
                      <a:pt x="173" y="566"/>
                    </a:lnTo>
                    <a:lnTo>
                      <a:pt x="222" y="542"/>
                    </a:lnTo>
                    <a:lnTo>
                      <a:pt x="271" y="517"/>
                    </a:lnTo>
                    <a:lnTo>
                      <a:pt x="296" y="468"/>
                    </a:lnTo>
                    <a:lnTo>
                      <a:pt x="321" y="419"/>
                    </a:lnTo>
                    <a:lnTo>
                      <a:pt x="321" y="148"/>
                    </a:lnTo>
                    <a:lnTo>
                      <a:pt x="296" y="99"/>
                    </a:lnTo>
                    <a:lnTo>
                      <a:pt x="271" y="5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680;p30">
                <a:extLst>
                  <a:ext uri="{FF2B5EF4-FFF2-40B4-BE49-F238E27FC236}">
                    <a16:creationId xmlns:a16="http://schemas.microsoft.com/office/drawing/2014/main" id="{B8690AD6-BD90-49D4-86C9-593DA4B07170}"/>
                  </a:ext>
                </a:extLst>
              </p:cNvPr>
              <p:cNvSpPr/>
              <p:nvPr/>
            </p:nvSpPr>
            <p:spPr>
              <a:xfrm>
                <a:off x="6298413" y="5591013"/>
                <a:ext cx="18933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44" extrusionOk="0">
                    <a:moveTo>
                      <a:pt x="99" y="0"/>
                    </a:moveTo>
                    <a:lnTo>
                      <a:pt x="50" y="25"/>
                    </a:lnTo>
                    <a:lnTo>
                      <a:pt x="25" y="74"/>
                    </a:lnTo>
                    <a:lnTo>
                      <a:pt x="1" y="148"/>
                    </a:lnTo>
                    <a:lnTo>
                      <a:pt x="1" y="197"/>
                    </a:lnTo>
                    <a:lnTo>
                      <a:pt x="25" y="246"/>
                    </a:lnTo>
                    <a:lnTo>
                      <a:pt x="75" y="295"/>
                    </a:lnTo>
                    <a:lnTo>
                      <a:pt x="296" y="418"/>
                    </a:lnTo>
                    <a:lnTo>
                      <a:pt x="370" y="443"/>
                    </a:lnTo>
                    <a:lnTo>
                      <a:pt x="444" y="418"/>
                    </a:lnTo>
                    <a:lnTo>
                      <a:pt x="518" y="369"/>
                    </a:lnTo>
                    <a:lnTo>
                      <a:pt x="518" y="295"/>
                    </a:lnTo>
                    <a:lnTo>
                      <a:pt x="518" y="246"/>
                    </a:lnTo>
                    <a:lnTo>
                      <a:pt x="493" y="197"/>
                    </a:lnTo>
                    <a:lnTo>
                      <a:pt x="444" y="148"/>
                    </a:lnTo>
                    <a:lnTo>
                      <a:pt x="222" y="2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681;p30">
                <a:extLst>
                  <a:ext uri="{FF2B5EF4-FFF2-40B4-BE49-F238E27FC236}">
                    <a16:creationId xmlns:a16="http://schemas.microsoft.com/office/drawing/2014/main" id="{7541BFB6-D06C-421D-9C1E-64A173FEA0DB}"/>
                  </a:ext>
                </a:extLst>
              </p:cNvPr>
              <p:cNvSpPr/>
              <p:nvPr/>
            </p:nvSpPr>
            <p:spPr>
              <a:xfrm>
                <a:off x="6297536" y="5565830"/>
                <a:ext cx="19810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44" extrusionOk="0">
                    <a:moveTo>
                      <a:pt x="369" y="0"/>
                    </a:moveTo>
                    <a:lnTo>
                      <a:pt x="320" y="25"/>
                    </a:lnTo>
                    <a:lnTo>
                      <a:pt x="74" y="148"/>
                    </a:lnTo>
                    <a:lnTo>
                      <a:pt x="49" y="197"/>
                    </a:lnTo>
                    <a:lnTo>
                      <a:pt x="25" y="246"/>
                    </a:lnTo>
                    <a:lnTo>
                      <a:pt x="0" y="295"/>
                    </a:lnTo>
                    <a:lnTo>
                      <a:pt x="25" y="369"/>
                    </a:lnTo>
                    <a:lnTo>
                      <a:pt x="74" y="418"/>
                    </a:lnTo>
                    <a:lnTo>
                      <a:pt x="172" y="443"/>
                    </a:lnTo>
                    <a:lnTo>
                      <a:pt x="246" y="418"/>
                    </a:lnTo>
                    <a:lnTo>
                      <a:pt x="468" y="295"/>
                    </a:lnTo>
                    <a:lnTo>
                      <a:pt x="517" y="246"/>
                    </a:lnTo>
                    <a:lnTo>
                      <a:pt x="542" y="197"/>
                    </a:lnTo>
                    <a:lnTo>
                      <a:pt x="542" y="123"/>
                    </a:lnTo>
                    <a:lnTo>
                      <a:pt x="517" y="74"/>
                    </a:lnTo>
                    <a:lnTo>
                      <a:pt x="492" y="25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D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682;p30">
                <a:extLst>
                  <a:ext uri="{FF2B5EF4-FFF2-40B4-BE49-F238E27FC236}">
                    <a16:creationId xmlns:a16="http://schemas.microsoft.com/office/drawing/2014/main" id="{770664D5-1F2B-4CD4-B9E8-E842452B3AC8}"/>
                  </a:ext>
                </a:extLst>
              </p:cNvPr>
              <p:cNvSpPr/>
              <p:nvPr/>
            </p:nvSpPr>
            <p:spPr>
              <a:xfrm>
                <a:off x="6596113" y="5547847"/>
                <a:ext cx="10819" cy="20687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66" extrusionOk="0">
                    <a:moveTo>
                      <a:pt x="99" y="0"/>
                    </a:moveTo>
                    <a:lnTo>
                      <a:pt x="50" y="25"/>
                    </a:lnTo>
                    <a:lnTo>
                      <a:pt x="25" y="74"/>
                    </a:lnTo>
                    <a:lnTo>
                      <a:pt x="0" y="148"/>
                    </a:lnTo>
                    <a:lnTo>
                      <a:pt x="0" y="418"/>
                    </a:lnTo>
                    <a:lnTo>
                      <a:pt x="25" y="468"/>
                    </a:lnTo>
                    <a:lnTo>
                      <a:pt x="50" y="517"/>
                    </a:lnTo>
                    <a:lnTo>
                      <a:pt x="99" y="541"/>
                    </a:lnTo>
                    <a:lnTo>
                      <a:pt x="148" y="566"/>
                    </a:lnTo>
                    <a:lnTo>
                      <a:pt x="222" y="541"/>
                    </a:lnTo>
                    <a:lnTo>
                      <a:pt x="271" y="517"/>
                    </a:lnTo>
                    <a:lnTo>
                      <a:pt x="296" y="468"/>
                    </a:lnTo>
                    <a:lnTo>
                      <a:pt x="296" y="418"/>
                    </a:lnTo>
                    <a:lnTo>
                      <a:pt x="296" y="148"/>
                    </a:lnTo>
                    <a:lnTo>
                      <a:pt x="296" y="74"/>
                    </a:lnTo>
                    <a:lnTo>
                      <a:pt x="271" y="2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683;p30">
                <a:extLst>
                  <a:ext uri="{FF2B5EF4-FFF2-40B4-BE49-F238E27FC236}">
                    <a16:creationId xmlns:a16="http://schemas.microsoft.com/office/drawing/2014/main" id="{3BD90367-7843-4212-AE7F-9EE7C70C7D0B}"/>
                  </a:ext>
                </a:extLst>
              </p:cNvPr>
              <p:cNvSpPr/>
              <p:nvPr/>
            </p:nvSpPr>
            <p:spPr>
              <a:xfrm>
                <a:off x="6570016" y="5563125"/>
                <a:ext cx="19847" cy="1531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19" extrusionOk="0">
                    <a:moveTo>
                      <a:pt x="124" y="0"/>
                    </a:moveTo>
                    <a:lnTo>
                      <a:pt x="75" y="25"/>
                    </a:lnTo>
                    <a:lnTo>
                      <a:pt x="25" y="74"/>
                    </a:lnTo>
                    <a:lnTo>
                      <a:pt x="1" y="123"/>
                    </a:lnTo>
                    <a:lnTo>
                      <a:pt x="25" y="173"/>
                    </a:lnTo>
                    <a:lnTo>
                      <a:pt x="50" y="246"/>
                    </a:lnTo>
                    <a:lnTo>
                      <a:pt x="75" y="271"/>
                    </a:lnTo>
                    <a:lnTo>
                      <a:pt x="321" y="419"/>
                    </a:lnTo>
                    <a:lnTo>
                      <a:pt x="468" y="419"/>
                    </a:lnTo>
                    <a:lnTo>
                      <a:pt x="518" y="345"/>
                    </a:lnTo>
                    <a:lnTo>
                      <a:pt x="542" y="296"/>
                    </a:lnTo>
                    <a:lnTo>
                      <a:pt x="542" y="246"/>
                    </a:lnTo>
                    <a:lnTo>
                      <a:pt x="518" y="173"/>
                    </a:lnTo>
                    <a:lnTo>
                      <a:pt x="468" y="148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684;p30">
                <a:extLst>
                  <a:ext uri="{FF2B5EF4-FFF2-40B4-BE49-F238E27FC236}">
                    <a16:creationId xmlns:a16="http://schemas.microsoft.com/office/drawing/2014/main" id="{02B11960-E986-437D-A464-000865D13464}"/>
                  </a:ext>
                </a:extLst>
              </p:cNvPr>
              <p:cNvSpPr/>
              <p:nvPr/>
            </p:nvSpPr>
            <p:spPr>
              <a:xfrm>
                <a:off x="6570930" y="5588308"/>
                <a:ext cx="18933" cy="15314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19" extrusionOk="0">
                    <a:moveTo>
                      <a:pt x="345" y="0"/>
                    </a:moveTo>
                    <a:lnTo>
                      <a:pt x="296" y="25"/>
                    </a:lnTo>
                    <a:lnTo>
                      <a:pt x="74" y="148"/>
                    </a:lnTo>
                    <a:lnTo>
                      <a:pt x="25" y="197"/>
                    </a:lnTo>
                    <a:lnTo>
                      <a:pt x="0" y="246"/>
                    </a:lnTo>
                    <a:lnTo>
                      <a:pt x="0" y="296"/>
                    </a:lnTo>
                    <a:lnTo>
                      <a:pt x="25" y="345"/>
                    </a:lnTo>
                    <a:lnTo>
                      <a:pt x="74" y="419"/>
                    </a:lnTo>
                    <a:lnTo>
                      <a:pt x="222" y="419"/>
                    </a:lnTo>
                    <a:lnTo>
                      <a:pt x="443" y="271"/>
                    </a:lnTo>
                    <a:lnTo>
                      <a:pt x="493" y="246"/>
                    </a:lnTo>
                    <a:lnTo>
                      <a:pt x="517" y="173"/>
                    </a:lnTo>
                    <a:lnTo>
                      <a:pt x="517" y="123"/>
                    </a:lnTo>
                    <a:lnTo>
                      <a:pt x="517" y="74"/>
                    </a:lnTo>
                    <a:lnTo>
                      <a:pt x="468" y="25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685;p30">
                <a:extLst>
                  <a:ext uri="{FF2B5EF4-FFF2-40B4-BE49-F238E27FC236}">
                    <a16:creationId xmlns:a16="http://schemas.microsoft.com/office/drawing/2014/main" id="{1E70E1E3-E227-41D4-8755-2EA844D4D11D}"/>
                  </a:ext>
                </a:extLst>
              </p:cNvPr>
              <p:cNvSpPr/>
              <p:nvPr/>
            </p:nvSpPr>
            <p:spPr>
              <a:xfrm>
                <a:off x="6597027" y="5598176"/>
                <a:ext cx="10819" cy="207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67" extrusionOk="0">
                    <a:moveTo>
                      <a:pt x="98" y="1"/>
                    </a:moveTo>
                    <a:lnTo>
                      <a:pt x="49" y="26"/>
                    </a:lnTo>
                    <a:lnTo>
                      <a:pt x="0" y="75"/>
                    </a:lnTo>
                    <a:lnTo>
                      <a:pt x="0" y="149"/>
                    </a:lnTo>
                    <a:lnTo>
                      <a:pt x="0" y="419"/>
                    </a:lnTo>
                    <a:lnTo>
                      <a:pt x="0" y="468"/>
                    </a:lnTo>
                    <a:lnTo>
                      <a:pt x="49" y="518"/>
                    </a:lnTo>
                    <a:lnTo>
                      <a:pt x="98" y="542"/>
                    </a:lnTo>
                    <a:lnTo>
                      <a:pt x="148" y="567"/>
                    </a:lnTo>
                    <a:lnTo>
                      <a:pt x="197" y="542"/>
                    </a:lnTo>
                    <a:lnTo>
                      <a:pt x="246" y="518"/>
                    </a:lnTo>
                    <a:lnTo>
                      <a:pt x="295" y="468"/>
                    </a:lnTo>
                    <a:lnTo>
                      <a:pt x="295" y="419"/>
                    </a:lnTo>
                    <a:lnTo>
                      <a:pt x="295" y="149"/>
                    </a:lnTo>
                    <a:lnTo>
                      <a:pt x="295" y="75"/>
                    </a:lnTo>
                    <a:lnTo>
                      <a:pt x="246" y="26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686;p30">
                <a:extLst>
                  <a:ext uri="{FF2B5EF4-FFF2-40B4-BE49-F238E27FC236}">
                    <a16:creationId xmlns:a16="http://schemas.microsoft.com/office/drawing/2014/main" id="{E58D99BB-6D79-428B-BBE3-413F1C518E4C}"/>
                  </a:ext>
                </a:extLst>
              </p:cNvPr>
              <p:cNvSpPr/>
              <p:nvPr/>
            </p:nvSpPr>
            <p:spPr>
              <a:xfrm>
                <a:off x="6614096" y="5587394"/>
                <a:ext cx="19810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44" extrusionOk="0">
                    <a:moveTo>
                      <a:pt x="124" y="1"/>
                    </a:moveTo>
                    <a:lnTo>
                      <a:pt x="74" y="25"/>
                    </a:lnTo>
                    <a:lnTo>
                      <a:pt x="25" y="75"/>
                    </a:lnTo>
                    <a:lnTo>
                      <a:pt x="1" y="124"/>
                    </a:lnTo>
                    <a:lnTo>
                      <a:pt x="25" y="198"/>
                    </a:lnTo>
                    <a:lnTo>
                      <a:pt x="50" y="247"/>
                    </a:lnTo>
                    <a:lnTo>
                      <a:pt x="74" y="296"/>
                    </a:lnTo>
                    <a:lnTo>
                      <a:pt x="320" y="419"/>
                    </a:lnTo>
                    <a:lnTo>
                      <a:pt x="394" y="444"/>
                    </a:lnTo>
                    <a:lnTo>
                      <a:pt x="468" y="419"/>
                    </a:lnTo>
                    <a:lnTo>
                      <a:pt x="517" y="370"/>
                    </a:lnTo>
                    <a:lnTo>
                      <a:pt x="542" y="296"/>
                    </a:lnTo>
                    <a:lnTo>
                      <a:pt x="542" y="247"/>
                    </a:lnTo>
                    <a:lnTo>
                      <a:pt x="517" y="198"/>
                    </a:lnTo>
                    <a:lnTo>
                      <a:pt x="468" y="148"/>
                    </a:lnTo>
                    <a:lnTo>
                      <a:pt x="247" y="25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687;p30">
                <a:extLst>
                  <a:ext uri="{FF2B5EF4-FFF2-40B4-BE49-F238E27FC236}">
                    <a16:creationId xmlns:a16="http://schemas.microsoft.com/office/drawing/2014/main" id="{D9FC51FC-A407-4C02-B6CD-5AE2F8AD6A66}"/>
                  </a:ext>
                </a:extLst>
              </p:cNvPr>
              <p:cNvSpPr/>
              <p:nvPr/>
            </p:nvSpPr>
            <p:spPr>
              <a:xfrm>
                <a:off x="6614096" y="5562211"/>
                <a:ext cx="19810" cy="162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44" extrusionOk="0">
                    <a:moveTo>
                      <a:pt x="370" y="1"/>
                    </a:moveTo>
                    <a:lnTo>
                      <a:pt x="296" y="25"/>
                    </a:lnTo>
                    <a:lnTo>
                      <a:pt x="74" y="148"/>
                    </a:lnTo>
                    <a:lnTo>
                      <a:pt x="25" y="198"/>
                    </a:lnTo>
                    <a:lnTo>
                      <a:pt x="1" y="247"/>
                    </a:lnTo>
                    <a:lnTo>
                      <a:pt x="1" y="296"/>
                    </a:lnTo>
                    <a:lnTo>
                      <a:pt x="25" y="370"/>
                    </a:lnTo>
                    <a:lnTo>
                      <a:pt x="74" y="419"/>
                    </a:lnTo>
                    <a:lnTo>
                      <a:pt x="148" y="444"/>
                    </a:lnTo>
                    <a:lnTo>
                      <a:pt x="222" y="419"/>
                    </a:lnTo>
                    <a:lnTo>
                      <a:pt x="443" y="271"/>
                    </a:lnTo>
                    <a:lnTo>
                      <a:pt x="493" y="247"/>
                    </a:lnTo>
                    <a:lnTo>
                      <a:pt x="517" y="198"/>
                    </a:lnTo>
                    <a:lnTo>
                      <a:pt x="542" y="124"/>
                    </a:lnTo>
                    <a:lnTo>
                      <a:pt x="517" y="75"/>
                    </a:lnTo>
                    <a:lnTo>
                      <a:pt x="468" y="25"/>
                    </a:lnTo>
                    <a:lnTo>
                      <a:pt x="419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" name="Google Shape;2701;p43">
            <a:extLst>
              <a:ext uri="{FF2B5EF4-FFF2-40B4-BE49-F238E27FC236}">
                <a16:creationId xmlns:a16="http://schemas.microsoft.com/office/drawing/2014/main" id="{876772B1-D924-4D99-B368-B35716A29BF4}"/>
              </a:ext>
            </a:extLst>
          </p:cNvPr>
          <p:cNvGrpSpPr/>
          <p:nvPr/>
        </p:nvGrpSpPr>
        <p:grpSpPr>
          <a:xfrm>
            <a:off x="3944980" y="1568658"/>
            <a:ext cx="5070561" cy="2876004"/>
            <a:chOff x="-6278622" y="2442183"/>
            <a:chExt cx="13760919" cy="7331215"/>
          </a:xfrm>
        </p:grpSpPr>
        <p:sp>
          <p:nvSpPr>
            <p:cNvPr id="125" name="Google Shape;2702;p43">
              <a:extLst>
                <a:ext uri="{FF2B5EF4-FFF2-40B4-BE49-F238E27FC236}">
                  <a16:creationId xmlns:a16="http://schemas.microsoft.com/office/drawing/2014/main" id="{7B4CC13C-C5DB-4AD3-B12E-7B84CB1640C2}"/>
                </a:ext>
              </a:extLst>
            </p:cNvPr>
            <p:cNvSpPr/>
            <p:nvPr/>
          </p:nvSpPr>
          <p:spPr>
            <a:xfrm>
              <a:off x="1809660" y="6027249"/>
              <a:ext cx="2851319" cy="636466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03;p43">
              <a:extLst>
                <a:ext uri="{FF2B5EF4-FFF2-40B4-BE49-F238E27FC236}">
                  <a16:creationId xmlns:a16="http://schemas.microsoft.com/office/drawing/2014/main" id="{EB26181A-CBF7-48A6-B1C4-265B1C50F661}"/>
                </a:ext>
              </a:extLst>
            </p:cNvPr>
            <p:cNvSpPr/>
            <p:nvPr/>
          </p:nvSpPr>
          <p:spPr>
            <a:xfrm>
              <a:off x="-1119115" y="2686805"/>
              <a:ext cx="7940757" cy="5994897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04;p43">
              <a:extLst>
                <a:ext uri="{FF2B5EF4-FFF2-40B4-BE49-F238E27FC236}">
                  <a16:creationId xmlns:a16="http://schemas.microsoft.com/office/drawing/2014/main" id="{F0F82E28-42C1-4CA8-90E9-9A230EA3D38E}"/>
                </a:ext>
              </a:extLst>
            </p:cNvPr>
            <p:cNvSpPr/>
            <p:nvPr/>
          </p:nvSpPr>
          <p:spPr>
            <a:xfrm>
              <a:off x="4673460" y="7404600"/>
              <a:ext cx="2138297" cy="156923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05;p43">
              <a:extLst>
                <a:ext uri="{FF2B5EF4-FFF2-40B4-BE49-F238E27FC236}">
                  <a16:creationId xmlns:a16="http://schemas.microsoft.com/office/drawing/2014/main" id="{EEBB11D6-3466-4796-99EB-ECA0518B414F}"/>
                </a:ext>
              </a:extLst>
            </p:cNvPr>
            <p:cNvSpPr/>
            <p:nvPr/>
          </p:nvSpPr>
          <p:spPr>
            <a:xfrm>
              <a:off x="5692184" y="6856359"/>
              <a:ext cx="1102093" cy="601182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06;p43">
              <a:extLst>
                <a:ext uri="{FF2B5EF4-FFF2-40B4-BE49-F238E27FC236}">
                  <a16:creationId xmlns:a16="http://schemas.microsoft.com/office/drawing/2014/main" id="{D78EB91B-D585-4D67-A6A3-AF4D816C7FE9}"/>
                </a:ext>
              </a:extLst>
            </p:cNvPr>
            <p:cNvSpPr/>
            <p:nvPr/>
          </p:nvSpPr>
          <p:spPr>
            <a:xfrm>
              <a:off x="4644299" y="6452480"/>
              <a:ext cx="543985" cy="614003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07;p43">
              <a:extLst>
                <a:ext uri="{FF2B5EF4-FFF2-40B4-BE49-F238E27FC236}">
                  <a16:creationId xmlns:a16="http://schemas.microsoft.com/office/drawing/2014/main" id="{9CC78088-148E-4C9B-B2B3-9661E6A1BDB4}"/>
                </a:ext>
              </a:extLst>
            </p:cNvPr>
            <p:cNvSpPr/>
            <p:nvPr/>
          </p:nvSpPr>
          <p:spPr>
            <a:xfrm>
              <a:off x="3961246" y="6521890"/>
              <a:ext cx="1044590" cy="830433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08;p43">
              <a:extLst>
                <a:ext uri="{FF2B5EF4-FFF2-40B4-BE49-F238E27FC236}">
                  <a16:creationId xmlns:a16="http://schemas.microsoft.com/office/drawing/2014/main" id="{B6C80748-2940-44F2-A7C1-A432F7E85036}"/>
                </a:ext>
              </a:extLst>
            </p:cNvPr>
            <p:cNvSpPr/>
            <p:nvPr/>
          </p:nvSpPr>
          <p:spPr>
            <a:xfrm>
              <a:off x="1733021" y="7419157"/>
              <a:ext cx="438186" cy="762419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09;p43">
              <a:extLst>
                <a:ext uri="{FF2B5EF4-FFF2-40B4-BE49-F238E27FC236}">
                  <a16:creationId xmlns:a16="http://schemas.microsoft.com/office/drawing/2014/main" id="{52DAC240-02E1-48DE-A410-588CF5391CF2}"/>
                </a:ext>
              </a:extLst>
            </p:cNvPr>
            <p:cNvSpPr/>
            <p:nvPr/>
          </p:nvSpPr>
          <p:spPr>
            <a:xfrm>
              <a:off x="5684713" y="4263420"/>
              <a:ext cx="515644" cy="806476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10;p43">
              <a:extLst>
                <a:ext uri="{FF2B5EF4-FFF2-40B4-BE49-F238E27FC236}">
                  <a16:creationId xmlns:a16="http://schemas.microsoft.com/office/drawing/2014/main" id="{FEB85527-E557-4741-85C1-21A3C69AEF30}"/>
                </a:ext>
              </a:extLst>
            </p:cNvPr>
            <p:cNvSpPr/>
            <p:nvPr/>
          </p:nvSpPr>
          <p:spPr>
            <a:xfrm>
              <a:off x="6578499" y="8749753"/>
              <a:ext cx="903798" cy="683608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11;p43">
              <a:extLst>
                <a:ext uri="{FF2B5EF4-FFF2-40B4-BE49-F238E27FC236}">
                  <a16:creationId xmlns:a16="http://schemas.microsoft.com/office/drawing/2014/main" id="{A7EE5403-5165-4EDD-A101-CC7D7FC35C0A}"/>
                </a:ext>
              </a:extLst>
            </p:cNvPr>
            <p:cNvSpPr/>
            <p:nvPr/>
          </p:nvSpPr>
          <p:spPr>
            <a:xfrm>
              <a:off x="5429827" y="5730618"/>
              <a:ext cx="448983" cy="743138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12;p43">
              <a:extLst>
                <a:ext uri="{FF2B5EF4-FFF2-40B4-BE49-F238E27FC236}">
                  <a16:creationId xmlns:a16="http://schemas.microsoft.com/office/drawing/2014/main" id="{FC64BF26-66CC-4785-B993-97C509AF55E7}"/>
                </a:ext>
              </a:extLst>
            </p:cNvPr>
            <p:cNvSpPr/>
            <p:nvPr/>
          </p:nvSpPr>
          <p:spPr>
            <a:xfrm>
              <a:off x="5109099" y="6740387"/>
              <a:ext cx="357403" cy="438498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13;p43">
              <a:extLst>
                <a:ext uri="{FF2B5EF4-FFF2-40B4-BE49-F238E27FC236}">
                  <a16:creationId xmlns:a16="http://schemas.microsoft.com/office/drawing/2014/main" id="{5D94B026-E27F-4053-9E83-917ED21AAE4A}"/>
                </a:ext>
              </a:extLst>
            </p:cNvPr>
            <p:cNvSpPr/>
            <p:nvPr/>
          </p:nvSpPr>
          <p:spPr>
            <a:xfrm>
              <a:off x="1600565" y="2692782"/>
              <a:ext cx="501521" cy="31428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14;p43">
              <a:extLst>
                <a:ext uri="{FF2B5EF4-FFF2-40B4-BE49-F238E27FC236}">
                  <a16:creationId xmlns:a16="http://schemas.microsoft.com/office/drawing/2014/main" id="{59C8CEC1-B183-4ADE-BA4C-BAB062ABE879}"/>
                </a:ext>
              </a:extLst>
            </p:cNvPr>
            <p:cNvSpPr/>
            <p:nvPr/>
          </p:nvSpPr>
          <p:spPr>
            <a:xfrm>
              <a:off x="223662" y="2573242"/>
              <a:ext cx="474818" cy="171167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15;p43">
              <a:extLst>
                <a:ext uri="{FF2B5EF4-FFF2-40B4-BE49-F238E27FC236}">
                  <a16:creationId xmlns:a16="http://schemas.microsoft.com/office/drawing/2014/main" id="{1FD1A635-B984-494C-9CE6-44BE49F9CFB4}"/>
                </a:ext>
              </a:extLst>
            </p:cNvPr>
            <p:cNvSpPr/>
            <p:nvPr/>
          </p:nvSpPr>
          <p:spPr>
            <a:xfrm>
              <a:off x="-633492" y="3721493"/>
              <a:ext cx="223311" cy="22332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16;p43">
              <a:extLst>
                <a:ext uri="{FF2B5EF4-FFF2-40B4-BE49-F238E27FC236}">
                  <a16:creationId xmlns:a16="http://schemas.microsoft.com/office/drawing/2014/main" id="{C6EB548A-A7FE-4667-B3EC-8B1D04C7FE63}"/>
                </a:ext>
              </a:extLst>
            </p:cNvPr>
            <p:cNvSpPr/>
            <p:nvPr/>
          </p:nvSpPr>
          <p:spPr>
            <a:xfrm>
              <a:off x="4999394" y="7279855"/>
              <a:ext cx="415195" cy="158827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17;p43">
              <a:extLst>
                <a:ext uri="{FF2B5EF4-FFF2-40B4-BE49-F238E27FC236}">
                  <a16:creationId xmlns:a16="http://schemas.microsoft.com/office/drawing/2014/main" id="{86657DF3-146C-44DA-9627-41DEABB0B777}"/>
                </a:ext>
              </a:extLst>
            </p:cNvPr>
            <p:cNvSpPr/>
            <p:nvPr/>
          </p:nvSpPr>
          <p:spPr>
            <a:xfrm>
              <a:off x="4312967" y="2740260"/>
              <a:ext cx="505473" cy="105708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18;p43">
              <a:extLst>
                <a:ext uri="{FF2B5EF4-FFF2-40B4-BE49-F238E27FC236}">
                  <a16:creationId xmlns:a16="http://schemas.microsoft.com/office/drawing/2014/main" id="{EC2A8471-816C-4C13-BDCF-972D3853DC5D}"/>
                </a:ext>
              </a:extLst>
            </p:cNvPr>
            <p:cNvSpPr/>
            <p:nvPr/>
          </p:nvSpPr>
          <p:spPr>
            <a:xfrm>
              <a:off x="5799671" y="9079064"/>
              <a:ext cx="242398" cy="187749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19;p43">
              <a:extLst>
                <a:ext uri="{FF2B5EF4-FFF2-40B4-BE49-F238E27FC236}">
                  <a16:creationId xmlns:a16="http://schemas.microsoft.com/office/drawing/2014/main" id="{B74D085A-A00D-4672-BC19-A7AFDDBFB30B}"/>
                </a:ext>
              </a:extLst>
            </p:cNvPr>
            <p:cNvSpPr/>
            <p:nvPr/>
          </p:nvSpPr>
          <p:spPr>
            <a:xfrm>
              <a:off x="3557275" y="6215475"/>
              <a:ext cx="158289" cy="246893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20;p43">
              <a:extLst>
                <a:ext uri="{FF2B5EF4-FFF2-40B4-BE49-F238E27FC236}">
                  <a16:creationId xmlns:a16="http://schemas.microsoft.com/office/drawing/2014/main" id="{C4E24A08-5F70-47AE-844A-599836C2A0DA}"/>
                </a:ext>
              </a:extLst>
            </p:cNvPr>
            <p:cNvSpPr/>
            <p:nvPr/>
          </p:nvSpPr>
          <p:spPr>
            <a:xfrm>
              <a:off x="2659295" y="2535308"/>
              <a:ext cx="309926" cy="127544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21;p43">
              <a:extLst>
                <a:ext uri="{FF2B5EF4-FFF2-40B4-BE49-F238E27FC236}">
                  <a16:creationId xmlns:a16="http://schemas.microsoft.com/office/drawing/2014/main" id="{9D989C91-8D0F-4685-B4AA-4D1A957EA7B7}"/>
                </a:ext>
              </a:extLst>
            </p:cNvPr>
            <p:cNvSpPr/>
            <p:nvPr/>
          </p:nvSpPr>
          <p:spPr>
            <a:xfrm>
              <a:off x="527712" y="2537091"/>
              <a:ext cx="227456" cy="107443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22;p43">
              <a:extLst>
                <a:ext uri="{FF2B5EF4-FFF2-40B4-BE49-F238E27FC236}">
                  <a16:creationId xmlns:a16="http://schemas.microsoft.com/office/drawing/2014/main" id="{DED3578E-0E81-4C26-BC4F-5BE342CE84A5}"/>
                </a:ext>
              </a:extLst>
            </p:cNvPr>
            <p:cNvSpPr/>
            <p:nvPr/>
          </p:nvSpPr>
          <p:spPr>
            <a:xfrm>
              <a:off x="5311542" y="7289158"/>
              <a:ext cx="246591" cy="147789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23;p43">
              <a:extLst>
                <a:ext uri="{FF2B5EF4-FFF2-40B4-BE49-F238E27FC236}">
                  <a16:creationId xmlns:a16="http://schemas.microsoft.com/office/drawing/2014/main" id="{BA2A89A1-0052-42BF-A5C2-465CDDF6BC62}"/>
                </a:ext>
              </a:extLst>
            </p:cNvPr>
            <p:cNvSpPr/>
            <p:nvPr/>
          </p:nvSpPr>
          <p:spPr>
            <a:xfrm>
              <a:off x="5392471" y="5363325"/>
              <a:ext cx="130670" cy="180952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724;p43">
              <a:extLst>
                <a:ext uri="{FF2B5EF4-FFF2-40B4-BE49-F238E27FC236}">
                  <a16:creationId xmlns:a16="http://schemas.microsoft.com/office/drawing/2014/main" id="{1B0C0CC6-BEBC-4B1E-B5C8-F2693A881E9B}"/>
                </a:ext>
              </a:extLst>
            </p:cNvPr>
            <p:cNvSpPr/>
            <p:nvPr/>
          </p:nvSpPr>
          <p:spPr>
            <a:xfrm>
              <a:off x="5378156" y="6128857"/>
              <a:ext cx="145805" cy="187556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725;p43">
              <a:extLst>
                <a:ext uri="{FF2B5EF4-FFF2-40B4-BE49-F238E27FC236}">
                  <a16:creationId xmlns:a16="http://schemas.microsoft.com/office/drawing/2014/main" id="{E229C175-A0DC-4A91-BFE4-1BAE23F83927}"/>
                </a:ext>
              </a:extLst>
            </p:cNvPr>
            <p:cNvSpPr/>
            <p:nvPr/>
          </p:nvSpPr>
          <p:spPr>
            <a:xfrm>
              <a:off x="1263208" y="2530343"/>
              <a:ext cx="214972" cy="91247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726;p43">
              <a:extLst>
                <a:ext uri="{FF2B5EF4-FFF2-40B4-BE49-F238E27FC236}">
                  <a16:creationId xmlns:a16="http://schemas.microsoft.com/office/drawing/2014/main" id="{5EBC7FDB-F8DA-46FA-AFC6-1F63434C9BF2}"/>
                </a:ext>
              </a:extLst>
            </p:cNvPr>
            <p:cNvSpPr/>
            <p:nvPr/>
          </p:nvSpPr>
          <p:spPr>
            <a:xfrm>
              <a:off x="7179563" y="7945033"/>
              <a:ext cx="142817" cy="154344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727;p43">
              <a:extLst>
                <a:ext uri="{FF2B5EF4-FFF2-40B4-BE49-F238E27FC236}">
                  <a16:creationId xmlns:a16="http://schemas.microsoft.com/office/drawing/2014/main" id="{95E676BC-C099-45A0-ACE0-8A981ADB39DF}"/>
                </a:ext>
              </a:extLst>
            </p:cNvPr>
            <p:cNvSpPr/>
            <p:nvPr/>
          </p:nvSpPr>
          <p:spPr>
            <a:xfrm>
              <a:off x="5884698" y="6624318"/>
              <a:ext cx="127393" cy="153862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28;p43">
              <a:extLst>
                <a:ext uri="{FF2B5EF4-FFF2-40B4-BE49-F238E27FC236}">
                  <a16:creationId xmlns:a16="http://schemas.microsoft.com/office/drawing/2014/main" id="{8D5B33B6-134B-42CD-AF50-F6981ABEBCBC}"/>
                </a:ext>
              </a:extLst>
            </p:cNvPr>
            <p:cNvSpPr/>
            <p:nvPr/>
          </p:nvSpPr>
          <p:spPr>
            <a:xfrm>
              <a:off x="1519781" y="2515353"/>
              <a:ext cx="168170" cy="96694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29;p43">
              <a:extLst>
                <a:ext uri="{FF2B5EF4-FFF2-40B4-BE49-F238E27FC236}">
                  <a16:creationId xmlns:a16="http://schemas.microsoft.com/office/drawing/2014/main" id="{AED5C185-94E9-454A-8F3F-327F14B46560}"/>
                </a:ext>
              </a:extLst>
            </p:cNvPr>
            <p:cNvSpPr/>
            <p:nvPr/>
          </p:nvSpPr>
          <p:spPr>
            <a:xfrm>
              <a:off x="5988088" y="2933547"/>
              <a:ext cx="156313" cy="80595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30;p43">
              <a:extLst>
                <a:ext uri="{FF2B5EF4-FFF2-40B4-BE49-F238E27FC236}">
                  <a16:creationId xmlns:a16="http://schemas.microsoft.com/office/drawing/2014/main" id="{A1F93DD3-4AC1-4CD1-831A-ABEC7441E16F}"/>
                </a:ext>
              </a:extLst>
            </p:cNvPr>
            <p:cNvSpPr/>
            <p:nvPr/>
          </p:nvSpPr>
          <p:spPr>
            <a:xfrm>
              <a:off x="2989422" y="2606790"/>
              <a:ext cx="157228" cy="90572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31;p43">
              <a:extLst>
                <a:ext uri="{FF2B5EF4-FFF2-40B4-BE49-F238E27FC236}">
                  <a16:creationId xmlns:a16="http://schemas.microsoft.com/office/drawing/2014/main" id="{2BB754E4-430E-4537-8563-F0AF8C4B6F80}"/>
                </a:ext>
              </a:extLst>
            </p:cNvPr>
            <p:cNvSpPr/>
            <p:nvPr/>
          </p:nvSpPr>
          <p:spPr>
            <a:xfrm>
              <a:off x="5574140" y="6979320"/>
              <a:ext cx="149998" cy="77558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732;p43">
              <a:extLst>
                <a:ext uri="{FF2B5EF4-FFF2-40B4-BE49-F238E27FC236}">
                  <a16:creationId xmlns:a16="http://schemas.microsoft.com/office/drawing/2014/main" id="{74F552E2-A577-44ED-879E-B74218F91B26}"/>
                </a:ext>
              </a:extLst>
            </p:cNvPr>
            <p:cNvSpPr/>
            <p:nvPr/>
          </p:nvSpPr>
          <p:spPr>
            <a:xfrm>
              <a:off x="1725550" y="2533669"/>
              <a:ext cx="119584" cy="76690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33;p43">
              <a:extLst>
                <a:ext uri="{FF2B5EF4-FFF2-40B4-BE49-F238E27FC236}">
                  <a16:creationId xmlns:a16="http://schemas.microsoft.com/office/drawing/2014/main" id="{6B27EF2B-8773-4652-BB53-4C7016BC451F}"/>
                </a:ext>
              </a:extLst>
            </p:cNvPr>
            <p:cNvSpPr/>
            <p:nvPr/>
          </p:nvSpPr>
          <p:spPr>
            <a:xfrm>
              <a:off x="-2678458" y="2548708"/>
              <a:ext cx="1002946" cy="183266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34;p43">
              <a:extLst>
                <a:ext uri="{FF2B5EF4-FFF2-40B4-BE49-F238E27FC236}">
                  <a16:creationId xmlns:a16="http://schemas.microsoft.com/office/drawing/2014/main" id="{5E2AEA37-3191-422B-9005-9831B4110DA5}"/>
                </a:ext>
              </a:extLst>
            </p:cNvPr>
            <p:cNvSpPr/>
            <p:nvPr/>
          </p:nvSpPr>
          <p:spPr>
            <a:xfrm>
              <a:off x="-6278622" y="2442183"/>
              <a:ext cx="6232356" cy="7331215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35;p43">
              <a:extLst>
                <a:ext uri="{FF2B5EF4-FFF2-40B4-BE49-F238E27FC236}">
                  <a16:creationId xmlns:a16="http://schemas.microsoft.com/office/drawing/2014/main" id="{98C4A3EC-D9C1-4B99-8800-60DD299E7106}"/>
                </a:ext>
              </a:extLst>
            </p:cNvPr>
            <p:cNvSpPr/>
            <p:nvPr/>
          </p:nvSpPr>
          <p:spPr>
            <a:xfrm>
              <a:off x="-3679685" y="2638603"/>
              <a:ext cx="545624" cy="176759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36;p43">
              <a:extLst>
                <a:ext uri="{FF2B5EF4-FFF2-40B4-BE49-F238E27FC236}">
                  <a16:creationId xmlns:a16="http://schemas.microsoft.com/office/drawing/2014/main" id="{817C2CBC-7825-4A8C-B046-FDD0BA6080E1}"/>
                </a:ext>
              </a:extLst>
            </p:cNvPr>
            <p:cNvSpPr/>
            <p:nvPr/>
          </p:nvSpPr>
          <p:spPr>
            <a:xfrm>
              <a:off x="-665980" y="3155803"/>
              <a:ext cx="411532" cy="18427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37;p43">
              <a:extLst>
                <a:ext uri="{FF2B5EF4-FFF2-40B4-BE49-F238E27FC236}">
                  <a16:creationId xmlns:a16="http://schemas.microsoft.com/office/drawing/2014/main" id="{06030877-395C-4EEA-B9A3-9E297C57FB79}"/>
                </a:ext>
              </a:extLst>
            </p:cNvPr>
            <p:cNvSpPr/>
            <p:nvPr/>
          </p:nvSpPr>
          <p:spPr>
            <a:xfrm>
              <a:off x="-3927099" y="5449460"/>
              <a:ext cx="508173" cy="2180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38;p43">
              <a:extLst>
                <a:ext uri="{FF2B5EF4-FFF2-40B4-BE49-F238E27FC236}">
                  <a16:creationId xmlns:a16="http://schemas.microsoft.com/office/drawing/2014/main" id="{C09D8074-D95E-463A-8F9D-89FD20B13CCB}"/>
                </a:ext>
              </a:extLst>
            </p:cNvPr>
            <p:cNvSpPr/>
            <p:nvPr/>
          </p:nvSpPr>
          <p:spPr>
            <a:xfrm>
              <a:off x="-3102432" y="2579268"/>
              <a:ext cx="312384" cy="21599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39;p43">
              <a:extLst>
                <a:ext uri="{FF2B5EF4-FFF2-40B4-BE49-F238E27FC236}">
                  <a16:creationId xmlns:a16="http://schemas.microsoft.com/office/drawing/2014/main" id="{DEA38286-64B9-4354-A31E-083831558F27}"/>
                </a:ext>
              </a:extLst>
            </p:cNvPr>
            <p:cNvSpPr/>
            <p:nvPr/>
          </p:nvSpPr>
          <p:spPr>
            <a:xfrm>
              <a:off x="-3472277" y="5631565"/>
              <a:ext cx="318216" cy="142583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40;p43">
              <a:extLst>
                <a:ext uri="{FF2B5EF4-FFF2-40B4-BE49-F238E27FC236}">
                  <a16:creationId xmlns:a16="http://schemas.microsoft.com/office/drawing/2014/main" id="{5183E32F-61E1-410F-9ABA-D376FDFC15A9}"/>
                </a:ext>
              </a:extLst>
            </p:cNvPr>
            <p:cNvSpPr/>
            <p:nvPr/>
          </p:nvSpPr>
          <p:spPr>
            <a:xfrm>
              <a:off x="-3022467" y="3205065"/>
              <a:ext cx="249917" cy="124411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41;p43">
              <a:extLst>
                <a:ext uri="{FF2B5EF4-FFF2-40B4-BE49-F238E27FC236}">
                  <a16:creationId xmlns:a16="http://schemas.microsoft.com/office/drawing/2014/main" id="{460DDA77-A14F-4244-A8CA-166391C41CBF}"/>
                </a:ext>
              </a:extLst>
            </p:cNvPr>
            <p:cNvSpPr/>
            <p:nvPr/>
          </p:nvSpPr>
          <p:spPr>
            <a:xfrm>
              <a:off x="-3281546" y="2598934"/>
              <a:ext cx="181714" cy="86427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42;p43">
              <a:extLst>
                <a:ext uri="{FF2B5EF4-FFF2-40B4-BE49-F238E27FC236}">
                  <a16:creationId xmlns:a16="http://schemas.microsoft.com/office/drawing/2014/main" id="{056E6CCD-C7D4-4335-A5E8-D4CB5ED0C5DB}"/>
                </a:ext>
              </a:extLst>
            </p:cNvPr>
            <p:cNvSpPr/>
            <p:nvPr/>
          </p:nvSpPr>
          <p:spPr>
            <a:xfrm>
              <a:off x="-3122436" y="5700637"/>
              <a:ext cx="114186" cy="85463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43;p43">
              <a:extLst>
                <a:ext uri="{FF2B5EF4-FFF2-40B4-BE49-F238E27FC236}">
                  <a16:creationId xmlns:a16="http://schemas.microsoft.com/office/drawing/2014/main" id="{2D6E8C2F-8814-469B-8887-12A4E0361F08}"/>
                </a:ext>
              </a:extLst>
            </p:cNvPr>
            <p:cNvSpPr/>
            <p:nvPr/>
          </p:nvSpPr>
          <p:spPr>
            <a:xfrm>
              <a:off x="-2361924" y="9539097"/>
              <a:ext cx="120837" cy="75630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744;p43">
              <a:extLst>
                <a:ext uri="{FF2B5EF4-FFF2-40B4-BE49-F238E27FC236}">
                  <a16:creationId xmlns:a16="http://schemas.microsoft.com/office/drawing/2014/main" id="{CD113F1B-CE1C-4BBD-A74F-0564AD3547EE}"/>
                </a:ext>
              </a:extLst>
            </p:cNvPr>
            <p:cNvSpPr/>
            <p:nvPr/>
          </p:nvSpPr>
          <p:spPr>
            <a:xfrm>
              <a:off x="-3635533" y="5712350"/>
              <a:ext cx="108305" cy="73798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45;p43">
              <a:extLst>
                <a:ext uri="{FF2B5EF4-FFF2-40B4-BE49-F238E27FC236}">
                  <a16:creationId xmlns:a16="http://schemas.microsoft.com/office/drawing/2014/main" id="{A254FEF1-1C3C-44C5-A775-5515D4FF8206}"/>
                </a:ext>
              </a:extLst>
            </p:cNvPr>
            <p:cNvSpPr/>
            <p:nvPr/>
          </p:nvSpPr>
          <p:spPr>
            <a:xfrm>
              <a:off x="6855365" y="7136987"/>
              <a:ext cx="91339" cy="1032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46;p43">
              <a:extLst>
                <a:ext uri="{FF2B5EF4-FFF2-40B4-BE49-F238E27FC236}">
                  <a16:creationId xmlns:a16="http://schemas.microsoft.com/office/drawing/2014/main" id="{7D688907-3616-4EEA-9CD9-005F37831292}"/>
                </a:ext>
              </a:extLst>
            </p:cNvPr>
            <p:cNvSpPr/>
            <p:nvPr/>
          </p:nvSpPr>
          <p:spPr>
            <a:xfrm>
              <a:off x="1545616" y="3022816"/>
              <a:ext cx="105847" cy="73075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747;p43">
              <a:extLst>
                <a:ext uri="{FF2B5EF4-FFF2-40B4-BE49-F238E27FC236}">
                  <a16:creationId xmlns:a16="http://schemas.microsoft.com/office/drawing/2014/main" id="{FEBB7EF4-00F9-41AA-B5CD-86B742E4AF20}"/>
                </a:ext>
              </a:extLst>
            </p:cNvPr>
            <p:cNvSpPr/>
            <p:nvPr/>
          </p:nvSpPr>
          <p:spPr>
            <a:xfrm>
              <a:off x="5463134" y="7003228"/>
              <a:ext cx="96641" cy="71966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748;p43">
              <a:extLst>
                <a:ext uri="{FF2B5EF4-FFF2-40B4-BE49-F238E27FC236}">
                  <a16:creationId xmlns:a16="http://schemas.microsoft.com/office/drawing/2014/main" id="{C3A3DB55-CCB9-4033-8D57-94609ACBEE1E}"/>
                </a:ext>
              </a:extLst>
            </p:cNvPr>
            <p:cNvSpPr/>
            <p:nvPr/>
          </p:nvSpPr>
          <p:spPr>
            <a:xfrm>
              <a:off x="6151151" y="4257443"/>
              <a:ext cx="88833" cy="81366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749;p43">
              <a:extLst>
                <a:ext uri="{FF2B5EF4-FFF2-40B4-BE49-F238E27FC236}">
                  <a16:creationId xmlns:a16="http://schemas.microsoft.com/office/drawing/2014/main" id="{C7062667-1027-4F8C-AADF-D3D001C3CAD2}"/>
                </a:ext>
              </a:extLst>
            </p:cNvPr>
            <p:cNvSpPr/>
            <p:nvPr/>
          </p:nvSpPr>
          <p:spPr>
            <a:xfrm>
              <a:off x="117861" y="4382091"/>
              <a:ext cx="103341" cy="243278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750;p43">
              <a:extLst>
                <a:ext uri="{FF2B5EF4-FFF2-40B4-BE49-F238E27FC236}">
                  <a16:creationId xmlns:a16="http://schemas.microsoft.com/office/drawing/2014/main" id="{23ADB69E-8CB0-4AD7-9D4E-EA1E651C19AF}"/>
                </a:ext>
              </a:extLst>
            </p:cNvPr>
            <p:cNvSpPr/>
            <p:nvPr/>
          </p:nvSpPr>
          <p:spPr>
            <a:xfrm>
              <a:off x="810072" y="4779414"/>
              <a:ext cx="180798" cy="87536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751;p43">
              <a:extLst>
                <a:ext uri="{FF2B5EF4-FFF2-40B4-BE49-F238E27FC236}">
                  <a16:creationId xmlns:a16="http://schemas.microsoft.com/office/drawing/2014/main" id="{F683E1A0-428F-4638-92B9-C0083D90687F}"/>
                </a:ext>
              </a:extLst>
            </p:cNvPr>
            <p:cNvSpPr/>
            <p:nvPr/>
          </p:nvSpPr>
          <p:spPr>
            <a:xfrm>
              <a:off x="1225756" y="4803322"/>
              <a:ext cx="97509" cy="72497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52;p43">
              <a:extLst>
                <a:ext uri="{FF2B5EF4-FFF2-40B4-BE49-F238E27FC236}">
                  <a16:creationId xmlns:a16="http://schemas.microsoft.com/office/drawing/2014/main" id="{1B8576BE-AD4A-4C1E-8081-1DC3C5E12C2D}"/>
                </a:ext>
              </a:extLst>
            </p:cNvPr>
            <p:cNvSpPr/>
            <p:nvPr/>
          </p:nvSpPr>
          <p:spPr>
            <a:xfrm>
              <a:off x="-142809" y="4541975"/>
              <a:ext cx="86615" cy="7360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784;p43">
            <a:extLst>
              <a:ext uri="{FF2B5EF4-FFF2-40B4-BE49-F238E27FC236}">
                <a16:creationId xmlns:a16="http://schemas.microsoft.com/office/drawing/2014/main" id="{F5DCC9BE-4AE6-411F-B134-BBEEFC7CD66E}"/>
              </a:ext>
            </a:extLst>
          </p:cNvPr>
          <p:cNvGrpSpPr/>
          <p:nvPr/>
        </p:nvGrpSpPr>
        <p:grpSpPr>
          <a:xfrm>
            <a:off x="4613015" y="1959219"/>
            <a:ext cx="3736927" cy="1767229"/>
            <a:chOff x="1327525" y="1711686"/>
            <a:chExt cx="3688974" cy="1830691"/>
          </a:xfrm>
        </p:grpSpPr>
        <p:grpSp>
          <p:nvGrpSpPr>
            <p:cNvPr id="229" name="Google Shape;2785;p43">
              <a:extLst>
                <a:ext uri="{FF2B5EF4-FFF2-40B4-BE49-F238E27FC236}">
                  <a16:creationId xmlns:a16="http://schemas.microsoft.com/office/drawing/2014/main" id="{2FCC8E90-A3D2-4099-83C2-97C0CF0897EC}"/>
                </a:ext>
              </a:extLst>
            </p:cNvPr>
            <p:cNvGrpSpPr/>
            <p:nvPr/>
          </p:nvGrpSpPr>
          <p:grpSpPr>
            <a:xfrm>
              <a:off x="1327525" y="1914925"/>
              <a:ext cx="269725" cy="268450"/>
              <a:chOff x="1327525" y="1914925"/>
              <a:chExt cx="269725" cy="268450"/>
            </a:xfrm>
          </p:grpSpPr>
          <p:sp>
            <p:nvSpPr>
              <p:cNvPr id="299" name="Google Shape;2786;p43">
                <a:extLst>
                  <a:ext uri="{FF2B5EF4-FFF2-40B4-BE49-F238E27FC236}">
                    <a16:creationId xmlns:a16="http://schemas.microsoft.com/office/drawing/2014/main" id="{4D0C4CDF-F2BA-428A-B695-5675851F333C}"/>
                  </a:ext>
                </a:extLst>
              </p:cNvPr>
              <p:cNvSpPr/>
              <p:nvPr/>
            </p:nvSpPr>
            <p:spPr>
              <a:xfrm>
                <a:off x="1506700" y="2131975"/>
                <a:ext cx="212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056" extrusionOk="0">
                    <a:moveTo>
                      <a:pt x="848" y="0"/>
                    </a:moveTo>
                    <a:lnTo>
                      <a:pt x="565" y="77"/>
                    </a:lnTo>
                    <a:lnTo>
                      <a:pt x="283" y="103"/>
                    </a:lnTo>
                    <a:lnTo>
                      <a:pt x="0" y="77"/>
                    </a:lnTo>
                    <a:lnTo>
                      <a:pt x="0" y="2055"/>
                    </a:lnTo>
                    <a:lnTo>
                      <a:pt x="848" y="2055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787;p43">
                <a:extLst>
                  <a:ext uri="{FF2B5EF4-FFF2-40B4-BE49-F238E27FC236}">
                    <a16:creationId xmlns:a16="http://schemas.microsoft.com/office/drawing/2014/main" id="{21742BA4-C2DF-40BE-9714-9D714D084829}"/>
                  </a:ext>
                </a:extLst>
              </p:cNvPr>
              <p:cNvSpPr/>
              <p:nvPr/>
            </p:nvSpPr>
            <p:spPr>
              <a:xfrm>
                <a:off x="1400100" y="2133250"/>
                <a:ext cx="2057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005" extrusionOk="0">
                    <a:moveTo>
                      <a:pt x="0" y="1"/>
                    </a:moveTo>
                    <a:lnTo>
                      <a:pt x="0" y="2004"/>
                    </a:lnTo>
                    <a:lnTo>
                      <a:pt x="822" y="2004"/>
                    </a:lnTo>
                    <a:lnTo>
                      <a:pt x="822" y="1"/>
                    </a:lnTo>
                    <a:lnTo>
                      <a:pt x="643" y="52"/>
                    </a:lnTo>
                    <a:lnTo>
                      <a:pt x="437" y="52"/>
                    </a:lnTo>
                    <a:lnTo>
                      <a:pt x="206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788;p43">
                <a:extLst>
                  <a:ext uri="{FF2B5EF4-FFF2-40B4-BE49-F238E27FC236}">
                    <a16:creationId xmlns:a16="http://schemas.microsoft.com/office/drawing/2014/main" id="{19C0770E-8684-48A2-96AD-0BB50A14BCB6}"/>
                  </a:ext>
                </a:extLst>
              </p:cNvPr>
              <p:cNvSpPr/>
              <p:nvPr/>
            </p:nvSpPr>
            <p:spPr>
              <a:xfrm>
                <a:off x="1474575" y="1938050"/>
                <a:ext cx="122675" cy="201650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8066" extrusionOk="0">
                    <a:moveTo>
                      <a:pt x="1953" y="0"/>
                    </a:moveTo>
                    <a:lnTo>
                      <a:pt x="1747" y="52"/>
                    </a:lnTo>
                    <a:lnTo>
                      <a:pt x="1516" y="154"/>
                    </a:lnTo>
                    <a:lnTo>
                      <a:pt x="1311" y="283"/>
                    </a:lnTo>
                    <a:lnTo>
                      <a:pt x="1131" y="463"/>
                    </a:lnTo>
                    <a:lnTo>
                      <a:pt x="1131" y="565"/>
                    </a:lnTo>
                    <a:lnTo>
                      <a:pt x="1131" y="591"/>
                    </a:lnTo>
                    <a:lnTo>
                      <a:pt x="1414" y="719"/>
                    </a:lnTo>
                    <a:lnTo>
                      <a:pt x="1645" y="899"/>
                    </a:lnTo>
                    <a:lnTo>
                      <a:pt x="1876" y="1079"/>
                    </a:lnTo>
                    <a:lnTo>
                      <a:pt x="2056" y="1310"/>
                    </a:lnTo>
                    <a:lnTo>
                      <a:pt x="2210" y="1567"/>
                    </a:lnTo>
                    <a:lnTo>
                      <a:pt x="2313" y="1824"/>
                    </a:lnTo>
                    <a:lnTo>
                      <a:pt x="2390" y="2106"/>
                    </a:lnTo>
                    <a:lnTo>
                      <a:pt x="2415" y="2415"/>
                    </a:lnTo>
                    <a:lnTo>
                      <a:pt x="2390" y="2672"/>
                    </a:lnTo>
                    <a:lnTo>
                      <a:pt x="2338" y="2928"/>
                    </a:lnTo>
                    <a:lnTo>
                      <a:pt x="2467" y="3031"/>
                    </a:lnTo>
                    <a:lnTo>
                      <a:pt x="2595" y="3160"/>
                    </a:lnTo>
                    <a:lnTo>
                      <a:pt x="2724" y="3288"/>
                    </a:lnTo>
                    <a:lnTo>
                      <a:pt x="2826" y="3442"/>
                    </a:lnTo>
                    <a:lnTo>
                      <a:pt x="2903" y="3596"/>
                    </a:lnTo>
                    <a:lnTo>
                      <a:pt x="2955" y="3776"/>
                    </a:lnTo>
                    <a:lnTo>
                      <a:pt x="2980" y="3930"/>
                    </a:lnTo>
                    <a:lnTo>
                      <a:pt x="3006" y="4110"/>
                    </a:lnTo>
                    <a:lnTo>
                      <a:pt x="2980" y="4264"/>
                    </a:lnTo>
                    <a:lnTo>
                      <a:pt x="2955" y="4418"/>
                    </a:lnTo>
                    <a:lnTo>
                      <a:pt x="2929" y="4547"/>
                    </a:lnTo>
                    <a:lnTo>
                      <a:pt x="2878" y="4701"/>
                    </a:lnTo>
                    <a:lnTo>
                      <a:pt x="2724" y="4958"/>
                    </a:lnTo>
                    <a:lnTo>
                      <a:pt x="2518" y="5163"/>
                    </a:lnTo>
                    <a:lnTo>
                      <a:pt x="2287" y="5343"/>
                    </a:lnTo>
                    <a:lnTo>
                      <a:pt x="2004" y="5471"/>
                    </a:lnTo>
                    <a:lnTo>
                      <a:pt x="1722" y="5574"/>
                    </a:lnTo>
                    <a:lnTo>
                      <a:pt x="1388" y="5600"/>
                    </a:lnTo>
                    <a:lnTo>
                      <a:pt x="1234" y="5600"/>
                    </a:lnTo>
                    <a:lnTo>
                      <a:pt x="1157" y="5882"/>
                    </a:lnTo>
                    <a:lnTo>
                      <a:pt x="1028" y="6165"/>
                    </a:lnTo>
                    <a:lnTo>
                      <a:pt x="848" y="6422"/>
                    </a:lnTo>
                    <a:lnTo>
                      <a:pt x="643" y="6627"/>
                    </a:lnTo>
                    <a:lnTo>
                      <a:pt x="489" y="6730"/>
                    </a:lnTo>
                    <a:lnTo>
                      <a:pt x="335" y="6833"/>
                    </a:lnTo>
                    <a:lnTo>
                      <a:pt x="181" y="6910"/>
                    </a:lnTo>
                    <a:lnTo>
                      <a:pt x="1" y="6961"/>
                    </a:lnTo>
                    <a:lnTo>
                      <a:pt x="78" y="7166"/>
                    </a:lnTo>
                    <a:lnTo>
                      <a:pt x="181" y="7346"/>
                    </a:lnTo>
                    <a:lnTo>
                      <a:pt x="335" y="7526"/>
                    </a:lnTo>
                    <a:lnTo>
                      <a:pt x="489" y="7680"/>
                    </a:lnTo>
                    <a:lnTo>
                      <a:pt x="720" y="7834"/>
                    </a:lnTo>
                    <a:lnTo>
                      <a:pt x="977" y="7963"/>
                    </a:lnTo>
                    <a:lnTo>
                      <a:pt x="1259" y="8040"/>
                    </a:lnTo>
                    <a:lnTo>
                      <a:pt x="1568" y="8065"/>
                    </a:lnTo>
                    <a:lnTo>
                      <a:pt x="1876" y="8040"/>
                    </a:lnTo>
                    <a:lnTo>
                      <a:pt x="2158" y="7963"/>
                    </a:lnTo>
                    <a:lnTo>
                      <a:pt x="2415" y="7834"/>
                    </a:lnTo>
                    <a:lnTo>
                      <a:pt x="2672" y="7680"/>
                    </a:lnTo>
                    <a:lnTo>
                      <a:pt x="2852" y="7475"/>
                    </a:lnTo>
                    <a:lnTo>
                      <a:pt x="3032" y="7244"/>
                    </a:lnTo>
                    <a:lnTo>
                      <a:pt x="3160" y="6961"/>
                    </a:lnTo>
                    <a:lnTo>
                      <a:pt x="3237" y="6678"/>
                    </a:lnTo>
                    <a:lnTo>
                      <a:pt x="3366" y="6678"/>
                    </a:lnTo>
                    <a:lnTo>
                      <a:pt x="3674" y="6653"/>
                    </a:lnTo>
                    <a:lnTo>
                      <a:pt x="3982" y="6576"/>
                    </a:lnTo>
                    <a:lnTo>
                      <a:pt x="4239" y="6447"/>
                    </a:lnTo>
                    <a:lnTo>
                      <a:pt x="4470" y="6268"/>
                    </a:lnTo>
                    <a:lnTo>
                      <a:pt x="4650" y="6062"/>
                    </a:lnTo>
                    <a:lnTo>
                      <a:pt x="4804" y="5805"/>
                    </a:lnTo>
                    <a:lnTo>
                      <a:pt x="4881" y="5548"/>
                    </a:lnTo>
                    <a:lnTo>
                      <a:pt x="4907" y="5420"/>
                    </a:lnTo>
                    <a:lnTo>
                      <a:pt x="4907" y="5266"/>
                    </a:lnTo>
                    <a:lnTo>
                      <a:pt x="4907" y="5086"/>
                    </a:lnTo>
                    <a:lnTo>
                      <a:pt x="4881" y="4932"/>
                    </a:lnTo>
                    <a:lnTo>
                      <a:pt x="4830" y="4752"/>
                    </a:lnTo>
                    <a:lnTo>
                      <a:pt x="4753" y="4598"/>
                    </a:lnTo>
                    <a:lnTo>
                      <a:pt x="4650" y="4470"/>
                    </a:lnTo>
                    <a:lnTo>
                      <a:pt x="4547" y="4341"/>
                    </a:lnTo>
                    <a:lnTo>
                      <a:pt x="4419" y="4213"/>
                    </a:lnTo>
                    <a:lnTo>
                      <a:pt x="4290" y="4110"/>
                    </a:lnTo>
                    <a:lnTo>
                      <a:pt x="4342" y="3879"/>
                    </a:lnTo>
                    <a:lnTo>
                      <a:pt x="4367" y="3622"/>
                    </a:lnTo>
                    <a:lnTo>
                      <a:pt x="4342" y="3339"/>
                    </a:lnTo>
                    <a:lnTo>
                      <a:pt x="4265" y="3057"/>
                    </a:lnTo>
                    <a:lnTo>
                      <a:pt x="4162" y="2800"/>
                    </a:lnTo>
                    <a:lnTo>
                      <a:pt x="4008" y="2569"/>
                    </a:lnTo>
                    <a:lnTo>
                      <a:pt x="3828" y="2338"/>
                    </a:lnTo>
                    <a:lnTo>
                      <a:pt x="3623" y="2158"/>
                    </a:lnTo>
                    <a:lnTo>
                      <a:pt x="3391" y="2004"/>
                    </a:lnTo>
                    <a:lnTo>
                      <a:pt x="3134" y="1850"/>
                    </a:lnTo>
                    <a:lnTo>
                      <a:pt x="3263" y="1567"/>
                    </a:lnTo>
                    <a:lnTo>
                      <a:pt x="3340" y="1336"/>
                    </a:lnTo>
                    <a:lnTo>
                      <a:pt x="3340" y="1079"/>
                    </a:lnTo>
                    <a:lnTo>
                      <a:pt x="3314" y="874"/>
                    </a:lnTo>
                    <a:lnTo>
                      <a:pt x="3237" y="668"/>
                    </a:lnTo>
                    <a:lnTo>
                      <a:pt x="3134" y="488"/>
                    </a:lnTo>
                    <a:lnTo>
                      <a:pt x="2980" y="309"/>
                    </a:lnTo>
                    <a:lnTo>
                      <a:pt x="2801" y="180"/>
                    </a:lnTo>
                    <a:lnTo>
                      <a:pt x="2621" y="103"/>
                    </a:lnTo>
                    <a:lnTo>
                      <a:pt x="2415" y="26"/>
                    </a:lnTo>
                    <a:lnTo>
                      <a:pt x="21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789;p43">
                <a:extLst>
                  <a:ext uri="{FF2B5EF4-FFF2-40B4-BE49-F238E27FC236}">
                    <a16:creationId xmlns:a16="http://schemas.microsoft.com/office/drawing/2014/main" id="{111538E9-9C11-4D13-B00D-0727ADCE79C8}"/>
                  </a:ext>
                </a:extLst>
              </p:cNvPr>
              <p:cNvSpPr/>
              <p:nvPr/>
            </p:nvSpPr>
            <p:spPr>
              <a:xfrm>
                <a:off x="1327525" y="1938050"/>
                <a:ext cx="123325" cy="201650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8066" extrusionOk="0">
                    <a:moveTo>
                      <a:pt x="2724" y="0"/>
                    </a:moveTo>
                    <a:lnTo>
                      <a:pt x="2518" y="26"/>
                    </a:lnTo>
                    <a:lnTo>
                      <a:pt x="2287" y="103"/>
                    </a:lnTo>
                    <a:lnTo>
                      <a:pt x="2107" y="180"/>
                    </a:lnTo>
                    <a:lnTo>
                      <a:pt x="1927" y="309"/>
                    </a:lnTo>
                    <a:lnTo>
                      <a:pt x="1773" y="488"/>
                    </a:lnTo>
                    <a:lnTo>
                      <a:pt x="1670" y="668"/>
                    </a:lnTo>
                    <a:lnTo>
                      <a:pt x="1593" y="874"/>
                    </a:lnTo>
                    <a:lnTo>
                      <a:pt x="1568" y="1079"/>
                    </a:lnTo>
                    <a:lnTo>
                      <a:pt x="1568" y="1336"/>
                    </a:lnTo>
                    <a:lnTo>
                      <a:pt x="1645" y="1567"/>
                    </a:lnTo>
                    <a:lnTo>
                      <a:pt x="1773" y="1850"/>
                    </a:lnTo>
                    <a:lnTo>
                      <a:pt x="1516" y="2004"/>
                    </a:lnTo>
                    <a:lnTo>
                      <a:pt x="1285" y="2158"/>
                    </a:lnTo>
                    <a:lnTo>
                      <a:pt x="1080" y="2338"/>
                    </a:lnTo>
                    <a:lnTo>
                      <a:pt x="900" y="2569"/>
                    </a:lnTo>
                    <a:lnTo>
                      <a:pt x="746" y="2800"/>
                    </a:lnTo>
                    <a:lnTo>
                      <a:pt x="643" y="3057"/>
                    </a:lnTo>
                    <a:lnTo>
                      <a:pt x="592" y="3339"/>
                    </a:lnTo>
                    <a:lnTo>
                      <a:pt x="566" y="3622"/>
                    </a:lnTo>
                    <a:lnTo>
                      <a:pt x="566" y="3879"/>
                    </a:lnTo>
                    <a:lnTo>
                      <a:pt x="617" y="4110"/>
                    </a:lnTo>
                    <a:lnTo>
                      <a:pt x="489" y="4213"/>
                    </a:lnTo>
                    <a:lnTo>
                      <a:pt x="361" y="4341"/>
                    </a:lnTo>
                    <a:lnTo>
                      <a:pt x="258" y="4470"/>
                    </a:lnTo>
                    <a:lnTo>
                      <a:pt x="155" y="4598"/>
                    </a:lnTo>
                    <a:lnTo>
                      <a:pt x="104" y="4752"/>
                    </a:lnTo>
                    <a:lnTo>
                      <a:pt x="52" y="4932"/>
                    </a:lnTo>
                    <a:lnTo>
                      <a:pt x="1" y="5086"/>
                    </a:lnTo>
                    <a:lnTo>
                      <a:pt x="1" y="5266"/>
                    </a:lnTo>
                    <a:lnTo>
                      <a:pt x="1" y="5420"/>
                    </a:lnTo>
                    <a:lnTo>
                      <a:pt x="27" y="5548"/>
                    </a:lnTo>
                    <a:lnTo>
                      <a:pt x="104" y="5805"/>
                    </a:lnTo>
                    <a:lnTo>
                      <a:pt x="258" y="6062"/>
                    </a:lnTo>
                    <a:lnTo>
                      <a:pt x="438" y="6268"/>
                    </a:lnTo>
                    <a:lnTo>
                      <a:pt x="669" y="6447"/>
                    </a:lnTo>
                    <a:lnTo>
                      <a:pt x="951" y="6576"/>
                    </a:lnTo>
                    <a:lnTo>
                      <a:pt x="1234" y="6653"/>
                    </a:lnTo>
                    <a:lnTo>
                      <a:pt x="1542" y="6678"/>
                    </a:lnTo>
                    <a:lnTo>
                      <a:pt x="1670" y="6678"/>
                    </a:lnTo>
                    <a:lnTo>
                      <a:pt x="1748" y="6961"/>
                    </a:lnTo>
                    <a:lnTo>
                      <a:pt x="1876" y="7244"/>
                    </a:lnTo>
                    <a:lnTo>
                      <a:pt x="2056" y="7475"/>
                    </a:lnTo>
                    <a:lnTo>
                      <a:pt x="2261" y="7680"/>
                    </a:lnTo>
                    <a:lnTo>
                      <a:pt x="2492" y="7834"/>
                    </a:lnTo>
                    <a:lnTo>
                      <a:pt x="2749" y="7963"/>
                    </a:lnTo>
                    <a:lnTo>
                      <a:pt x="3032" y="8040"/>
                    </a:lnTo>
                    <a:lnTo>
                      <a:pt x="3340" y="8065"/>
                    </a:lnTo>
                    <a:lnTo>
                      <a:pt x="3648" y="8040"/>
                    </a:lnTo>
                    <a:lnTo>
                      <a:pt x="3931" y="7963"/>
                    </a:lnTo>
                    <a:lnTo>
                      <a:pt x="4188" y="7834"/>
                    </a:lnTo>
                    <a:lnTo>
                      <a:pt x="4419" y="7680"/>
                    </a:lnTo>
                    <a:lnTo>
                      <a:pt x="4573" y="7526"/>
                    </a:lnTo>
                    <a:lnTo>
                      <a:pt x="4727" y="7346"/>
                    </a:lnTo>
                    <a:lnTo>
                      <a:pt x="4830" y="7166"/>
                    </a:lnTo>
                    <a:lnTo>
                      <a:pt x="4933" y="6961"/>
                    </a:lnTo>
                    <a:lnTo>
                      <a:pt x="4701" y="6884"/>
                    </a:lnTo>
                    <a:lnTo>
                      <a:pt x="4470" y="6781"/>
                    </a:lnTo>
                    <a:lnTo>
                      <a:pt x="4290" y="6627"/>
                    </a:lnTo>
                    <a:lnTo>
                      <a:pt x="4111" y="6473"/>
                    </a:lnTo>
                    <a:lnTo>
                      <a:pt x="3956" y="6268"/>
                    </a:lnTo>
                    <a:lnTo>
                      <a:pt x="3828" y="6062"/>
                    </a:lnTo>
                    <a:lnTo>
                      <a:pt x="3725" y="5831"/>
                    </a:lnTo>
                    <a:lnTo>
                      <a:pt x="3674" y="5600"/>
                    </a:lnTo>
                    <a:lnTo>
                      <a:pt x="3520" y="5600"/>
                    </a:lnTo>
                    <a:lnTo>
                      <a:pt x="3212" y="5574"/>
                    </a:lnTo>
                    <a:lnTo>
                      <a:pt x="2903" y="5471"/>
                    </a:lnTo>
                    <a:lnTo>
                      <a:pt x="2621" y="5343"/>
                    </a:lnTo>
                    <a:lnTo>
                      <a:pt x="2390" y="5163"/>
                    </a:lnTo>
                    <a:lnTo>
                      <a:pt x="2184" y="4958"/>
                    </a:lnTo>
                    <a:lnTo>
                      <a:pt x="2056" y="4701"/>
                    </a:lnTo>
                    <a:lnTo>
                      <a:pt x="1979" y="4547"/>
                    </a:lnTo>
                    <a:lnTo>
                      <a:pt x="1953" y="4418"/>
                    </a:lnTo>
                    <a:lnTo>
                      <a:pt x="1927" y="4264"/>
                    </a:lnTo>
                    <a:lnTo>
                      <a:pt x="1927" y="4110"/>
                    </a:lnTo>
                    <a:lnTo>
                      <a:pt x="1927" y="3930"/>
                    </a:lnTo>
                    <a:lnTo>
                      <a:pt x="1953" y="3776"/>
                    </a:lnTo>
                    <a:lnTo>
                      <a:pt x="2030" y="3596"/>
                    </a:lnTo>
                    <a:lnTo>
                      <a:pt x="2107" y="3442"/>
                    </a:lnTo>
                    <a:lnTo>
                      <a:pt x="2184" y="3288"/>
                    </a:lnTo>
                    <a:lnTo>
                      <a:pt x="2313" y="3160"/>
                    </a:lnTo>
                    <a:lnTo>
                      <a:pt x="2441" y="3031"/>
                    </a:lnTo>
                    <a:lnTo>
                      <a:pt x="2569" y="2928"/>
                    </a:lnTo>
                    <a:lnTo>
                      <a:pt x="2518" y="2672"/>
                    </a:lnTo>
                    <a:lnTo>
                      <a:pt x="2492" y="2415"/>
                    </a:lnTo>
                    <a:lnTo>
                      <a:pt x="2518" y="2106"/>
                    </a:lnTo>
                    <a:lnTo>
                      <a:pt x="2595" y="1824"/>
                    </a:lnTo>
                    <a:lnTo>
                      <a:pt x="2698" y="1567"/>
                    </a:lnTo>
                    <a:lnTo>
                      <a:pt x="2852" y="1310"/>
                    </a:lnTo>
                    <a:lnTo>
                      <a:pt x="3032" y="1079"/>
                    </a:lnTo>
                    <a:lnTo>
                      <a:pt x="3263" y="899"/>
                    </a:lnTo>
                    <a:lnTo>
                      <a:pt x="3520" y="719"/>
                    </a:lnTo>
                    <a:lnTo>
                      <a:pt x="3777" y="591"/>
                    </a:lnTo>
                    <a:lnTo>
                      <a:pt x="3777" y="565"/>
                    </a:lnTo>
                    <a:lnTo>
                      <a:pt x="3777" y="463"/>
                    </a:lnTo>
                    <a:lnTo>
                      <a:pt x="3597" y="283"/>
                    </a:lnTo>
                    <a:lnTo>
                      <a:pt x="3391" y="154"/>
                    </a:lnTo>
                    <a:lnTo>
                      <a:pt x="3186" y="52"/>
                    </a:lnTo>
                    <a:lnTo>
                      <a:pt x="29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790;p43">
                <a:extLst>
                  <a:ext uri="{FF2B5EF4-FFF2-40B4-BE49-F238E27FC236}">
                    <a16:creationId xmlns:a16="http://schemas.microsoft.com/office/drawing/2014/main" id="{F188E971-0F22-4CE0-93F0-3D863847C43D}"/>
                  </a:ext>
                </a:extLst>
              </p:cNvPr>
              <p:cNvSpPr/>
              <p:nvPr/>
            </p:nvSpPr>
            <p:spPr>
              <a:xfrm>
                <a:off x="1375700" y="1914925"/>
                <a:ext cx="174050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7912" extrusionOk="0">
                    <a:moveTo>
                      <a:pt x="3314" y="1"/>
                    </a:moveTo>
                    <a:lnTo>
                      <a:pt x="3134" y="26"/>
                    </a:lnTo>
                    <a:lnTo>
                      <a:pt x="2851" y="103"/>
                    </a:lnTo>
                    <a:lnTo>
                      <a:pt x="2569" y="257"/>
                    </a:lnTo>
                    <a:lnTo>
                      <a:pt x="2338" y="437"/>
                    </a:lnTo>
                    <a:lnTo>
                      <a:pt x="2132" y="643"/>
                    </a:lnTo>
                    <a:lnTo>
                      <a:pt x="1978" y="900"/>
                    </a:lnTo>
                    <a:lnTo>
                      <a:pt x="1927" y="1054"/>
                    </a:lnTo>
                    <a:lnTo>
                      <a:pt x="1875" y="1182"/>
                    </a:lnTo>
                    <a:lnTo>
                      <a:pt x="1850" y="1336"/>
                    </a:lnTo>
                    <a:lnTo>
                      <a:pt x="1850" y="1490"/>
                    </a:lnTo>
                    <a:lnTo>
                      <a:pt x="1850" y="1516"/>
                    </a:lnTo>
                    <a:lnTo>
                      <a:pt x="1593" y="1644"/>
                    </a:lnTo>
                    <a:lnTo>
                      <a:pt x="1336" y="1824"/>
                    </a:lnTo>
                    <a:lnTo>
                      <a:pt x="1105" y="2004"/>
                    </a:lnTo>
                    <a:lnTo>
                      <a:pt x="925" y="2235"/>
                    </a:lnTo>
                    <a:lnTo>
                      <a:pt x="771" y="2492"/>
                    </a:lnTo>
                    <a:lnTo>
                      <a:pt x="668" y="2749"/>
                    </a:lnTo>
                    <a:lnTo>
                      <a:pt x="591" y="3031"/>
                    </a:lnTo>
                    <a:lnTo>
                      <a:pt x="565" y="3340"/>
                    </a:lnTo>
                    <a:lnTo>
                      <a:pt x="591" y="3597"/>
                    </a:lnTo>
                    <a:lnTo>
                      <a:pt x="642" y="3853"/>
                    </a:lnTo>
                    <a:lnTo>
                      <a:pt x="514" y="3956"/>
                    </a:lnTo>
                    <a:lnTo>
                      <a:pt x="386" y="4085"/>
                    </a:lnTo>
                    <a:lnTo>
                      <a:pt x="257" y="4213"/>
                    </a:lnTo>
                    <a:lnTo>
                      <a:pt x="180" y="4367"/>
                    </a:lnTo>
                    <a:lnTo>
                      <a:pt x="103" y="4521"/>
                    </a:lnTo>
                    <a:lnTo>
                      <a:pt x="26" y="4701"/>
                    </a:lnTo>
                    <a:lnTo>
                      <a:pt x="0" y="4855"/>
                    </a:lnTo>
                    <a:lnTo>
                      <a:pt x="0" y="5035"/>
                    </a:lnTo>
                    <a:lnTo>
                      <a:pt x="0" y="5189"/>
                    </a:lnTo>
                    <a:lnTo>
                      <a:pt x="26" y="5343"/>
                    </a:lnTo>
                    <a:lnTo>
                      <a:pt x="52" y="5472"/>
                    </a:lnTo>
                    <a:lnTo>
                      <a:pt x="129" y="5626"/>
                    </a:lnTo>
                    <a:lnTo>
                      <a:pt x="257" y="5883"/>
                    </a:lnTo>
                    <a:lnTo>
                      <a:pt x="463" y="6088"/>
                    </a:lnTo>
                    <a:lnTo>
                      <a:pt x="694" y="6268"/>
                    </a:lnTo>
                    <a:lnTo>
                      <a:pt x="976" y="6396"/>
                    </a:lnTo>
                    <a:lnTo>
                      <a:pt x="1285" y="6499"/>
                    </a:lnTo>
                    <a:lnTo>
                      <a:pt x="1593" y="6525"/>
                    </a:lnTo>
                    <a:lnTo>
                      <a:pt x="1747" y="6525"/>
                    </a:lnTo>
                    <a:lnTo>
                      <a:pt x="1798" y="6782"/>
                    </a:lnTo>
                    <a:lnTo>
                      <a:pt x="1901" y="7013"/>
                    </a:lnTo>
                    <a:lnTo>
                      <a:pt x="2029" y="7218"/>
                    </a:lnTo>
                    <a:lnTo>
                      <a:pt x="2184" y="7424"/>
                    </a:lnTo>
                    <a:lnTo>
                      <a:pt x="2389" y="7578"/>
                    </a:lnTo>
                    <a:lnTo>
                      <a:pt x="2595" y="7732"/>
                    </a:lnTo>
                    <a:lnTo>
                      <a:pt x="2800" y="7835"/>
                    </a:lnTo>
                    <a:lnTo>
                      <a:pt x="3057" y="7912"/>
                    </a:lnTo>
                    <a:lnTo>
                      <a:pt x="3879" y="7912"/>
                    </a:lnTo>
                    <a:lnTo>
                      <a:pt x="4084" y="7860"/>
                    </a:lnTo>
                    <a:lnTo>
                      <a:pt x="4264" y="7783"/>
                    </a:lnTo>
                    <a:lnTo>
                      <a:pt x="4444" y="7681"/>
                    </a:lnTo>
                    <a:lnTo>
                      <a:pt x="4598" y="7552"/>
                    </a:lnTo>
                    <a:lnTo>
                      <a:pt x="4803" y="7347"/>
                    </a:lnTo>
                    <a:lnTo>
                      <a:pt x="4983" y="7090"/>
                    </a:lnTo>
                    <a:lnTo>
                      <a:pt x="5112" y="6807"/>
                    </a:lnTo>
                    <a:lnTo>
                      <a:pt x="5189" y="6525"/>
                    </a:lnTo>
                    <a:lnTo>
                      <a:pt x="5343" y="6525"/>
                    </a:lnTo>
                    <a:lnTo>
                      <a:pt x="5677" y="6499"/>
                    </a:lnTo>
                    <a:lnTo>
                      <a:pt x="5959" y="6396"/>
                    </a:lnTo>
                    <a:lnTo>
                      <a:pt x="6242" y="6268"/>
                    </a:lnTo>
                    <a:lnTo>
                      <a:pt x="6473" y="6088"/>
                    </a:lnTo>
                    <a:lnTo>
                      <a:pt x="6679" y="5883"/>
                    </a:lnTo>
                    <a:lnTo>
                      <a:pt x="6833" y="5626"/>
                    </a:lnTo>
                    <a:lnTo>
                      <a:pt x="6884" y="5472"/>
                    </a:lnTo>
                    <a:lnTo>
                      <a:pt x="6910" y="5343"/>
                    </a:lnTo>
                    <a:lnTo>
                      <a:pt x="6935" y="5189"/>
                    </a:lnTo>
                    <a:lnTo>
                      <a:pt x="6961" y="5035"/>
                    </a:lnTo>
                    <a:lnTo>
                      <a:pt x="6935" y="4855"/>
                    </a:lnTo>
                    <a:lnTo>
                      <a:pt x="6910" y="4701"/>
                    </a:lnTo>
                    <a:lnTo>
                      <a:pt x="6858" y="4521"/>
                    </a:lnTo>
                    <a:lnTo>
                      <a:pt x="6781" y="4367"/>
                    </a:lnTo>
                    <a:lnTo>
                      <a:pt x="6679" y="4213"/>
                    </a:lnTo>
                    <a:lnTo>
                      <a:pt x="6550" y="4085"/>
                    </a:lnTo>
                    <a:lnTo>
                      <a:pt x="6422" y="3956"/>
                    </a:lnTo>
                    <a:lnTo>
                      <a:pt x="6293" y="3853"/>
                    </a:lnTo>
                    <a:lnTo>
                      <a:pt x="6345" y="3597"/>
                    </a:lnTo>
                    <a:lnTo>
                      <a:pt x="6370" y="3340"/>
                    </a:lnTo>
                    <a:lnTo>
                      <a:pt x="6345" y="3031"/>
                    </a:lnTo>
                    <a:lnTo>
                      <a:pt x="6268" y="2749"/>
                    </a:lnTo>
                    <a:lnTo>
                      <a:pt x="6165" y="2492"/>
                    </a:lnTo>
                    <a:lnTo>
                      <a:pt x="6011" y="2235"/>
                    </a:lnTo>
                    <a:lnTo>
                      <a:pt x="5831" y="2004"/>
                    </a:lnTo>
                    <a:lnTo>
                      <a:pt x="5600" y="1824"/>
                    </a:lnTo>
                    <a:lnTo>
                      <a:pt x="5369" y="1644"/>
                    </a:lnTo>
                    <a:lnTo>
                      <a:pt x="5086" y="1516"/>
                    </a:lnTo>
                    <a:lnTo>
                      <a:pt x="5086" y="1490"/>
                    </a:lnTo>
                    <a:lnTo>
                      <a:pt x="5086" y="1336"/>
                    </a:lnTo>
                    <a:lnTo>
                      <a:pt x="5060" y="1182"/>
                    </a:lnTo>
                    <a:lnTo>
                      <a:pt x="5009" y="1054"/>
                    </a:lnTo>
                    <a:lnTo>
                      <a:pt x="4958" y="900"/>
                    </a:lnTo>
                    <a:lnTo>
                      <a:pt x="4803" y="643"/>
                    </a:lnTo>
                    <a:lnTo>
                      <a:pt x="4624" y="437"/>
                    </a:lnTo>
                    <a:lnTo>
                      <a:pt x="4367" y="257"/>
                    </a:lnTo>
                    <a:lnTo>
                      <a:pt x="4110" y="103"/>
                    </a:lnTo>
                    <a:lnTo>
                      <a:pt x="3802" y="26"/>
                    </a:lnTo>
                    <a:lnTo>
                      <a:pt x="364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791;p43">
                <a:extLst>
                  <a:ext uri="{FF2B5EF4-FFF2-40B4-BE49-F238E27FC236}">
                    <a16:creationId xmlns:a16="http://schemas.microsoft.com/office/drawing/2014/main" id="{79C5976F-D660-4665-A727-592AD3A4E80E}"/>
                  </a:ext>
                </a:extLst>
              </p:cNvPr>
              <p:cNvSpPr/>
              <p:nvPr/>
            </p:nvSpPr>
            <p:spPr>
              <a:xfrm>
                <a:off x="1452100" y="1959875"/>
                <a:ext cx="20575" cy="2235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940" extrusionOk="0">
                    <a:moveTo>
                      <a:pt x="309" y="1"/>
                    </a:moveTo>
                    <a:lnTo>
                      <a:pt x="232" y="26"/>
                    </a:lnTo>
                    <a:lnTo>
                      <a:pt x="104" y="129"/>
                    </a:lnTo>
                    <a:lnTo>
                      <a:pt x="27" y="257"/>
                    </a:lnTo>
                    <a:lnTo>
                      <a:pt x="1" y="335"/>
                    </a:lnTo>
                    <a:lnTo>
                      <a:pt x="1" y="412"/>
                    </a:lnTo>
                    <a:lnTo>
                      <a:pt x="1" y="8939"/>
                    </a:lnTo>
                    <a:lnTo>
                      <a:pt x="823" y="8939"/>
                    </a:lnTo>
                    <a:lnTo>
                      <a:pt x="823" y="412"/>
                    </a:lnTo>
                    <a:lnTo>
                      <a:pt x="823" y="335"/>
                    </a:lnTo>
                    <a:lnTo>
                      <a:pt x="797" y="257"/>
                    </a:lnTo>
                    <a:lnTo>
                      <a:pt x="720" y="129"/>
                    </a:lnTo>
                    <a:lnTo>
                      <a:pt x="592" y="26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792;p43">
                <a:extLst>
                  <a:ext uri="{FF2B5EF4-FFF2-40B4-BE49-F238E27FC236}">
                    <a16:creationId xmlns:a16="http://schemas.microsoft.com/office/drawing/2014/main" id="{45ED617C-E70D-41DC-B4EF-3491F6DDBE62}"/>
                  </a:ext>
                </a:extLst>
              </p:cNvPr>
              <p:cNvSpPr/>
              <p:nvPr/>
            </p:nvSpPr>
            <p:spPr>
              <a:xfrm>
                <a:off x="1468800" y="2039500"/>
                <a:ext cx="379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874" extrusionOk="0">
                    <a:moveTo>
                      <a:pt x="1336" y="1"/>
                    </a:moveTo>
                    <a:lnTo>
                      <a:pt x="1285" y="26"/>
                    </a:lnTo>
                    <a:lnTo>
                      <a:pt x="103" y="540"/>
                    </a:lnTo>
                    <a:lnTo>
                      <a:pt x="52" y="591"/>
                    </a:lnTo>
                    <a:lnTo>
                      <a:pt x="1" y="643"/>
                    </a:lnTo>
                    <a:lnTo>
                      <a:pt x="1" y="694"/>
                    </a:lnTo>
                    <a:lnTo>
                      <a:pt x="26" y="771"/>
                    </a:lnTo>
                    <a:lnTo>
                      <a:pt x="78" y="848"/>
                    </a:lnTo>
                    <a:lnTo>
                      <a:pt x="155" y="874"/>
                    </a:lnTo>
                    <a:lnTo>
                      <a:pt x="232" y="848"/>
                    </a:lnTo>
                    <a:lnTo>
                      <a:pt x="1413" y="309"/>
                    </a:lnTo>
                    <a:lnTo>
                      <a:pt x="1465" y="283"/>
                    </a:lnTo>
                    <a:lnTo>
                      <a:pt x="1490" y="232"/>
                    </a:lnTo>
                    <a:lnTo>
                      <a:pt x="1516" y="155"/>
                    </a:lnTo>
                    <a:lnTo>
                      <a:pt x="1490" y="103"/>
                    </a:lnTo>
                    <a:lnTo>
                      <a:pt x="1465" y="52"/>
                    </a:lnTo>
                    <a:lnTo>
                      <a:pt x="1413" y="26"/>
                    </a:lnTo>
                    <a:lnTo>
                      <a:pt x="1336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793;p43">
                <a:extLst>
                  <a:ext uri="{FF2B5EF4-FFF2-40B4-BE49-F238E27FC236}">
                    <a16:creationId xmlns:a16="http://schemas.microsoft.com/office/drawing/2014/main" id="{6BB423F0-600B-4FBE-B43F-824796B81B64}"/>
                  </a:ext>
                </a:extLst>
              </p:cNvPr>
              <p:cNvSpPr/>
              <p:nvPr/>
            </p:nvSpPr>
            <p:spPr>
              <a:xfrm>
                <a:off x="1421925" y="1995200"/>
                <a:ext cx="3342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797" extrusionOk="0">
                    <a:moveTo>
                      <a:pt x="155" y="0"/>
                    </a:moveTo>
                    <a:lnTo>
                      <a:pt x="103" y="26"/>
                    </a:lnTo>
                    <a:lnTo>
                      <a:pt x="52" y="52"/>
                    </a:lnTo>
                    <a:lnTo>
                      <a:pt x="1" y="103"/>
                    </a:lnTo>
                    <a:lnTo>
                      <a:pt x="1" y="154"/>
                    </a:lnTo>
                    <a:lnTo>
                      <a:pt x="1" y="231"/>
                    </a:lnTo>
                    <a:lnTo>
                      <a:pt x="26" y="283"/>
                    </a:lnTo>
                    <a:lnTo>
                      <a:pt x="78" y="309"/>
                    </a:lnTo>
                    <a:lnTo>
                      <a:pt x="1105" y="771"/>
                    </a:lnTo>
                    <a:lnTo>
                      <a:pt x="1182" y="797"/>
                    </a:lnTo>
                    <a:lnTo>
                      <a:pt x="1259" y="771"/>
                    </a:lnTo>
                    <a:lnTo>
                      <a:pt x="1336" y="694"/>
                    </a:lnTo>
                    <a:lnTo>
                      <a:pt x="1336" y="642"/>
                    </a:lnTo>
                    <a:lnTo>
                      <a:pt x="1336" y="565"/>
                    </a:lnTo>
                    <a:lnTo>
                      <a:pt x="1311" y="514"/>
                    </a:lnTo>
                    <a:lnTo>
                      <a:pt x="1234" y="488"/>
                    </a:lnTo>
                    <a:lnTo>
                      <a:pt x="232" y="26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794;p43">
              <a:extLst>
                <a:ext uri="{FF2B5EF4-FFF2-40B4-BE49-F238E27FC236}">
                  <a16:creationId xmlns:a16="http://schemas.microsoft.com/office/drawing/2014/main" id="{4A4CA53A-187E-48ED-970C-DCC24FE3D009}"/>
                </a:ext>
              </a:extLst>
            </p:cNvPr>
            <p:cNvGrpSpPr/>
            <p:nvPr/>
          </p:nvGrpSpPr>
          <p:grpSpPr>
            <a:xfrm>
              <a:off x="1960950" y="2953150"/>
              <a:ext cx="269725" cy="268450"/>
              <a:chOff x="1327525" y="1914925"/>
              <a:chExt cx="269725" cy="268450"/>
            </a:xfrm>
          </p:grpSpPr>
          <p:sp>
            <p:nvSpPr>
              <p:cNvPr id="291" name="Google Shape;2795;p43">
                <a:extLst>
                  <a:ext uri="{FF2B5EF4-FFF2-40B4-BE49-F238E27FC236}">
                    <a16:creationId xmlns:a16="http://schemas.microsoft.com/office/drawing/2014/main" id="{999D7A99-BEB1-4A6E-9A0A-A7DC508D60B6}"/>
                  </a:ext>
                </a:extLst>
              </p:cNvPr>
              <p:cNvSpPr/>
              <p:nvPr/>
            </p:nvSpPr>
            <p:spPr>
              <a:xfrm>
                <a:off x="1506700" y="2131975"/>
                <a:ext cx="212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056" extrusionOk="0">
                    <a:moveTo>
                      <a:pt x="848" y="0"/>
                    </a:moveTo>
                    <a:lnTo>
                      <a:pt x="565" y="77"/>
                    </a:lnTo>
                    <a:lnTo>
                      <a:pt x="283" y="103"/>
                    </a:lnTo>
                    <a:lnTo>
                      <a:pt x="0" y="77"/>
                    </a:lnTo>
                    <a:lnTo>
                      <a:pt x="0" y="2055"/>
                    </a:lnTo>
                    <a:lnTo>
                      <a:pt x="848" y="2055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796;p43">
                <a:extLst>
                  <a:ext uri="{FF2B5EF4-FFF2-40B4-BE49-F238E27FC236}">
                    <a16:creationId xmlns:a16="http://schemas.microsoft.com/office/drawing/2014/main" id="{81894B15-2B16-482E-948C-706AE68ED698}"/>
                  </a:ext>
                </a:extLst>
              </p:cNvPr>
              <p:cNvSpPr/>
              <p:nvPr/>
            </p:nvSpPr>
            <p:spPr>
              <a:xfrm>
                <a:off x="1400100" y="2133250"/>
                <a:ext cx="2057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005" extrusionOk="0">
                    <a:moveTo>
                      <a:pt x="0" y="1"/>
                    </a:moveTo>
                    <a:lnTo>
                      <a:pt x="0" y="2004"/>
                    </a:lnTo>
                    <a:lnTo>
                      <a:pt x="822" y="2004"/>
                    </a:lnTo>
                    <a:lnTo>
                      <a:pt x="822" y="1"/>
                    </a:lnTo>
                    <a:lnTo>
                      <a:pt x="643" y="52"/>
                    </a:lnTo>
                    <a:lnTo>
                      <a:pt x="437" y="52"/>
                    </a:lnTo>
                    <a:lnTo>
                      <a:pt x="206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797;p43">
                <a:extLst>
                  <a:ext uri="{FF2B5EF4-FFF2-40B4-BE49-F238E27FC236}">
                    <a16:creationId xmlns:a16="http://schemas.microsoft.com/office/drawing/2014/main" id="{72BE1363-B807-46F2-BA8D-EC7BA89547F5}"/>
                  </a:ext>
                </a:extLst>
              </p:cNvPr>
              <p:cNvSpPr/>
              <p:nvPr/>
            </p:nvSpPr>
            <p:spPr>
              <a:xfrm>
                <a:off x="1474575" y="1938050"/>
                <a:ext cx="122675" cy="201650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8066" extrusionOk="0">
                    <a:moveTo>
                      <a:pt x="1953" y="0"/>
                    </a:moveTo>
                    <a:lnTo>
                      <a:pt x="1747" y="52"/>
                    </a:lnTo>
                    <a:lnTo>
                      <a:pt x="1516" y="154"/>
                    </a:lnTo>
                    <a:lnTo>
                      <a:pt x="1311" y="283"/>
                    </a:lnTo>
                    <a:lnTo>
                      <a:pt x="1131" y="463"/>
                    </a:lnTo>
                    <a:lnTo>
                      <a:pt x="1131" y="565"/>
                    </a:lnTo>
                    <a:lnTo>
                      <a:pt x="1131" y="591"/>
                    </a:lnTo>
                    <a:lnTo>
                      <a:pt x="1414" y="719"/>
                    </a:lnTo>
                    <a:lnTo>
                      <a:pt x="1645" y="899"/>
                    </a:lnTo>
                    <a:lnTo>
                      <a:pt x="1876" y="1079"/>
                    </a:lnTo>
                    <a:lnTo>
                      <a:pt x="2056" y="1310"/>
                    </a:lnTo>
                    <a:lnTo>
                      <a:pt x="2210" y="1567"/>
                    </a:lnTo>
                    <a:lnTo>
                      <a:pt x="2313" y="1824"/>
                    </a:lnTo>
                    <a:lnTo>
                      <a:pt x="2390" y="2106"/>
                    </a:lnTo>
                    <a:lnTo>
                      <a:pt x="2415" y="2415"/>
                    </a:lnTo>
                    <a:lnTo>
                      <a:pt x="2390" y="2672"/>
                    </a:lnTo>
                    <a:lnTo>
                      <a:pt x="2338" y="2928"/>
                    </a:lnTo>
                    <a:lnTo>
                      <a:pt x="2467" y="3031"/>
                    </a:lnTo>
                    <a:lnTo>
                      <a:pt x="2595" y="3160"/>
                    </a:lnTo>
                    <a:lnTo>
                      <a:pt x="2724" y="3288"/>
                    </a:lnTo>
                    <a:lnTo>
                      <a:pt x="2826" y="3442"/>
                    </a:lnTo>
                    <a:lnTo>
                      <a:pt x="2903" y="3596"/>
                    </a:lnTo>
                    <a:lnTo>
                      <a:pt x="2955" y="3776"/>
                    </a:lnTo>
                    <a:lnTo>
                      <a:pt x="2980" y="3930"/>
                    </a:lnTo>
                    <a:lnTo>
                      <a:pt x="3006" y="4110"/>
                    </a:lnTo>
                    <a:lnTo>
                      <a:pt x="2980" y="4264"/>
                    </a:lnTo>
                    <a:lnTo>
                      <a:pt x="2955" y="4418"/>
                    </a:lnTo>
                    <a:lnTo>
                      <a:pt x="2929" y="4547"/>
                    </a:lnTo>
                    <a:lnTo>
                      <a:pt x="2878" y="4701"/>
                    </a:lnTo>
                    <a:lnTo>
                      <a:pt x="2724" y="4958"/>
                    </a:lnTo>
                    <a:lnTo>
                      <a:pt x="2518" y="5163"/>
                    </a:lnTo>
                    <a:lnTo>
                      <a:pt x="2287" y="5343"/>
                    </a:lnTo>
                    <a:lnTo>
                      <a:pt x="2004" y="5471"/>
                    </a:lnTo>
                    <a:lnTo>
                      <a:pt x="1722" y="5574"/>
                    </a:lnTo>
                    <a:lnTo>
                      <a:pt x="1388" y="5600"/>
                    </a:lnTo>
                    <a:lnTo>
                      <a:pt x="1234" y="5600"/>
                    </a:lnTo>
                    <a:lnTo>
                      <a:pt x="1157" y="5882"/>
                    </a:lnTo>
                    <a:lnTo>
                      <a:pt x="1028" y="6165"/>
                    </a:lnTo>
                    <a:lnTo>
                      <a:pt x="848" y="6422"/>
                    </a:lnTo>
                    <a:lnTo>
                      <a:pt x="643" y="6627"/>
                    </a:lnTo>
                    <a:lnTo>
                      <a:pt x="489" y="6730"/>
                    </a:lnTo>
                    <a:lnTo>
                      <a:pt x="335" y="6833"/>
                    </a:lnTo>
                    <a:lnTo>
                      <a:pt x="181" y="6910"/>
                    </a:lnTo>
                    <a:lnTo>
                      <a:pt x="1" y="6961"/>
                    </a:lnTo>
                    <a:lnTo>
                      <a:pt x="78" y="7166"/>
                    </a:lnTo>
                    <a:lnTo>
                      <a:pt x="181" y="7346"/>
                    </a:lnTo>
                    <a:lnTo>
                      <a:pt x="335" y="7526"/>
                    </a:lnTo>
                    <a:lnTo>
                      <a:pt x="489" y="7680"/>
                    </a:lnTo>
                    <a:lnTo>
                      <a:pt x="720" y="7834"/>
                    </a:lnTo>
                    <a:lnTo>
                      <a:pt x="977" y="7963"/>
                    </a:lnTo>
                    <a:lnTo>
                      <a:pt x="1259" y="8040"/>
                    </a:lnTo>
                    <a:lnTo>
                      <a:pt x="1568" y="8065"/>
                    </a:lnTo>
                    <a:lnTo>
                      <a:pt x="1876" y="8040"/>
                    </a:lnTo>
                    <a:lnTo>
                      <a:pt x="2158" y="7963"/>
                    </a:lnTo>
                    <a:lnTo>
                      <a:pt x="2415" y="7834"/>
                    </a:lnTo>
                    <a:lnTo>
                      <a:pt x="2672" y="7680"/>
                    </a:lnTo>
                    <a:lnTo>
                      <a:pt x="2852" y="7475"/>
                    </a:lnTo>
                    <a:lnTo>
                      <a:pt x="3032" y="7244"/>
                    </a:lnTo>
                    <a:lnTo>
                      <a:pt x="3160" y="6961"/>
                    </a:lnTo>
                    <a:lnTo>
                      <a:pt x="3237" y="6678"/>
                    </a:lnTo>
                    <a:lnTo>
                      <a:pt x="3366" y="6678"/>
                    </a:lnTo>
                    <a:lnTo>
                      <a:pt x="3674" y="6653"/>
                    </a:lnTo>
                    <a:lnTo>
                      <a:pt x="3982" y="6576"/>
                    </a:lnTo>
                    <a:lnTo>
                      <a:pt x="4239" y="6447"/>
                    </a:lnTo>
                    <a:lnTo>
                      <a:pt x="4470" y="6268"/>
                    </a:lnTo>
                    <a:lnTo>
                      <a:pt x="4650" y="6062"/>
                    </a:lnTo>
                    <a:lnTo>
                      <a:pt x="4804" y="5805"/>
                    </a:lnTo>
                    <a:lnTo>
                      <a:pt x="4881" y="5548"/>
                    </a:lnTo>
                    <a:lnTo>
                      <a:pt x="4907" y="5420"/>
                    </a:lnTo>
                    <a:lnTo>
                      <a:pt x="4907" y="5266"/>
                    </a:lnTo>
                    <a:lnTo>
                      <a:pt x="4907" y="5086"/>
                    </a:lnTo>
                    <a:lnTo>
                      <a:pt x="4881" y="4932"/>
                    </a:lnTo>
                    <a:lnTo>
                      <a:pt x="4830" y="4752"/>
                    </a:lnTo>
                    <a:lnTo>
                      <a:pt x="4753" y="4598"/>
                    </a:lnTo>
                    <a:lnTo>
                      <a:pt x="4650" y="4470"/>
                    </a:lnTo>
                    <a:lnTo>
                      <a:pt x="4547" y="4341"/>
                    </a:lnTo>
                    <a:lnTo>
                      <a:pt x="4419" y="4213"/>
                    </a:lnTo>
                    <a:lnTo>
                      <a:pt x="4290" y="4110"/>
                    </a:lnTo>
                    <a:lnTo>
                      <a:pt x="4342" y="3879"/>
                    </a:lnTo>
                    <a:lnTo>
                      <a:pt x="4367" y="3622"/>
                    </a:lnTo>
                    <a:lnTo>
                      <a:pt x="4342" y="3339"/>
                    </a:lnTo>
                    <a:lnTo>
                      <a:pt x="4265" y="3057"/>
                    </a:lnTo>
                    <a:lnTo>
                      <a:pt x="4162" y="2800"/>
                    </a:lnTo>
                    <a:lnTo>
                      <a:pt x="4008" y="2569"/>
                    </a:lnTo>
                    <a:lnTo>
                      <a:pt x="3828" y="2338"/>
                    </a:lnTo>
                    <a:lnTo>
                      <a:pt x="3623" y="2158"/>
                    </a:lnTo>
                    <a:lnTo>
                      <a:pt x="3391" y="2004"/>
                    </a:lnTo>
                    <a:lnTo>
                      <a:pt x="3134" y="1850"/>
                    </a:lnTo>
                    <a:lnTo>
                      <a:pt x="3263" y="1567"/>
                    </a:lnTo>
                    <a:lnTo>
                      <a:pt x="3340" y="1336"/>
                    </a:lnTo>
                    <a:lnTo>
                      <a:pt x="3340" y="1079"/>
                    </a:lnTo>
                    <a:lnTo>
                      <a:pt x="3314" y="874"/>
                    </a:lnTo>
                    <a:lnTo>
                      <a:pt x="3237" y="668"/>
                    </a:lnTo>
                    <a:lnTo>
                      <a:pt x="3134" y="488"/>
                    </a:lnTo>
                    <a:lnTo>
                      <a:pt x="2980" y="309"/>
                    </a:lnTo>
                    <a:lnTo>
                      <a:pt x="2801" y="180"/>
                    </a:lnTo>
                    <a:lnTo>
                      <a:pt x="2621" y="103"/>
                    </a:lnTo>
                    <a:lnTo>
                      <a:pt x="2415" y="26"/>
                    </a:lnTo>
                    <a:lnTo>
                      <a:pt x="21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798;p43">
                <a:extLst>
                  <a:ext uri="{FF2B5EF4-FFF2-40B4-BE49-F238E27FC236}">
                    <a16:creationId xmlns:a16="http://schemas.microsoft.com/office/drawing/2014/main" id="{CDF8FEA1-57E6-48C0-9760-3025149695E6}"/>
                  </a:ext>
                </a:extLst>
              </p:cNvPr>
              <p:cNvSpPr/>
              <p:nvPr/>
            </p:nvSpPr>
            <p:spPr>
              <a:xfrm>
                <a:off x="1327525" y="1938050"/>
                <a:ext cx="123325" cy="201650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8066" extrusionOk="0">
                    <a:moveTo>
                      <a:pt x="2724" y="0"/>
                    </a:moveTo>
                    <a:lnTo>
                      <a:pt x="2518" y="26"/>
                    </a:lnTo>
                    <a:lnTo>
                      <a:pt x="2287" y="103"/>
                    </a:lnTo>
                    <a:lnTo>
                      <a:pt x="2107" y="180"/>
                    </a:lnTo>
                    <a:lnTo>
                      <a:pt x="1927" y="309"/>
                    </a:lnTo>
                    <a:lnTo>
                      <a:pt x="1773" y="488"/>
                    </a:lnTo>
                    <a:lnTo>
                      <a:pt x="1670" y="668"/>
                    </a:lnTo>
                    <a:lnTo>
                      <a:pt x="1593" y="874"/>
                    </a:lnTo>
                    <a:lnTo>
                      <a:pt x="1568" y="1079"/>
                    </a:lnTo>
                    <a:lnTo>
                      <a:pt x="1568" y="1336"/>
                    </a:lnTo>
                    <a:lnTo>
                      <a:pt x="1645" y="1567"/>
                    </a:lnTo>
                    <a:lnTo>
                      <a:pt x="1773" y="1850"/>
                    </a:lnTo>
                    <a:lnTo>
                      <a:pt x="1516" y="2004"/>
                    </a:lnTo>
                    <a:lnTo>
                      <a:pt x="1285" y="2158"/>
                    </a:lnTo>
                    <a:lnTo>
                      <a:pt x="1080" y="2338"/>
                    </a:lnTo>
                    <a:lnTo>
                      <a:pt x="900" y="2569"/>
                    </a:lnTo>
                    <a:lnTo>
                      <a:pt x="746" y="2800"/>
                    </a:lnTo>
                    <a:lnTo>
                      <a:pt x="643" y="3057"/>
                    </a:lnTo>
                    <a:lnTo>
                      <a:pt x="592" y="3339"/>
                    </a:lnTo>
                    <a:lnTo>
                      <a:pt x="566" y="3622"/>
                    </a:lnTo>
                    <a:lnTo>
                      <a:pt x="566" y="3879"/>
                    </a:lnTo>
                    <a:lnTo>
                      <a:pt x="617" y="4110"/>
                    </a:lnTo>
                    <a:lnTo>
                      <a:pt x="489" y="4213"/>
                    </a:lnTo>
                    <a:lnTo>
                      <a:pt x="361" y="4341"/>
                    </a:lnTo>
                    <a:lnTo>
                      <a:pt x="258" y="4470"/>
                    </a:lnTo>
                    <a:lnTo>
                      <a:pt x="155" y="4598"/>
                    </a:lnTo>
                    <a:lnTo>
                      <a:pt x="104" y="4752"/>
                    </a:lnTo>
                    <a:lnTo>
                      <a:pt x="52" y="4932"/>
                    </a:lnTo>
                    <a:lnTo>
                      <a:pt x="1" y="5086"/>
                    </a:lnTo>
                    <a:lnTo>
                      <a:pt x="1" y="5266"/>
                    </a:lnTo>
                    <a:lnTo>
                      <a:pt x="1" y="5420"/>
                    </a:lnTo>
                    <a:lnTo>
                      <a:pt x="27" y="5548"/>
                    </a:lnTo>
                    <a:lnTo>
                      <a:pt x="104" y="5805"/>
                    </a:lnTo>
                    <a:lnTo>
                      <a:pt x="258" y="6062"/>
                    </a:lnTo>
                    <a:lnTo>
                      <a:pt x="438" y="6268"/>
                    </a:lnTo>
                    <a:lnTo>
                      <a:pt x="669" y="6447"/>
                    </a:lnTo>
                    <a:lnTo>
                      <a:pt x="951" y="6576"/>
                    </a:lnTo>
                    <a:lnTo>
                      <a:pt x="1234" y="6653"/>
                    </a:lnTo>
                    <a:lnTo>
                      <a:pt x="1542" y="6678"/>
                    </a:lnTo>
                    <a:lnTo>
                      <a:pt x="1670" y="6678"/>
                    </a:lnTo>
                    <a:lnTo>
                      <a:pt x="1748" y="6961"/>
                    </a:lnTo>
                    <a:lnTo>
                      <a:pt x="1876" y="7244"/>
                    </a:lnTo>
                    <a:lnTo>
                      <a:pt x="2056" y="7475"/>
                    </a:lnTo>
                    <a:lnTo>
                      <a:pt x="2261" y="7680"/>
                    </a:lnTo>
                    <a:lnTo>
                      <a:pt x="2492" y="7834"/>
                    </a:lnTo>
                    <a:lnTo>
                      <a:pt x="2749" y="7963"/>
                    </a:lnTo>
                    <a:lnTo>
                      <a:pt x="3032" y="8040"/>
                    </a:lnTo>
                    <a:lnTo>
                      <a:pt x="3340" y="8065"/>
                    </a:lnTo>
                    <a:lnTo>
                      <a:pt x="3648" y="8040"/>
                    </a:lnTo>
                    <a:lnTo>
                      <a:pt x="3931" y="7963"/>
                    </a:lnTo>
                    <a:lnTo>
                      <a:pt x="4188" y="7834"/>
                    </a:lnTo>
                    <a:lnTo>
                      <a:pt x="4419" y="7680"/>
                    </a:lnTo>
                    <a:lnTo>
                      <a:pt x="4573" y="7526"/>
                    </a:lnTo>
                    <a:lnTo>
                      <a:pt x="4727" y="7346"/>
                    </a:lnTo>
                    <a:lnTo>
                      <a:pt x="4830" y="7166"/>
                    </a:lnTo>
                    <a:lnTo>
                      <a:pt x="4933" y="6961"/>
                    </a:lnTo>
                    <a:lnTo>
                      <a:pt x="4701" y="6884"/>
                    </a:lnTo>
                    <a:lnTo>
                      <a:pt x="4470" y="6781"/>
                    </a:lnTo>
                    <a:lnTo>
                      <a:pt x="4290" y="6627"/>
                    </a:lnTo>
                    <a:lnTo>
                      <a:pt x="4111" y="6473"/>
                    </a:lnTo>
                    <a:lnTo>
                      <a:pt x="3956" y="6268"/>
                    </a:lnTo>
                    <a:lnTo>
                      <a:pt x="3828" y="6062"/>
                    </a:lnTo>
                    <a:lnTo>
                      <a:pt x="3725" y="5831"/>
                    </a:lnTo>
                    <a:lnTo>
                      <a:pt x="3674" y="5600"/>
                    </a:lnTo>
                    <a:lnTo>
                      <a:pt x="3520" y="5600"/>
                    </a:lnTo>
                    <a:lnTo>
                      <a:pt x="3212" y="5574"/>
                    </a:lnTo>
                    <a:lnTo>
                      <a:pt x="2903" y="5471"/>
                    </a:lnTo>
                    <a:lnTo>
                      <a:pt x="2621" y="5343"/>
                    </a:lnTo>
                    <a:lnTo>
                      <a:pt x="2390" y="5163"/>
                    </a:lnTo>
                    <a:lnTo>
                      <a:pt x="2184" y="4958"/>
                    </a:lnTo>
                    <a:lnTo>
                      <a:pt x="2056" y="4701"/>
                    </a:lnTo>
                    <a:lnTo>
                      <a:pt x="1979" y="4547"/>
                    </a:lnTo>
                    <a:lnTo>
                      <a:pt x="1953" y="4418"/>
                    </a:lnTo>
                    <a:lnTo>
                      <a:pt x="1927" y="4264"/>
                    </a:lnTo>
                    <a:lnTo>
                      <a:pt x="1927" y="4110"/>
                    </a:lnTo>
                    <a:lnTo>
                      <a:pt x="1927" y="3930"/>
                    </a:lnTo>
                    <a:lnTo>
                      <a:pt x="1953" y="3776"/>
                    </a:lnTo>
                    <a:lnTo>
                      <a:pt x="2030" y="3596"/>
                    </a:lnTo>
                    <a:lnTo>
                      <a:pt x="2107" y="3442"/>
                    </a:lnTo>
                    <a:lnTo>
                      <a:pt x="2184" y="3288"/>
                    </a:lnTo>
                    <a:lnTo>
                      <a:pt x="2313" y="3160"/>
                    </a:lnTo>
                    <a:lnTo>
                      <a:pt x="2441" y="3031"/>
                    </a:lnTo>
                    <a:lnTo>
                      <a:pt x="2569" y="2928"/>
                    </a:lnTo>
                    <a:lnTo>
                      <a:pt x="2518" y="2672"/>
                    </a:lnTo>
                    <a:lnTo>
                      <a:pt x="2492" y="2415"/>
                    </a:lnTo>
                    <a:lnTo>
                      <a:pt x="2518" y="2106"/>
                    </a:lnTo>
                    <a:lnTo>
                      <a:pt x="2595" y="1824"/>
                    </a:lnTo>
                    <a:lnTo>
                      <a:pt x="2698" y="1567"/>
                    </a:lnTo>
                    <a:lnTo>
                      <a:pt x="2852" y="1310"/>
                    </a:lnTo>
                    <a:lnTo>
                      <a:pt x="3032" y="1079"/>
                    </a:lnTo>
                    <a:lnTo>
                      <a:pt x="3263" y="899"/>
                    </a:lnTo>
                    <a:lnTo>
                      <a:pt x="3520" y="719"/>
                    </a:lnTo>
                    <a:lnTo>
                      <a:pt x="3777" y="591"/>
                    </a:lnTo>
                    <a:lnTo>
                      <a:pt x="3777" y="565"/>
                    </a:lnTo>
                    <a:lnTo>
                      <a:pt x="3777" y="463"/>
                    </a:lnTo>
                    <a:lnTo>
                      <a:pt x="3597" y="283"/>
                    </a:lnTo>
                    <a:lnTo>
                      <a:pt x="3391" y="154"/>
                    </a:lnTo>
                    <a:lnTo>
                      <a:pt x="3186" y="52"/>
                    </a:lnTo>
                    <a:lnTo>
                      <a:pt x="29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799;p43">
                <a:extLst>
                  <a:ext uri="{FF2B5EF4-FFF2-40B4-BE49-F238E27FC236}">
                    <a16:creationId xmlns:a16="http://schemas.microsoft.com/office/drawing/2014/main" id="{C6354827-8414-4FD3-BFED-F784BDE2CDD7}"/>
                  </a:ext>
                </a:extLst>
              </p:cNvPr>
              <p:cNvSpPr/>
              <p:nvPr/>
            </p:nvSpPr>
            <p:spPr>
              <a:xfrm>
                <a:off x="1375700" y="1914925"/>
                <a:ext cx="174050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7912" extrusionOk="0">
                    <a:moveTo>
                      <a:pt x="3314" y="1"/>
                    </a:moveTo>
                    <a:lnTo>
                      <a:pt x="3134" y="26"/>
                    </a:lnTo>
                    <a:lnTo>
                      <a:pt x="2851" y="103"/>
                    </a:lnTo>
                    <a:lnTo>
                      <a:pt x="2569" y="257"/>
                    </a:lnTo>
                    <a:lnTo>
                      <a:pt x="2338" y="437"/>
                    </a:lnTo>
                    <a:lnTo>
                      <a:pt x="2132" y="643"/>
                    </a:lnTo>
                    <a:lnTo>
                      <a:pt x="1978" y="900"/>
                    </a:lnTo>
                    <a:lnTo>
                      <a:pt x="1927" y="1054"/>
                    </a:lnTo>
                    <a:lnTo>
                      <a:pt x="1875" y="1182"/>
                    </a:lnTo>
                    <a:lnTo>
                      <a:pt x="1850" y="1336"/>
                    </a:lnTo>
                    <a:lnTo>
                      <a:pt x="1850" y="1490"/>
                    </a:lnTo>
                    <a:lnTo>
                      <a:pt x="1850" y="1516"/>
                    </a:lnTo>
                    <a:lnTo>
                      <a:pt x="1593" y="1644"/>
                    </a:lnTo>
                    <a:lnTo>
                      <a:pt x="1336" y="1824"/>
                    </a:lnTo>
                    <a:lnTo>
                      <a:pt x="1105" y="2004"/>
                    </a:lnTo>
                    <a:lnTo>
                      <a:pt x="925" y="2235"/>
                    </a:lnTo>
                    <a:lnTo>
                      <a:pt x="771" y="2492"/>
                    </a:lnTo>
                    <a:lnTo>
                      <a:pt x="668" y="2749"/>
                    </a:lnTo>
                    <a:lnTo>
                      <a:pt x="591" y="3031"/>
                    </a:lnTo>
                    <a:lnTo>
                      <a:pt x="565" y="3340"/>
                    </a:lnTo>
                    <a:lnTo>
                      <a:pt x="591" y="3597"/>
                    </a:lnTo>
                    <a:lnTo>
                      <a:pt x="642" y="3853"/>
                    </a:lnTo>
                    <a:lnTo>
                      <a:pt x="514" y="3956"/>
                    </a:lnTo>
                    <a:lnTo>
                      <a:pt x="386" y="4085"/>
                    </a:lnTo>
                    <a:lnTo>
                      <a:pt x="257" y="4213"/>
                    </a:lnTo>
                    <a:lnTo>
                      <a:pt x="180" y="4367"/>
                    </a:lnTo>
                    <a:lnTo>
                      <a:pt x="103" y="4521"/>
                    </a:lnTo>
                    <a:lnTo>
                      <a:pt x="26" y="4701"/>
                    </a:lnTo>
                    <a:lnTo>
                      <a:pt x="0" y="4855"/>
                    </a:lnTo>
                    <a:lnTo>
                      <a:pt x="0" y="5035"/>
                    </a:lnTo>
                    <a:lnTo>
                      <a:pt x="0" y="5189"/>
                    </a:lnTo>
                    <a:lnTo>
                      <a:pt x="26" y="5343"/>
                    </a:lnTo>
                    <a:lnTo>
                      <a:pt x="52" y="5472"/>
                    </a:lnTo>
                    <a:lnTo>
                      <a:pt x="129" y="5626"/>
                    </a:lnTo>
                    <a:lnTo>
                      <a:pt x="257" y="5883"/>
                    </a:lnTo>
                    <a:lnTo>
                      <a:pt x="463" y="6088"/>
                    </a:lnTo>
                    <a:lnTo>
                      <a:pt x="694" y="6268"/>
                    </a:lnTo>
                    <a:lnTo>
                      <a:pt x="976" y="6396"/>
                    </a:lnTo>
                    <a:lnTo>
                      <a:pt x="1285" y="6499"/>
                    </a:lnTo>
                    <a:lnTo>
                      <a:pt x="1593" y="6525"/>
                    </a:lnTo>
                    <a:lnTo>
                      <a:pt x="1747" y="6525"/>
                    </a:lnTo>
                    <a:lnTo>
                      <a:pt x="1798" y="6782"/>
                    </a:lnTo>
                    <a:lnTo>
                      <a:pt x="1901" y="7013"/>
                    </a:lnTo>
                    <a:lnTo>
                      <a:pt x="2029" y="7218"/>
                    </a:lnTo>
                    <a:lnTo>
                      <a:pt x="2184" y="7424"/>
                    </a:lnTo>
                    <a:lnTo>
                      <a:pt x="2389" y="7578"/>
                    </a:lnTo>
                    <a:lnTo>
                      <a:pt x="2595" y="7732"/>
                    </a:lnTo>
                    <a:lnTo>
                      <a:pt x="2800" y="7835"/>
                    </a:lnTo>
                    <a:lnTo>
                      <a:pt x="3057" y="7912"/>
                    </a:lnTo>
                    <a:lnTo>
                      <a:pt x="3879" y="7912"/>
                    </a:lnTo>
                    <a:lnTo>
                      <a:pt x="4084" y="7860"/>
                    </a:lnTo>
                    <a:lnTo>
                      <a:pt x="4264" y="7783"/>
                    </a:lnTo>
                    <a:lnTo>
                      <a:pt x="4444" y="7681"/>
                    </a:lnTo>
                    <a:lnTo>
                      <a:pt x="4598" y="7552"/>
                    </a:lnTo>
                    <a:lnTo>
                      <a:pt x="4803" y="7347"/>
                    </a:lnTo>
                    <a:lnTo>
                      <a:pt x="4983" y="7090"/>
                    </a:lnTo>
                    <a:lnTo>
                      <a:pt x="5112" y="6807"/>
                    </a:lnTo>
                    <a:lnTo>
                      <a:pt x="5189" y="6525"/>
                    </a:lnTo>
                    <a:lnTo>
                      <a:pt x="5343" y="6525"/>
                    </a:lnTo>
                    <a:lnTo>
                      <a:pt x="5677" y="6499"/>
                    </a:lnTo>
                    <a:lnTo>
                      <a:pt x="5959" y="6396"/>
                    </a:lnTo>
                    <a:lnTo>
                      <a:pt x="6242" y="6268"/>
                    </a:lnTo>
                    <a:lnTo>
                      <a:pt x="6473" y="6088"/>
                    </a:lnTo>
                    <a:lnTo>
                      <a:pt x="6679" y="5883"/>
                    </a:lnTo>
                    <a:lnTo>
                      <a:pt x="6833" y="5626"/>
                    </a:lnTo>
                    <a:lnTo>
                      <a:pt x="6884" y="5472"/>
                    </a:lnTo>
                    <a:lnTo>
                      <a:pt x="6910" y="5343"/>
                    </a:lnTo>
                    <a:lnTo>
                      <a:pt x="6935" y="5189"/>
                    </a:lnTo>
                    <a:lnTo>
                      <a:pt x="6961" y="5035"/>
                    </a:lnTo>
                    <a:lnTo>
                      <a:pt x="6935" y="4855"/>
                    </a:lnTo>
                    <a:lnTo>
                      <a:pt x="6910" y="4701"/>
                    </a:lnTo>
                    <a:lnTo>
                      <a:pt x="6858" y="4521"/>
                    </a:lnTo>
                    <a:lnTo>
                      <a:pt x="6781" y="4367"/>
                    </a:lnTo>
                    <a:lnTo>
                      <a:pt x="6679" y="4213"/>
                    </a:lnTo>
                    <a:lnTo>
                      <a:pt x="6550" y="4085"/>
                    </a:lnTo>
                    <a:lnTo>
                      <a:pt x="6422" y="3956"/>
                    </a:lnTo>
                    <a:lnTo>
                      <a:pt x="6293" y="3853"/>
                    </a:lnTo>
                    <a:lnTo>
                      <a:pt x="6345" y="3597"/>
                    </a:lnTo>
                    <a:lnTo>
                      <a:pt x="6370" y="3340"/>
                    </a:lnTo>
                    <a:lnTo>
                      <a:pt x="6345" y="3031"/>
                    </a:lnTo>
                    <a:lnTo>
                      <a:pt x="6268" y="2749"/>
                    </a:lnTo>
                    <a:lnTo>
                      <a:pt x="6165" y="2492"/>
                    </a:lnTo>
                    <a:lnTo>
                      <a:pt x="6011" y="2235"/>
                    </a:lnTo>
                    <a:lnTo>
                      <a:pt x="5831" y="2004"/>
                    </a:lnTo>
                    <a:lnTo>
                      <a:pt x="5600" y="1824"/>
                    </a:lnTo>
                    <a:lnTo>
                      <a:pt x="5369" y="1644"/>
                    </a:lnTo>
                    <a:lnTo>
                      <a:pt x="5086" y="1516"/>
                    </a:lnTo>
                    <a:lnTo>
                      <a:pt x="5086" y="1490"/>
                    </a:lnTo>
                    <a:lnTo>
                      <a:pt x="5086" y="1336"/>
                    </a:lnTo>
                    <a:lnTo>
                      <a:pt x="5060" y="1182"/>
                    </a:lnTo>
                    <a:lnTo>
                      <a:pt x="5009" y="1054"/>
                    </a:lnTo>
                    <a:lnTo>
                      <a:pt x="4958" y="900"/>
                    </a:lnTo>
                    <a:lnTo>
                      <a:pt x="4803" y="643"/>
                    </a:lnTo>
                    <a:lnTo>
                      <a:pt x="4624" y="437"/>
                    </a:lnTo>
                    <a:lnTo>
                      <a:pt x="4367" y="257"/>
                    </a:lnTo>
                    <a:lnTo>
                      <a:pt x="4110" y="103"/>
                    </a:lnTo>
                    <a:lnTo>
                      <a:pt x="3802" y="26"/>
                    </a:lnTo>
                    <a:lnTo>
                      <a:pt x="364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800;p43">
                <a:extLst>
                  <a:ext uri="{FF2B5EF4-FFF2-40B4-BE49-F238E27FC236}">
                    <a16:creationId xmlns:a16="http://schemas.microsoft.com/office/drawing/2014/main" id="{2030468F-12BE-406B-A167-B1E575CB861B}"/>
                  </a:ext>
                </a:extLst>
              </p:cNvPr>
              <p:cNvSpPr/>
              <p:nvPr/>
            </p:nvSpPr>
            <p:spPr>
              <a:xfrm>
                <a:off x="1452100" y="1959875"/>
                <a:ext cx="20575" cy="2235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940" extrusionOk="0">
                    <a:moveTo>
                      <a:pt x="309" y="1"/>
                    </a:moveTo>
                    <a:lnTo>
                      <a:pt x="232" y="26"/>
                    </a:lnTo>
                    <a:lnTo>
                      <a:pt x="104" y="129"/>
                    </a:lnTo>
                    <a:lnTo>
                      <a:pt x="27" y="257"/>
                    </a:lnTo>
                    <a:lnTo>
                      <a:pt x="1" y="335"/>
                    </a:lnTo>
                    <a:lnTo>
                      <a:pt x="1" y="412"/>
                    </a:lnTo>
                    <a:lnTo>
                      <a:pt x="1" y="8939"/>
                    </a:lnTo>
                    <a:lnTo>
                      <a:pt x="823" y="8939"/>
                    </a:lnTo>
                    <a:lnTo>
                      <a:pt x="823" y="412"/>
                    </a:lnTo>
                    <a:lnTo>
                      <a:pt x="823" y="335"/>
                    </a:lnTo>
                    <a:lnTo>
                      <a:pt x="797" y="257"/>
                    </a:lnTo>
                    <a:lnTo>
                      <a:pt x="720" y="129"/>
                    </a:lnTo>
                    <a:lnTo>
                      <a:pt x="592" y="26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801;p43">
                <a:extLst>
                  <a:ext uri="{FF2B5EF4-FFF2-40B4-BE49-F238E27FC236}">
                    <a16:creationId xmlns:a16="http://schemas.microsoft.com/office/drawing/2014/main" id="{B2BD4885-717B-4E69-AFBA-BA94D5609609}"/>
                  </a:ext>
                </a:extLst>
              </p:cNvPr>
              <p:cNvSpPr/>
              <p:nvPr/>
            </p:nvSpPr>
            <p:spPr>
              <a:xfrm>
                <a:off x="1468800" y="2039500"/>
                <a:ext cx="379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874" extrusionOk="0">
                    <a:moveTo>
                      <a:pt x="1336" y="1"/>
                    </a:moveTo>
                    <a:lnTo>
                      <a:pt x="1285" y="26"/>
                    </a:lnTo>
                    <a:lnTo>
                      <a:pt x="103" y="540"/>
                    </a:lnTo>
                    <a:lnTo>
                      <a:pt x="52" y="591"/>
                    </a:lnTo>
                    <a:lnTo>
                      <a:pt x="1" y="643"/>
                    </a:lnTo>
                    <a:lnTo>
                      <a:pt x="1" y="694"/>
                    </a:lnTo>
                    <a:lnTo>
                      <a:pt x="26" y="771"/>
                    </a:lnTo>
                    <a:lnTo>
                      <a:pt x="78" y="848"/>
                    </a:lnTo>
                    <a:lnTo>
                      <a:pt x="155" y="874"/>
                    </a:lnTo>
                    <a:lnTo>
                      <a:pt x="232" y="848"/>
                    </a:lnTo>
                    <a:lnTo>
                      <a:pt x="1413" y="309"/>
                    </a:lnTo>
                    <a:lnTo>
                      <a:pt x="1465" y="283"/>
                    </a:lnTo>
                    <a:lnTo>
                      <a:pt x="1490" y="232"/>
                    </a:lnTo>
                    <a:lnTo>
                      <a:pt x="1516" y="155"/>
                    </a:lnTo>
                    <a:lnTo>
                      <a:pt x="1490" y="103"/>
                    </a:lnTo>
                    <a:lnTo>
                      <a:pt x="1465" y="52"/>
                    </a:lnTo>
                    <a:lnTo>
                      <a:pt x="1413" y="26"/>
                    </a:lnTo>
                    <a:lnTo>
                      <a:pt x="1336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802;p43">
                <a:extLst>
                  <a:ext uri="{FF2B5EF4-FFF2-40B4-BE49-F238E27FC236}">
                    <a16:creationId xmlns:a16="http://schemas.microsoft.com/office/drawing/2014/main" id="{1A50482B-4926-4948-BDB8-22AC033A9304}"/>
                  </a:ext>
                </a:extLst>
              </p:cNvPr>
              <p:cNvSpPr/>
              <p:nvPr/>
            </p:nvSpPr>
            <p:spPr>
              <a:xfrm>
                <a:off x="1421925" y="1995200"/>
                <a:ext cx="3342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797" extrusionOk="0">
                    <a:moveTo>
                      <a:pt x="155" y="0"/>
                    </a:moveTo>
                    <a:lnTo>
                      <a:pt x="103" y="26"/>
                    </a:lnTo>
                    <a:lnTo>
                      <a:pt x="52" y="52"/>
                    </a:lnTo>
                    <a:lnTo>
                      <a:pt x="1" y="103"/>
                    </a:lnTo>
                    <a:lnTo>
                      <a:pt x="1" y="154"/>
                    </a:lnTo>
                    <a:lnTo>
                      <a:pt x="1" y="231"/>
                    </a:lnTo>
                    <a:lnTo>
                      <a:pt x="26" y="283"/>
                    </a:lnTo>
                    <a:lnTo>
                      <a:pt x="78" y="309"/>
                    </a:lnTo>
                    <a:lnTo>
                      <a:pt x="1105" y="771"/>
                    </a:lnTo>
                    <a:lnTo>
                      <a:pt x="1182" y="797"/>
                    </a:lnTo>
                    <a:lnTo>
                      <a:pt x="1259" y="771"/>
                    </a:lnTo>
                    <a:lnTo>
                      <a:pt x="1336" y="694"/>
                    </a:lnTo>
                    <a:lnTo>
                      <a:pt x="1336" y="642"/>
                    </a:lnTo>
                    <a:lnTo>
                      <a:pt x="1336" y="565"/>
                    </a:lnTo>
                    <a:lnTo>
                      <a:pt x="1311" y="514"/>
                    </a:lnTo>
                    <a:lnTo>
                      <a:pt x="1234" y="488"/>
                    </a:lnTo>
                    <a:lnTo>
                      <a:pt x="232" y="26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" name="Google Shape;2803;p43">
              <a:extLst>
                <a:ext uri="{FF2B5EF4-FFF2-40B4-BE49-F238E27FC236}">
                  <a16:creationId xmlns:a16="http://schemas.microsoft.com/office/drawing/2014/main" id="{878D10E6-92B2-45E2-BDE3-7E3F1152FB79}"/>
                </a:ext>
              </a:extLst>
            </p:cNvPr>
            <p:cNvGrpSpPr/>
            <p:nvPr/>
          </p:nvGrpSpPr>
          <p:grpSpPr>
            <a:xfrm>
              <a:off x="3672234" y="1711686"/>
              <a:ext cx="292571" cy="411607"/>
              <a:chOff x="1214799" y="1758952"/>
              <a:chExt cx="343353" cy="483047"/>
            </a:xfrm>
          </p:grpSpPr>
          <p:sp>
            <p:nvSpPr>
              <p:cNvPr id="284" name="Google Shape;2804;p43">
                <a:extLst>
                  <a:ext uri="{FF2B5EF4-FFF2-40B4-BE49-F238E27FC236}">
                    <a16:creationId xmlns:a16="http://schemas.microsoft.com/office/drawing/2014/main" id="{1F7FF8AA-11BB-4508-894D-52B8792BBF1F}"/>
                  </a:ext>
                </a:extLst>
              </p:cNvPr>
              <p:cNvSpPr/>
              <p:nvPr/>
            </p:nvSpPr>
            <p:spPr>
              <a:xfrm>
                <a:off x="1404460" y="2182596"/>
                <a:ext cx="130402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1311" extrusionOk="0">
                    <a:moveTo>
                      <a:pt x="900" y="0"/>
                    </a:moveTo>
                    <a:lnTo>
                      <a:pt x="720" y="26"/>
                    </a:lnTo>
                    <a:lnTo>
                      <a:pt x="515" y="103"/>
                    </a:lnTo>
                    <a:lnTo>
                      <a:pt x="360" y="180"/>
                    </a:lnTo>
                    <a:lnTo>
                      <a:pt x="206" y="308"/>
                    </a:lnTo>
                    <a:lnTo>
                      <a:pt x="1" y="437"/>
                    </a:lnTo>
                    <a:lnTo>
                      <a:pt x="26" y="1310"/>
                    </a:lnTo>
                    <a:lnTo>
                      <a:pt x="2852" y="1310"/>
                    </a:lnTo>
                    <a:lnTo>
                      <a:pt x="2878" y="1207"/>
                    </a:lnTo>
                    <a:lnTo>
                      <a:pt x="2878" y="1079"/>
                    </a:lnTo>
                    <a:lnTo>
                      <a:pt x="2852" y="925"/>
                    </a:lnTo>
                    <a:lnTo>
                      <a:pt x="2826" y="796"/>
                    </a:lnTo>
                    <a:lnTo>
                      <a:pt x="2749" y="668"/>
                    </a:lnTo>
                    <a:lnTo>
                      <a:pt x="2646" y="540"/>
                    </a:lnTo>
                    <a:lnTo>
                      <a:pt x="2544" y="462"/>
                    </a:lnTo>
                    <a:lnTo>
                      <a:pt x="2415" y="385"/>
                    </a:lnTo>
                    <a:lnTo>
                      <a:pt x="2261" y="334"/>
                    </a:lnTo>
                    <a:lnTo>
                      <a:pt x="2107" y="308"/>
                    </a:lnTo>
                    <a:lnTo>
                      <a:pt x="2004" y="334"/>
                    </a:lnTo>
                    <a:lnTo>
                      <a:pt x="1902" y="360"/>
                    </a:lnTo>
                    <a:lnTo>
                      <a:pt x="1799" y="385"/>
                    </a:lnTo>
                    <a:lnTo>
                      <a:pt x="1696" y="437"/>
                    </a:lnTo>
                    <a:lnTo>
                      <a:pt x="1542" y="257"/>
                    </a:lnTo>
                    <a:lnTo>
                      <a:pt x="1362" y="129"/>
                    </a:lnTo>
                    <a:lnTo>
                      <a:pt x="1131" y="52"/>
                    </a:lnTo>
                    <a:lnTo>
                      <a:pt x="1028" y="26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05;p43">
                <a:extLst>
                  <a:ext uri="{FF2B5EF4-FFF2-40B4-BE49-F238E27FC236}">
                    <a16:creationId xmlns:a16="http://schemas.microsoft.com/office/drawing/2014/main" id="{A7F74D31-77AA-47E5-88E0-01D30A8ACB11}"/>
                  </a:ext>
                </a:extLst>
              </p:cNvPr>
              <p:cNvSpPr/>
              <p:nvPr/>
            </p:nvSpPr>
            <p:spPr>
              <a:xfrm>
                <a:off x="1238042" y="2182596"/>
                <a:ext cx="129224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11" extrusionOk="0">
                    <a:moveTo>
                      <a:pt x="1979" y="0"/>
                    </a:moveTo>
                    <a:lnTo>
                      <a:pt x="1850" y="26"/>
                    </a:lnTo>
                    <a:lnTo>
                      <a:pt x="1747" y="52"/>
                    </a:lnTo>
                    <a:lnTo>
                      <a:pt x="1516" y="129"/>
                    </a:lnTo>
                    <a:lnTo>
                      <a:pt x="1336" y="257"/>
                    </a:lnTo>
                    <a:lnTo>
                      <a:pt x="1182" y="437"/>
                    </a:lnTo>
                    <a:lnTo>
                      <a:pt x="1080" y="385"/>
                    </a:lnTo>
                    <a:lnTo>
                      <a:pt x="977" y="360"/>
                    </a:lnTo>
                    <a:lnTo>
                      <a:pt x="874" y="334"/>
                    </a:lnTo>
                    <a:lnTo>
                      <a:pt x="771" y="308"/>
                    </a:lnTo>
                    <a:lnTo>
                      <a:pt x="617" y="334"/>
                    </a:lnTo>
                    <a:lnTo>
                      <a:pt x="463" y="385"/>
                    </a:lnTo>
                    <a:lnTo>
                      <a:pt x="335" y="462"/>
                    </a:lnTo>
                    <a:lnTo>
                      <a:pt x="232" y="540"/>
                    </a:lnTo>
                    <a:lnTo>
                      <a:pt x="129" y="668"/>
                    </a:lnTo>
                    <a:lnTo>
                      <a:pt x="52" y="796"/>
                    </a:lnTo>
                    <a:lnTo>
                      <a:pt x="26" y="925"/>
                    </a:lnTo>
                    <a:lnTo>
                      <a:pt x="1" y="1079"/>
                    </a:lnTo>
                    <a:lnTo>
                      <a:pt x="1" y="1207"/>
                    </a:lnTo>
                    <a:lnTo>
                      <a:pt x="26" y="1310"/>
                    </a:lnTo>
                    <a:lnTo>
                      <a:pt x="2826" y="1310"/>
                    </a:lnTo>
                    <a:lnTo>
                      <a:pt x="2852" y="385"/>
                    </a:lnTo>
                    <a:lnTo>
                      <a:pt x="2646" y="283"/>
                    </a:lnTo>
                    <a:lnTo>
                      <a:pt x="2492" y="180"/>
                    </a:lnTo>
                    <a:lnTo>
                      <a:pt x="2338" y="77"/>
                    </a:lnTo>
                    <a:lnTo>
                      <a:pt x="2158" y="26"/>
                    </a:lnTo>
                    <a:lnTo>
                      <a:pt x="19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06;p43">
                <a:extLst>
                  <a:ext uri="{FF2B5EF4-FFF2-40B4-BE49-F238E27FC236}">
                    <a16:creationId xmlns:a16="http://schemas.microsoft.com/office/drawing/2014/main" id="{390FB5FD-6D93-4585-8428-01BA0880CA90}"/>
                  </a:ext>
                </a:extLst>
              </p:cNvPr>
              <p:cNvSpPr/>
              <p:nvPr/>
            </p:nvSpPr>
            <p:spPr>
              <a:xfrm>
                <a:off x="1395172" y="1939329"/>
                <a:ext cx="162980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775" extrusionOk="0">
                    <a:moveTo>
                      <a:pt x="720" y="1"/>
                    </a:moveTo>
                    <a:lnTo>
                      <a:pt x="720" y="78"/>
                    </a:lnTo>
                    <a:lnTo>
                      <a:pt x="668" y="232"/>
                    </a:lnTo>
                    <a:lnTo>
                      <a:pt x="617" y="412"/>
                    </a:lnTo>
                    <a:lnTo>
                      <a:pt x="540" y="617"/>
                    </a:lnTo>
                    <a:lnTo>
                      <a:pt x="437" y="823"/>
                    </a:lnTo>
                    <a:lnTo>
                      <a:pt x="309" y="1003"/>
                    </a:lnTo>
                    <a:lnTo>
                      <a:pt x="154" y="1157"/>
                    </a:lnTo>
                    <a:lnTo>
                      <a:pt x="77" y="1208"/>
                    </a:lnTo>
                    <a:lnTo>
                      <a:pt x="0" y="1234"/>
                    </a:lnTo>
                    <a:lnTo>
                      <a:pt x="1208" y="2107"/>
                    </a:lnTo>
                    <a:lnTo>
                      <a:pt x="2595" y="2724"/>
                    </a:lnTo>
                    <a:lnTo>
                      <a:pt x="2723" y="2775"/>
                    </a:lnTo>
                    <a:lnTo>
                      <a:pt x="2877" y="2775"/>
                    </a:lnTo>
                    <a:lnTo>
                      <a:pt x="3057" y="2749"/>
                    </a:lnTo>
                    <a:lnTo>
                      <a:pt x="3237" y="2698"/>
                    </a:lnTo>
                    <a:lnTo>
                      <a:pt x="3365" y="2569"/>
                    </a:lnTo>
                    <a:lnTo>
                      <a:pt x="3494" y="2415"/>
                    </a:lnTo>
                    <a:lnTo>
                      <a:pt x="3545" y="2313"/>
                    </a:lnTo>
                    <a:lnTo>
                      <a:pt x="3571" y="2184"/>
                    </a:lnTo>
                    <a:lnTo>
                      <a:pt x="3596" y="2056"/>
                    </a:lnTo>
                    <a:lnTo>
                      <a:pt x="3571" y="1927"/>
                    </a:lnTo>
                    <a:lnTo>
                      <a:pt x="3545" y="1799"/>
                    </a:lnTo>
                    <a:lnTo>
                      <a:pt x="3468" y="1696"/>
                    </a:lnTo>
                    <a:lnTo>
                      <a:pt x="3391" y="1593"/>
                    </a:lnTo>
                    <a:lnTo>
                      <a:pt x="3288" y="1491"/>
                    </a:lnTo>
                    <a:lnTo>
                      <a:pt x="2081" y="617"/>
                    </a:lnTo>
                    <a:lnTo>
                      <a:pt x="7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07;p43">
                <a:extLst>
                  <a:ext uri="{FF2B5EF4-FFF2-40B4-BE49-F238E27FC236}">
                    <a16:creationId xmlns:a16="http://schemas.microsoft.com/office/drawing/2014/main" id="{4A965537-A859-4E59-82AE-2BE43361F0C1}"/>
                  </a:ext>
                </a:extLst>
              </p:cNvPr>
              <p:cNvSpPr/>
              <p:nvPr/>
            </p:nvSpPr>
            <p:spPr>
              <a:xfrm>
                <a:off x="1214799" y="1939329"/>
                <a:ext cx="161802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2775" extrusionOk="0">
                    <a:moveTo>
                      <a:pt x="2851" y="1"/>
                    </a:moveTo>
                    <a:lnTo>
                      <a:pt x="1516" y="617"/>
                    </a:lnTo>
                    <a:lnTo>
                      <a:pt x="283" y="1491"/>
                    </a:lnTo>
                    <a:lnTo>
                      <a:pt x="154" y="1619"/>
                    </a:lnTo>
                    <a:lnTo>
                      <a:pt x="51" y="1748"/>
                    </a:lnTo>
                    <a:lnTo>
                      <a:pt x="0" y="1902"/>
                    </a:lnTo>
                    <a:lnTo>
                      <a:pt x="0" y="2081"/>
                    </a:lnTo>
                    <a:lnTo>
                      <a:pt x="0" y="2261"/>
                    </a:lnTo>
                    <a:lnTo>
                      <a:pt x="77" y="2415"/>
                    </a:lnTo>
                    <a:lnTo>
                      <a:pt x="154" y="2544"/>
                    </a:lnTo>
                    <a:lnTo>
                      <a:pt x="257" y="2621"/>
                    </a:lnTo>
                    <a:lnTo>
                      <a:pt x="360" y="2698"/>
                    </a:lnTo>
                    <a:lnTo>
                      <a:pt x="488" y="2749"/>
                    </a:lnTo>
                    <a:lnTo>
                      <a:pt x="617" y="2775"/>
                    </a:lnTo>
                    <a:lnTo>
                      <a:pt x="873" y="2775"/>
                    </a:lnTo>
                    <a:lnTo>
                      <a:pt x="1002" y="2724"/>
                    </a:lnTo>
                    <a:lnTo>
                      <a:pt x="2363" y="2107"/>
                    </a:lnTo>
                    <a:lnTo>
                      <a:pt x="3570" y="1234"/>
                    </a:lnTo>
                    <a:lnTo>
                      <a:pt x="3493" y="1208"/>
                    </a:lnTo>
                    <a:lnTo>
                      <a:pt x="3416" y="1157"/>
                    </a:lnTo>
                    <a:lnTo>
                      <a:pt x="3262" y="1003"/>
                    </a:lnTo>
                    <a:lnTo>
                      <a:pt x="3134" y="823"/>
                    </a:lnTo>
                    <a:lnTo>
                      <a:pt x="3031" y="617"/>
                    </a:lnTo>
                    <a:lnTo>
                      <a:pt x="2954" y="412"/>
                    </a:lnTo>
                    <a:lnTo>
                      <a:pt x="2903" y="232"/>
                    </a:lnTo>
                    <a:lnTo>
                      <a:pt x="2851" y="78"/>
                    </a:lnTo>
                    <a:lnTo>
                      <a:pt x="28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08;p43">
                <a:extLst>
                  <a:ext uri="{FF2B5EF4-FFF2-40B4-BE49-F238E27FC236}">
                    <a16:creationId xmlns:a16="http://schemas.microsoft.com/office/drawing/2014/main" id="{FC41FADE-B7C4-4206-A416-CB019205332A}"/>
                  </a:ext>
                </a:extLst>
              </p:cNvPr>
              <p:cNvSpPr/>
              <p:nvPr/>
            </p:nvSpPr>
            <p:spPr>
              <a:xfrm>
                <a:off x="1347462" y="1758952"/>
                <a:ext cx="76846" cy="16415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3623" extrusionOk="0">
                    <a:moveTo>
                      <a:pt x="848" y="1"/>
                    </a:moveTo>
                    <a:lnTo>
                      <a:pt x="719" y="26"/>
                    </a:lnTo>
                    <a:lnTo>
                      <a:pt x="591" y="52"/>
                    </a:lnTo>
                    <a:lnTo>
                      <a:pt x="488" y="103"/>
                    </a:lnTo>
                    <a:lnTo>
                      <a:pt x="386" y="180"/>
                    </a:lnTo>
                    <a:lnTo>
                      <a:pt x="283" y="283"/>
                    </a:lnTo>
                    <a:lnTo>
                      <a:pt x="231" y="386"/>
                    </a:lnTo>
                    <a:lnTo>
                      <a:pt x="180" y="514"/>
                    </a:lnTo>
                    <a:lnTo>
                      <a:pt x="154" y="643"/>
                    </a:lnTo>
                    <a:lnTo>
                      <a:pt x="0" y="2133"/>
                    </a:lnTo>
                    <a:lnTo>
                      <a:pt x="154" y="3622"/>
                    </a:lnTo>
                    <a:lnTo>
                      <a:pt x="257" y="3545"/>
                    </a:lnTo>
                    <a:lnTo>
                      <a:pt x="411" y="3520"/>
                    </a:lnTo>
                    <a:lnTo>
                      <a:pt x="617" y="3494"/>
                    </a:lnTo>
                    <a:lnTo>
                      <a:pt x="848" y="3468"/>
                    </a:lnTo>
                    <a:lnTo>
                      <a:pt x="1079" y="3494"/>
                    </a:lnTo>
                    <a:lnTo>
                      <a:pt x="1284" y="3520"/>
                    </a:lnTo>
                    <a:lnTo>
                      <a:pt x="1464" y="3545"/>
                    </a:lnTo>
                    <a:lnTo>
                      <a:pt x="1567" y="3622"/>
                    </a:lnTo>
                    <a:lnTo>
                      <a:pt x="1695" y="2133"/>
                    </a:lnTo>
                    <a:lnTo>
                      <a:pt x="1567" y="643"/>
                    </a:lnTo>
                    <a:lnTo>
                      <a:pt x="1541" y="514"/>
                    </a:lnTo>
                    <a:lnTo>
                      <a:pt x="1490" y="386"/>
                    </a:lnTo>
                    <a:lnTo>
                      <a:pt x="1413" y="283"/>
                    </a:lnTo>
                    <a:lnTo>
                      <a:pt x="1336" y="180"/>
                    </a:lnTo>
                    <a:lnTo>
                      <a:pt x="1233" y="103"/>
                    </a:lnTo>
                    <a:lnTo>
                      <a:pt x="1105" y="52"/>
                    </a:lnTo>
                    <a:lnTo>
                      <a:pt x="976" y="26"/>
                    </a:ln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09;p43">
                <a:extLst>
                  <a:ext uri="{FF2B5EF4-FFF2-40B4-BE49-F238E27FC236}">
                    <a16:creationId xmlns:a16="http://schemas.microsoft.com/office/drawing/2014/main" id="{0E2577A6-801B-45BA-8316-6A89B98FFDBC}"/>
                  </a:ext>
                </a:extLst>
              </p:cNvPr>
              <p:cNvSpPr/>
              <p:nvPr/>
            </p:nvSpPr>
            <p:spPr>
              <a:xfrm>
                <a:off x="1356750" y="1983551"/>
                <a:ext cx="58223" cy="25844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704" extrusionOk="0">
                    <a:moveTo>
                      <a:pt x="566" y="1"/>
                    </a:moveTo>
                    <a:lnTo>
                      <a:pt x="103" y="489"/>
                    </a:lnTo>
                    <a:lnTo>
                      <a:pt x="1" y="5703"/>
                    </a:lnTo>
                    <a:lnTo>
                      <a:pt x="1285" y="5703"/>
                    </a:lnTo>
                    <a:lnTo>
                      <a:pt x="1182" y="489"/>
                    </a:lnTo>
                    <a:lnTo>
                      <a:pt x="848" y="258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810;p43">
                <a:extLst>
                  <a:ext uri="{FF2B5EF4-FFF2-40B4-BE49-F238E27FC236}">
                    <a16:creationId xmlns:a16="http://schemas.microsoft.com/office/drawing/2014/main" id="{9295683C-70AA-4679-93E1-70F634F7121C}"/>
                  </a:ext>
                </a:extLst>
              </p:cNvPr>
              <p:cNvSpPr/>
              <p:nvPr/>
            </p:nvSpPr>
            <p:spPr>
              <a:xfrm>
                <a:off x="1342795" y="190910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927" extrusionOk="0">
                    <a:moveTo>
                      <a:pt x="951" y="0"/>
                    </a:moveTo>
                    <a:lnTo>
                      <a:pt x="771" y="26"/>
                    </a:lnTo>
                    <a:lnTo>
                      <a:pt x="591" y="77"/>
                    </a:lnTo>
                    <a:lnTo>
                      <a:pt x="411" y="154"/>
                    </a:lnTo>
                    <a:lnTo>
                      <a:pt x="283" y="283"/>
                    </a:lnTo>
                    <a:lnTo>
                      <a:pt x="155" y="411"/>
                    </a:lnTo>
                    <a:lnTo>
                      <a:pt x="78" y="591"/>
                    </a:lnTo>
                    <a:lnTo>
                      <a:pt x="0" y="771"/>
                    </a:lnTo>
                    <a:lnTo>
                      <a:pt x="0" y="950"/>
                    </a:lnTo>
                    <a:lnTo>
                      <a:pt x="0" y="1156"/>
                    </a:lnTo>
                    <a:lnTo>
                      <a:pt x="78" y="1336"/>
                    </a:lnTo>
                    <a:lnTo>
                      <a:pt x="155" y="1490"/>
                    </a:lnTo>
                    <a:lnTo>
                      <a:pt x="283" y="1644"/>
                    </a:lnTo>
                    <a:lnTo>
                      <a:pt x="411" y="1772"/>
                    </a:lnTo>
                    <a:lnTo>
                      <a:pt x="591" y="1849"/>
                    </a:lnTo>
                    <a:lnTo>
                      <a:pt x="771" y="1901"/>
                    </a:lnTo>
                    <a:lnTo>
                      <a:pt x="951" y="1926"/>
                    </a:lnTo>
                    <a:lnTo>
                      <a:pt x="1156" y="1901"/>
                    </a:lnTo>
                    <a:lnTo>
                      <a:pt x="1336" y="1849"/>
                    </a:lnTo>
                    <a:lnTo>
                      <a:pt x="1490" y="1772"/>
                    </a:lnTo>
                    <a:lnTo>
                      <a:pt x="1644" y="1644"/>
                    </a:lnTo>
                    <a:lnTo>
                      <a:pt x="1747" y="1490"/>
                    </a:lnTo>
                    <a:lnTo>
                      <a:pt x="1850" y="1336"/>
                    </a:lnTo>
                    <a:lnTo>
                      <a:pt x="1901" y="1156"/>
                    </a:lnTo>
                    <a:lnTo>
                      <a:pt x="1927" y="950"/>
                    </a:lnTo>
                    <a:lnTo>
                      <a:pt x="1901" y="771"/>
                    </a:lnTo>
                    <a:lnTo>
                      <a:pt x="1850" y="591"/>
                    </a:lnTo>
                    <a:lnTo>
                      <a:pt x="1747" y="411"/>
                    </a:lnTo>
                    <a:lnTo>
                      <a:pt x="1644" y="283"/>
                    </a:lnTo>
                    <a:lnTo>
                      <a:pt x="1490" y="154"/>
                    </a:lnTo>
                    <a:lnTo>
                      <a:pt x="1336" y="77"/>
                    </a:lnTo>
                    <a:lnTo>
                      <a:pt x="1156" y="26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811;p43">
              <a:extLst>
                <a:ext uri="{FF2B5EF4-FFF2-40B4-BE49-F238E27FC236}">
                  <a16:creationId xmlns:a16="http://schemas.microsoft.com/office/drawing/2014/main" id="{892B4BC1-1A06-44F1-8E48-A9B23E3EB7EF}"/>
                </a:ext>
              </a:extLst>
            </p:cNvPr>
            <p:cNvGrpSpPr/>
            <p:nvPr/>
          </p:nvGrpSpPr>
          <p:grpSpPr>
            <a:xfrm>
              <a:off x="2733375" y="2421302"/>
              <a:ext cx="220949" cy="220950"/>
              <a:chOff x="-376525" y="2682775"/>
              <a:chExt cx="270375" cy="270375"/>
            </a:xfrm>
          </p:grpSpPr>
          <p:sp>
            <p:nvSpPr>
              <p:cNvPr id="273" name="Google Shape;2812;p43">
                <a:extLst>
                  <a:ext uri="{FF2B5EF4-FFF2-40B4-BE49-F238E27FC236}">
                    <a16:creationId xmlns:a16="http://schemas.microsoft.com/office/drawing/2014/main" id="{4CB0F875-9BC3-4D8C-8BFD-11E73A6F6152}"/>
                  </a:ext>
                </a:extLst>
              </p:cNvPr>
              <p:cNvSpPr/>
              <p:nvPr/>
            </p:nvSpPr>
            <p:spPr>
              <a:xfrm>
                <a:off x="-365600" y="2683425"/>
                <a:ext cx="163125" cy="2478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9915" extrusionOk="0">
                    <a:moveTo>
                      <a:pt x="103" y="0"/>
                    </a:moveTo>
                    <a:lnTo>
                      <a:pt x="52" y="26"/>
                    </a:lnTo>
                    <a:lnTo>
                      <a:pt x="26" y="77"/>
                    </a:lnTo>
                    <a:lnTo>
                      <a:pt x="0" y="129"/>
                    </a:lnTo>
                    <a:lnTo>
                      <a:pt x="0" y="9915"/>
                    </a:lnTo>
                    <a:lnTo>
                      <a:pt x="6525" y="9915"/>
                    </a:lnTo>
                    <a:lnTo>
                      <a:pt x="6525" y="129"/>
                    </a:lnTo>
                    <a:lnTo>
                      <a:pt x="6499" y="77"/>
                    </a:lnTo>
                    <a:lnTo>
                      <a:pt x="6473" y="26"/>
                    </a:lnTo>
                    <a:lnTo>
                      <a:pt x="64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813;p43">
                <a:extLst>
                  <a:ext uri="{FF2B5EF4-FFF2-40B4-BE49-F238E27FC236}">
                    <a16:creationId xmlns:a16="http://schemas.microsoft.com/office/drawing/2014/main" id="{684FA967-CDB1-4E94-BABA-D4530F111ACC}"/>
                  </a:ext>
                </a:extLst>
              </p:cNvPr>
              <p:cNvSpPr/>
              <p:nvPr/>
            </p:nvSpPr>
            <p:spPr>
              <a:xfrm>
                <a:off x="-173600" y="2682775"/>
                <a:ext cx="3662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467" extrusionOk="0">
                    <a:moveTo>
                      <a:pt x="437" y="1"/>
                    </a:moveTo>
                    <a:lnTo>
                      <a:pt x="283" y="26"/>
                    </a:lnTo>
                    <a:lnTo>
                      <a:pt x="206" y="52"/>
                    </a:lnTo>
                    <a:lnTo>
                      <a:pt x="154" y="78"/>
                    </a:lnTo>
                    <a:lnTo>
                      <a:pt x="77" y="129"/>
                    </a:lnTo>
                    <a:lnTo>
                      <a:pt x="52" y="206"/>
                    </a:lnTo>
                    <a:lnTo>
                      <a:pt x="0" y="334"/>
                    </a:lnTo>
                    <a:lnTo>
                      <a:pt x="0" y="489"/>
                    </a:lnTo>
                    <a:lnTo>
                      <a:pt x="26" y="540"/>
                    </a:lnTo>
                    <a:lnTo>
                      <a:pt x="52" y="617"/>
                    </a:lnTo>
                    <a:lnTo>
                      <a:pt x="694" y="1490"/>
                    </a:lnTo>
                    <a:lnTo>
                      <a:pt x="694" y="2466"/>
                    </a:lnTo>
                    <a:lnTo>
                      <a:pt x="1464" y="2466"/>
                    </a:lnTo>
                    <a:lnTo>
                      <a:pt x="1464" y="1362"/>
                    </a:lnTo>
                    <a:lnTo>
                      <a:pt x="1439" y="1233"/>
                    </a:lnTo>
                    <a:lnTo>
                      <a:pt x="1387" y="1131"/>
                    </a:lnTo>
                    <a:lnTo>
                      <a:pt x="668" y="155"/>
                    </a:lnTo>
                    <a:lnTo>
                      <a:pt x="617" y="103"/>
                    </a:lnTo>
                    <a:lnTo>
                      <a:pt x="565" y="52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814;p43">
                <a:extLst>
                  <a:ext uri="{FF2B5EF4-FFF2-40B4-BE49-F238E27FC236}">
                    <a16:creationId xmlns:a16="http://schemas.microsoft.com/office/drawing/2014/main" id="{AB7F31BC-1A2B-4354-B6B5-D54270E1DFDF}"/>
                  </a:ext>
                </a:extLst>
              </p:cNvPr>
              <p:cNvSpPr/>
              <p:nvPr/>
            </p:nvSpPr>
            <p:spPr>
              <a:xfrm>
                <a:off x="-202500" y="2803500"/>
                <a:ext cx="7580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4162" extrusionOk="0">
                    <a:moveTo>
                      <a:pt x="2389" y="0"/>
                    </a:moveTo>
                    <a:lnTo>
                      <a:pt x="2389" y="3057"/>
                    </a:lnTo>
                    <a:lnTo>
                      <a:pt x="2364" y="3160"/>
                    </a:lnTo>
                    <a:lnTo>
                      <a:pt x="2338" y="3237"/>
                    </a:lnTo>
                    <a:lnTo>
                      <a:pt x="2312" y="3314"/>
                    </a:lnTo>
                    <a:lnTo>
                      <a:pt x="2261" y="3365"/>
                    </a:lnTo>
                    <a:lnTo>
                      <a:pt x="2184" y="3417"/>
                    </a:lnTo>
                    <a:lnTo>
                      <a:pt x="2107" y="3468"/>
                    </a:lnTo>
                    <a:lnTo>
                      <a:pt x="2030" y="3494"/>
                    </a:lnTo>
                    <a:lnTo>
                      <a:pt x="1850" y="3494"/>
                    </a:lnTo>
                    <a:lnTo>
                      <a:pt x="1773" y="3468"/>
                    </a:lnTo>
                    <a:lnTo>
                      <a:pt x="1696" y="3417"/>
                    </a:lnTo>
                    <a:lnTo>
                      <a:pt x="1644" y="3365"/>
                    </a:lnTo>
                    <a:lnTo>
                      <a:pt x="1567" y="3314"/>
                    </a:lnTo>
                    <a:lnTo>
                      <a:pt x="1542" y="3237"/>
                    </a:lnTo>
                    <a:lnTo>
                      <a:pt x="1516" y="3160"/>
                    </a:lnTo>
                    <a:lnTo>
                      <a:pt x="1516" y="3057"/>
                    </a:lnTo>
                    <a:lnTo>
                      <a:pt x="1516" y="1901"/>
                    </a:lnTo>
                    <a:lnTo>
                      <a:pt x="1490" y="1670"/>
                    </a:lnTo>
                    <a:lnTo>
                      <a:pt x="1413" y="1464"/>
                    </a:lnTo>
                    <a:lnTo>
                      <a:pt x="1310" y="1285"/>
                    </a:lnTo>
                    <a:lnTo>
                      <a:pt x="1182" y="1131"/>
                    </a:lnTo>
                    <a:lnTo>
                      <a:pt x="1028" y="1002"/>
                    </a:lnTo>
                    <a:lnTo>
                      <a:pt x="848" y="899"/>
                    </a:lnTo>
                    <a:lnTo>
                      <a:pt x="643" y="822"/>
                    </a:lnTo>
                    <a:lnTo>
                      <a:pt x="1" y="822"/>
                    </a:lnTo>
                    <a:lnTo>
                      <a:pt x="1" y="1464"/>
                    </a:lnTo>
                    <a:lnTo>
                      <a:pt x="514" y="1464"/>
                    </a:lnTo>
                    <a:lnTo>
                      <a:pt x="591" y="1490"/>
                    </a:lnTo>
                    <a:lnTo>
                      <a:pt x="668" y="1542"/>
                    </a:lnTo>
                    <a:lnTo>
                      <a:pt x="720" y="1593"/>
                    </a:lnTo>
                    <a:lnTo>
                      <a:pt x="771" y="1644"/>
                    </a:lnTo>
                    <a:lnTo>
                      <a:pt x="822" y="1721"/>
                    </a:lnTo>
                    <a:lnTo>
                      <a:pt x="848" y="1824"/>
                    </a:lnTo>
                    <a:lnTo>
                      <a:pt x="848" y="1901"/>
                    </a:lnTo>
                    <a:lnTo>
                      <a:pt x="848" y="3057"/>
                    </a:lnTo>
                    <a:lnTo>
                      <a:pt x="874" y="3288"/>
                    </a:lnTo>
                    <a:lnTo>
                      <a:pt x="951" y="3494"/>
                    </a:lnTo>
                    <a:lnTo>
                      <a:pt x="1028" y="3673"/>
                    </a:lnTo>
                    <a:lnTo>
                      <a:pt x="1182" y="3828"/>
                    </a:lnTo>
                    <a:lnTo>
                      <a:pt x="1336" y="3956"/>
                    </a:lnTo>
                    <a:lnTo>
                      <a:pt x="1516" y="4059"/>
                    </a:lnTo>
                    <a:lnTo>
                      <a:pt x="1721" y="4136"/>
                    </a:lnTo>
                    <a:lnTo>
                      <a:pt x="1953" y="4161"/>
                    </a:lnTo>
                    <a:lnTo>
                      <a:pt x="2158" y="4136"/>
                    </a:lnTo>
                    <a:lnTo>
                      <a:pt x="2364" y="4059"/>
                    </a:lnTo>
                    <a:lnTo>
                      <a:pt x="2543" y="3956"/>
                    </a:lnTo>
                    <a:lnTo>
                      <a:pt x="2723" y="3828"/>
                    </a:lnTo>
                    <a:lnTo>
                      <a:pt x="2852" y="3673"/>
                    </a:lnTo>
                    <a:lnTo>
                      <a:pt x="2954" y="3494"/>
                    </a:lnTo>
                    <a:lnTo>
                      <a:pt x="3006" y="3288"/>
                    </a:lnTo>
                    <a:lnTo>
                      <a:pt x="3031" y="3057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815;p43">
                <a:extLst>
                  <a:ext uri="{FF2B5EF4-FFF2-40B4-BE49-F238E27FC236}">
                    <a16:creationId xmlns:a16="http://schemas.microsoft.com/office/drawing/2014/main" id="{7B21B920-83C2-4766-8C03-55B45234F2C2}"/>
                  </a:ext>
                </a:extLst>
              </p:cNvPr>
              <p:cNvSpPr/>
              <p:nvPr/>
            </p:nvSpPr>
            <p:spPr>
              <a:xfrm>
                <a:off x="-343775" y="2704600"/>
                <a:ext cx="11947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2724" extrusionOk="0">
                    <a:moveTo>
                      <a:pt x="155" y="1"/>
                    </a:moveTo>
                    <a:lnTo>
                      <a:pt x="103" y="27"/>
                    </a:lnTo>
                    <a:lnTo>
                      <a:pt x="52" y="52"/>
                    </a:lnTo>
                    <a:lnTo>
                      <a:pt x="26" y="104"/>
                    </a:lnTo>
                    <a:lnTo>
                      <a:pt x="1" y="155"/>
                    </a:lnTo>
                    <a:lnTo>
                      <a:pt x="1" y="2569"/>
                    </a:lnTo>
                    <a:lnTo>
                      <a:pt x="26" y="2646"/>
                    </a:lnTo>
                    <a:lnTo>
                      <a:pt x="52" y="2672"/>
                    </a:lnTo>
                    <a:lnTo>
                      <a:pt x="103" y="2724"/>
                    </a:lnTo>
                    <a:lnTo>
                      <a:pt x="4701" y="2724"/>
                    </a:lnTo>
                    <a:lnTo>
                      <a:pt x="4727" y="2672"/>
                    </a:lnTo>
                    <a:lnTo>
                      <a:pt x="4778" y="2646"/>
                    </a:lnTo>
                    <a:lnTo>
                      <a:pt x="4778" y="2569"/>
                    </a:lnTo>
                    <a:lnTo>
                      <a:pt x="4778" y="155"/>
                    </a:lnTo>
                    <a:lnTo>
                      <a:pt x="4778" y="104"/>
                    </a:lnTo>
                    <a:lnTo>
                      <a:pt x="4727" y="52"/>
                    </a:lnTo>
                    <a:lnTo>
                      <a:pt x="4701" y="27"/>
                    </a:lnTo>
                    <a:lnTo>
                      <a:pt x="46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816;p43">
                <a:extLst>
                  <a:ext uri="{FF2B5EF4-FFF2-40B4-BE49-F238E27FC236}">
                    <a16:creationId xmlns:a16="http://schemas.microsoft.com/office/drawing/2014/main" id="{3FF6022C-3CF6-4D6A-9824-2366A4E1D525}"/>
                  </a:ext>
                </a:extLst>
              </p:cNvPr>
              <p:cNvSpPr/>
              <p:nvPr/>
            </p:nvSpPr>
            <p:spPr>
              <a:xfrm>
                <a:off x="-315525" y="2767550"/>
                <a:ext cx="6745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206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2698" y="206"/>
                    </a:lnTo>
                    <a:lnTo>
                      <a:pt x="2698" y="0"/>
                    </a:lnTo>
                    <a:close/>
                  </a:path>
                </a:pathLst>
              </a:custGeom>
              <a:solidFill>
                <a:srgbClr val="60B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817;p43">
                <a:extLst>
                  <a:ext uri="{FF2B5EF4-FFF2-40B4-BE49-F238E27FC236}">
                    <a16:creationId xmlns:a16="http://schemas.microsoft.com/office/drawing/2014/main" id="{CC1B5B76-4038-41FE-84D2-BFD93BEE3F8A}"/>
                  </a:ext>
                </a:extLst>
              </p:cNvPr>
              <p:cNvSpPr/>
              <p:nvPr/>
            </p:nvSpPr>
            <p:spPr>
              <a:xfrm>
                <a:off x="-315525" y="2738650"/>
                <a:ext cx="674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362" extrusionOk="0">
                    <a:moveTo>
                      <a:pt x="1337" y="0"/>
                    </a:moveTo>
                    <a:lnTo>
                      <a:pt x="1080" y="26"/>
                    </a:lnTo>
                    <a:lnTo>
                      <a:pt x="823" y="103"/>
                    </a:lnTo>
                    <a:lnTo>
                      <a:pt x="592" y="231"/>
                    </a:lnTo>
                    <a:lnTo>
                      <a:pt x="386" y="411"/>
                    </a:lnTo>
                    <a:lnTo>
                      <a:pt x="232" y="617"/>
                    </a:lnTo>
                    <a:lnTo>
                      <a:pt x="104" y="848"/>
                    </a:lnTo>
                    <a:lnTo>
                      <a:pt x="27" y="1079"/>
                    </a:lnTo>
                    <a:lnTo>
                      <a:pt x="1" y="1362"/>
                    </a:lnTo>
                    <a:lnTo>
                      <a:pt x="2698" y="1362"/>
                    </a:lnTo>
                    <a:lnTo>
                      <a:pt x="2672" y="1079"/>
                    </a:lnTo>
                    <a:lnTo>
                      <a:pt x="2595" y="848"/>
                    </a:lnTo>
                    <a:lnTo>
                      <a:pt x="2467" y="617"/>
                    </a:lnTo>
                    <a:lnTo>
                      <a:pt x="2313" y="411"/>
                    </a:lnTo>
                    <a:lnTo>
                      <a:pt x="2107" y="231"/>
                    </a:lnTo>
                    <a:lnTo>
                      <a:pt x="1876" y="103"/>
                    </a:lnTo>
                    <a:lnTo>
                      <a:pt x="1619" y="26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818;p43">
                <a:extLst>
                  <a:ext uri="{FF2B5EF4-FFF2-40B4-BE49-F238E27FC236}">
                    <a16:creationId xmlns:a16="http://schemas.microsoft.com/office/drawing/2014/main" id="{B957F698-C3EB-428B-9D88-8E582314E602}"/>
                  </a:ext>
                </a:extLst>
              </p:cNvPr>
              <p:cNvSpPr/>
              <p:nvPr/>
            </p:nvSpPr>
            <p:spPr>
              <a:xfrm>
                <a:off x="-285975" y="2723875"/>
                <a:ext cx="3790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1439" extrusionOk="0">
                    <a:moveTo>
                      <a:pt x="1285" y="0"/>
                    </a:moveTo>
                    <a:lnTo>
                      <a:pt x="1233" y="26"/>
                    </a:lnTo>
                    <a:lnTo>
                      <a:pt x="52" y="1156"/>
                    </a:lnTo>
                    <a:lnTo>
                      <a:pt x="26" y="1208"/>
                    </a:lnTo>
                    <a:lnTo>
                      <a:pt x="0" y="1285"/>
                    </a:lnTo>
                    <a:lnTo>
                      <a:pt x="26" y="1336"/>
                    </a:lnTo>
                    <a:lnTo>
                      <a:pt x="52" y="1387"/>
                    </a:lnTo>
                    <a:lnTo>
                      <a:pt x="103" y="1439"/>
                    </a:lnTo>
                    <a:lnTo>
                      <a:pt x="232" y="1439"/>
                    </a:lnTo>
                    <a:lnTo>
                      <a:pt x="283" y="1387"/>
                    </a:lnTo>
                    <a:lnTo>
                      <a:pt x="1465" y="257"/>
                    </a:lnTo>
                    <a:lnTo>
                      <a:pt x="1490" y="206"/>
                    </a:lnTo>
                    <a:lnTo>
                      <a:pt x="1516" y="155"/>
                    </a:lnTo>
                    <a:lnTo>
                      <a:pt x="1490" y="103"/>
                    </a:lnTo>
                    <a:lnTo>
                      <a:pt x="1465" y="26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19;p43">
                <a:extLst>
                  <a:ext uri="{FF2B5EF4-FFF2-40B4-BE49-F238E27FC236}">
                    <a16:creationId xmlns:a16="http://schemas.microsoft.com/office/drawing/2014/main" id="{46686318-15F8-4A86-B1BB-B707E1086C5B}"/>
                  </a:ext>
                </a:extLst>
              </p:cNvPr>
              <p:cNvSpPr/>
              <p:nvPr/>
            </p:nvSpPr>
            <p:spPr>
              <a:xfrm>
                <a:off x="-167175" y="2740575"/>
                <a:ext cx="61025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723" extrusionOk="0">
                    <a:moveTo>
                      <a:pt x="1490" y="437"/>
                    </a:moveTo>
                    <a:lnTo>
                      <a:pt x="2106" y="1207"/>
                    </a:lnTo>
                    <a:lnTo>
                      <a:pt x="2106" y="2389"/>
                    </a:lnTo>
                    <a:lnTo>
                      <a:pt x="1490" y="2389"/>
                    </a:lnTo>
                    <a:lnTo>
                      <a:pt x="1490" y="437"/>
                    </a:lnTo>
                    <a:close/>
                    <a:moveTo>
                      <a:pt x="308" y="0"/>
                    </a:moveTo>
                    <a:lnTo>
                      <a:pt x="180" y="26"/>
                    </a:lnTo>
                    <a:lnTo>
                      <a:pt x="77" y="77"/>
                    </a:lnTo>
                    <a:lnTo>
                      <a:pt x="26" y="180"/>
                    </a:lnTo>
                    <a:lnTo>
                      <a:pt x="0" y="308"/>
                    </a:lnTo>
                    <a:lnTo>
                      <a:pt x="0" y="2389"/>
                    </a:lnTo>
                    <a:lnTo>
                      <a:pt x="26" y="2517"/>
                    </a:lnTo>
                    <a:lnTo>
                      <a:pt x="77" y="2620"/>
                    </a:lnTo>
                    <a:lnTo>
                      <a:pt x="180" y="2697"/>
                    </a:lnTo>
                    <a:lnTo>
                      <a:pt x="308" y="2723"/>
                    </a:lnTo>
                    <a:lnTo>
                      <a:pt x="2286" y="2723"/>
                    </a:lnTo>
                    <a:lnTo>
                      <a:pt x="2338" y="2697"/>
                    </a:lnTo>
                    <a:lnTo>
                      <a:pt x="2389" y="2672"/>
                    </a:lnTo>
                    <a:lnTo>
                      <a:pt x="2440" y="2620"/>
                    </a:lnTo>
                    <a:lnTo>
                      <a:pt x="2440" y="2543"/>
                    </a:lnTo>
                    <a:lnTo>
                      <a:pt x="2440" y="1130"/>
                    </a:lnTo>
                    <a:lnTo>
                      <a:pt x="2440" y="1079"/>
                    </a:lnTo>
                    <a:lnTo>
                      <a:pt x="2389" y="1028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20;p43">
                <a:extLst>
                  <a:ext uri="{FF2B5EF4-FFF2-40B4-BE49-F238E27FC236}">
                    <a16:creationId xmlns:a16="http://schemas.microsoft.com/office/drawing/2014/main" id="{4EB41203-06B7-40F8-BC38-EBC8D7B74270}"/>
                  </a:ext>
                </a:extLst>
              </p:cNvPr>
              <p:cNvSpPr/>
              <p:nvPr/>
            </p:nvSpPr>
            <p:spPr>
              <a:xfrm>
                <a:off x="-376525" y="2925500"/>
                <a:ext cx="18497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7399" h="1106" extrusionOk="0">
                    <a:moveTo>
                      <a:pt x="155" y="1"/>
                    </a:moveTo>
                    <a:lnTo>
                      <a:pt x="104" y="26"/>
                    </a:lnTo>
                    <a:lnTo>
                      <a:pt x="52" y="52"/>
                    </a:lnTo>
                    <a:lnTo>
                      <a:pt x="26" y="103"/>
                    </a:lnTo>
                    <a:lnTo>
                      <a:pt x="1" y="155"/>
                    </a:lnTo>
                    <a:lnTo>
                      <a:pt x="1" y="1105"/>
                    </a:lnTo>
                    <a:lnTo>
                      <a:pt x="7398" y="1105"/>
                    </a:lnTo>
                    <a:lnTo>
                      <a:pt x="7398" y="155"/>
                    </a:lnTo>
                    <a:lnTo>
                      <a:pt x="7373" y="103"/>
                    </a:lnTo>
                    <a:lnTo>
                      <a:pt x="7347" y="52"/>
                    </a:lnTo>
                    <a:lnTo>
                      <a:pt x="7295" y="26"/>
                    </a:lnTo>
                    <a:lnTo>
                      <a:pt x="7244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1;p43">
                <a:extLst>
                  <a:ext uri="{FF2B5EF4-FFF2-40B4-BE49-F238E27FC236}">
                    <a16:creationId xmlns:a16="http://schemas.microsoft.com/office/drawing/2014/main" id="{1012301A-50AD-46DC-8082-8E17A637BA9E}"/>
                  </a:ext>
                </a:extLst>
              </p:cNvPr>
              <p:cNvSpPr/>
              <p:nvPr/>
            </p:nvSpPr>
            <p:spPr>
              <a:xfrm>
                <a:off x="-320000" y="2794500"/>
                <a:ext cx="71925" cy="1008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4034" extrusionOk="0">
                    <a:moveTo>
                      <a:pt x="1438" y="1"/>
                    </a:moveTo>
                    <a:lnTo>
                      <a:pt x="1259" y="129"/>
                    </a:lnTo>
                    <a:lnTo>
                      <a:pt x="1079" y="283"/>
                    </a:lnTo>
                    <a:lnTo>
                      <a:pt x="873" y="515"/>
                    </a:lnTo>
                    <a:lnTo>
                      <a:pt x="668" y="797"/>
                    </a:lnTo>
                    <a:lnTo>
                      <a:pt x="437" y="1105"/>
                    </a:lnTo>
                    <a:lnTo>
                      <a:pt x="308" y="1362"/>
                    </a:lnTo>
                    <a:lnTo>
                      <a:pt x="180" y="1645"/>
                    </a:lnTo>
                    <a:lnTo>
                      <a:pt x="103" y="1953"/>
                    </a:lnTo>
                    <a:lnTo>
                      <a:pt x="26" y="2261"/>
                    </a:lnTo>
                    <a:lnTo>
                      <a:pt x="0" y="2621"/>
                    </a:lnTo>
                    <a:lnTo>
                      <a:pt x="26" y="2878"/>
                    </a:lnTo>
                    <a:lnTo>
                      <a:pt x="103" y="3134"/>
                    </a:lnTo>
                    <a:lnTo>
                      <a:pt x="231" y="3366"/>
                    </a:lnTo>
                    <a:lnTo>
                      <a:pt x="385" y="3571"/>
                    </a:lnTo>
                    <a:lnTo>
                      <a:pt x="565" y="3725"/>
                    </a:lnTo>
                    <a:lnTo>
                      <a:pt x="771" y="3879"/>
                    </a:lnTo>
                    <a:lnTo>
                      <a:pt x="1002" y="3982"/>
                    </a:lnTo>
                    <a:lnTo>
                      <a:pt x="1259" y="4033"/>
                    </a:lnTo>
                    <a:lnTo>
                      <a:pt x="1618" y="4033"/>
                    </a:lnTo>
                    <a:lnTo>
                      <a:pt x="1875" y="3982"/>
                    </a:lnTo>
                    <a:lnTo>
                      <a:pt x="2106" y="3879"/>
                    </a:lnTo>
                    <a:lnTo>
                      <a:pt x="2312" y="3725"/>
                    </a:lnTo>
                    <a:lnTo>
                      <a:pt x="2517" y="3571"/>
                    </a:lnTo>
                    <a:lnTo>
                      <a:pt x="2671" y="3366"/>
                    </a:lnTo>
                    <a:lnTo>
                      <a:pt x="2774" y="3134"/>
                    </a:lnTo>
                    <a:lnTo>
                      <a:pt x="2851" y="2878"/>
                    </a:lnTo>
                    <a:lnTo>
                      <a:pt x="2877" y="2621"/>
                    </a:lnTo>
                    <a:lnTo>
                      <a:pt x="2851" y="2261"/>
                    </a:lnTo>
                    <a:lnTo>
                      <a:pt x="2800" y="1953"/>
                    </a:lnTo>
                    <a:lnTo>
                      <a:pt x="2697" y="1645"/>
                    </a:lnTo>
                    <a:lnTo>
                      <a:pt x="2569" y="1362"/>
                    </a:lnTo>
                    <a:lnTo>
                      <a:pt x="2440" y="1105"/>
                    </a:lnTo>
                    <a:lnTo>
                      <a:pt x="2235" y="797"/>
                    </a:lnTo>
                    <a:lnTo>
                      <a:pt x="2004" y="515"/>
                    </a:lnTo>
                    <a:lnTo>
                      <a:pt x="1798" y="283"/>
                    </a:lnTo>
                    <a:lnTo>
                      <a:pt x="1618" y="129"/>
                    </a:lnTo>
                    <a:lnTo>
                      <a:pt x="14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22;p43">
                <a:extLst>
                  <a:ext uri="{FF2B5EF4-FFF2-40B4-BE49-F238E27FC236}">
                    <a16:creationId xmlns:a16="http://schemas.microsoft.com/office/drawing/2014/main" id="{9C5B82DF-7B61-422E-9BB7-FDE7E4FAEF0C}"/>
                  </a:ext>
                </a:extLst>
              </p:cNvPr>
              <p:cNvSpPr/>
              <p:nvPr/>
            </p:nvSpPr>
            <p:spPr>
              <a:xfrm>
                <a:off x="-306525" y="2819550"/>
                <a:ext cx="4497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3032" extrusionOk="0">
                    <a:moveTo>
                      <a:pt x="848" y="1"/>
                    </a:moveTo>
                    <a:lnTo>
                      <a:pt x="797" y="52"/>
                    </a:lnTo>
                    <a:lnTo>
                      <a:pt x="745" y="103"/>
                    </a:lnTo>
                    <a:lnTo>
                      <a:pt x="745" y="155"/>
                    </a:lnTo>
                    <a:lnTo>
                      <a:pt x="745" y="745"/>
                    </a:lnTo>
                    <a:lnTo>
                      <a:pt x="411" y="540"/>
                    </a:lnTo>
                    <a:lnTo>
                      <a:pt x="360" y="514"/>
                    </a:lnTo>
                    <a:lnTo>
                      <a:pt x="309" y="514"/>
                    </a:lnTo>
                    <a:lnTo>
                      <a:pt x="257" y="540"/>
                    </a:lnTo>
                    <a:lnTo>
                      <a:pt x="206" y="591"/>
                    </a:lnTo>
                    <a:lnTo>
                      <a:pt x="180" y="643"/>
                    </a:lnTo>
                    <a:lnTo>
                      <a:pt x="180" y="720"/>
                    </a:lnTo>
                    <a:lnTo>
                      <a:pt x="206" y="771"/>
                    </a:lnTo>
                    <a:lnTo>
                      <a:pt x="257" y="822"/>
                    </a:lnTo>
                    <a:lnTo>
                      <a:pt x="745" y="1131"/>
                    </a:lnTo>
                    <a:lnTo>
                      <a:pt x="745" y="1876"/>
                    </a:lnTo>
                    <a:lnTo>
                      <a:pt x="232" y="1567"/>
                    </a:lnTo>
                    <a:lnTo>
                      <a:pt x="180" y="1542"/>
                    </a:lnTo>
                    <a:lnTo>
                      <a:pt x="129" y="1542"/>
                    </a:lnTo>
                    <a:lnTo>
                      <a:pt x="78" y="1567"/>
                    </a:lnTo>
                    <a:lnTo>
                      <a:pt x="26" y="1619"/>
                    </a:lnTo>
                    <a:lnTo>
                      <a:pt x="1" y="1670"/>
                    </a:lnTo>
                    <a:lnTo>
                      <a:pt x="1" y="1747"/>
                    </a:lnTo>
                    <a:lnTo>
                      <a:pt x="26" y="1799"/>
                    </a:lnTo>
                    <a:lnTo>
                      <a:pt x="78" y="1824"/>
                    </a:lnTo>
                    <a:lnTo>
                      <a:pt x="745" y="2261"/>
                    </a:lnTo>
                    <a:lnTo>
                      <a:pt x="745" y="3031"/>
                    </a:lnTo>
                    <a:lnTo>
                      <a:pt x="1054" y="3031"/>
                    </a:lnTo>
                    <a:lnTo>
                      <a:pt x="1054" y="2261"/>
                    </a:lnTo>
                    <a:lnTo>
                      <a:pt x="1721" y="1824"/>
                    </a:lnTo>
                    <a:lnTo>
                      <a:pt x="1773" y="1799"/>
                    </a:lnTo>
                    <a:lnTo>
                      <a:pt x="1798" y="1747"/>
                    </a:lnTo>
                    <a:lnTo>
                      <a:pt x="1798" y="1670"/>
                    </a:lnTo>
                    <a:lnTo>
                      <a:pt x="1773" y="1619"/>
                    </a:lnTo>
                    <a:lnTo>
                      <a:pt x="1747" y="1567"/>
                    </a:lnTo>
                    <a:lnTo>
                      <a:pt x="1696" y="1542"/>
                    </a:lnTo>
                    <a:lnTo>
                      <a:pt x="1619" y="1542"/>
                    </a:lnTo>
                    <a:lnTo>
                      <a:pt x="1567" y="1567"/>
                    </a:lnTo>
                    <a:lnTo>
                      <a:pt x="1054" y="1876"/>
                    </a:lnTo>
                    <a:lnTo>
                      <a:pt x="1054" y="1131"/>
                    </a:lnTo>
                    <a:lnTo>
                      <a:pt x="1542" y="822"/>
                    </a:lnTo>
                    <a:lnTo>
                      <a:pt x="1593" y="771"/>
                    </a:lnTo>
                    <a:lnTo>
                      <a:pt x="1619" y="720"/>
                    </a:lnTo>
                    <a:lnTo>
                      <a:pt x="1619" y="643"/>
                    </a:lnTo>
                    <a:lnTo>
                      <a:pt x="1593" y="591"/>
                    </a:lnTo>
                    <a:lnTo>
                      <a:pt x="1567" y="540"/>
                    </a:lnTo>
                    <a:lnTo>
                      <a:pt x="1490" y="514"/>
                    </a:lnTo>
                    <a:lnTo>
                      <a:pt x="1439" y="514"/>
                    </a:lnTo>
                    <a:lnTo>
                      <a:pt x="1388" y="540"/>
                    </a:lnTo>
                    <a:lnTo>
                      <a:pt x="1054" y="745"/>
                    </a:lnTo>
                    <a:lnTo>
                      <a:pt x="1054" y="155"/>
                    </a:lnTo>
                    <a:lnTo>
                      <a:pt x="1054" y="103"/>
                    </a:lnTo>
                    <a:lnTo>
                      <a:pt x="1002" y="52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823;p43">
              <a:extLst>
                <a:ext uri="{FF2B5EF4-FFF2-40B4-BE49-F238E27FC236}">
                  <a16:creationId xmlns:a16="http://schemas.microsoft.com/office/drawing/2014/main" id="{C878502D-0B4E-4116-9D36-F8B2352B3847}"/>
                </a:ext>
              </a:extLst>
            </p:cNvPr>
            <p:cNvGrpSpPr/>
            <p:nvPr/>
          </p:nvGrpSpPr>
          <p:grpSpPr>
            <a:xfrm>
              <a:off x="4795550" y="3321427"/>
              <a:ext cx="220949" cy="220950"/>
              <a:chOff x="-376525" y="2682775"/>
              <a:chExt cx="270375" cy="270375"/>
            </a:xfrm>
          </p:grpSpPr>
          <p:sp>
            <p:nvSpPr>
              <p:cNvPr id="262" name="Google Shape;2824;p43">
                <a:extLst>
                  <a:ext uri="{FF2B5EF4-FFF2-40B4-BE49-F238E27FC236}">
                    <a16:creationId xmlns:a16="http://schemas.microsoft.com/office/drawing/2014/main" id="{EDE9898F-8C19-4547-8FD7-C3A7884CD25C}"/>
                  </a:ext>
                </a:extLst>
              </p:cNvPr>
              <p:cNvSpPr/>
              <p:nvPr/>
            </p:nvSpPr>
            <p:spPr>
              <a:xfrm>
                <a:off x="-365600" y="2683425"/>
                <a:ext cx="163125" cy="2478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9915" extrusionOk="0">
                    <a:moveTo>
                      <a:pt x="103" y="0"/>
                    </a:moveTo>
                    <a:lnTo>
                      <a:pt x="52" y="26"/>
                    </a:lnTo>
                    <a:lnTo>
                      <a:pt x="26" y="77"/>
                    </a:lnTo>
                    <a:lnTo>
                      <a:pt x="0" y="129"/>
                    </a:lnTo>
                    <a:lnTo>
                      <a:pt x="0" y="9915"/>
                    </a:lnTo>
                    <a:lnTo>
                      <a:pt x="6525" y="9915"/>
                    </a:lnTo>
                    <a:lnTo>
                      <a:pt x="6525" y="129"/>
                    </a:lnTo>
                    <a:lnTo>
                      <a:pt x="6499" y="77"/>
                    </a:lnTo>
                    <a:lnTo>
                      <a:pt x="6473" y="26"/>
                    </a:lnTo>
                    <a:lnTo>
                      <a:pt x="64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825;p43">
                <a:extLst>
                  <a:ext uri="{FF2B5EF4-FFF2-40B4-BE49-F238E27FC236}">
                    <a16:creationId xmlns:a16="http://schemas.microsoft.com/office/drawing/2014/main" id="{8D7E53A6-DE04-443D-B3C6-37D4D01A02B3}"/>
                  </a:ext>
                </a:extLst>
              </p:cNvPr>
              <p:cNvSpPr/>
              <p:nvPr/>
            </p:nvSpPr>
            <p:spPr>
              <a:xfrm>
                <a:off x="-173600" y="2682775"/>
                <a:ext cx="3662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467" extrusionOk="0">
                    <a:moveTo>
                      <a:pt x="437" y="1"/>
                    </a:moveTo>
                    <a:lnTo>
                      <a:pt x="283" y="26"/>
                    </a:lnTo>
                    <a:lnTo>
                      <a:pt x="206" y="52"/>
                    </a:lnTo>
                    <a:lnTo>
                      <a:pt x="154" y="78"/>
                    </a:lnTo>
                    <a:lnTo>
                      <a:pt x="77" y="129"/>
                    </a:lnTo>
                    <a:lnTo>
                      <a:pt x="52" y="206"/>
                    </a:lnTo>
                    <a:lnTo>
                      <a:pt x="0" y="334"/>
                    </a:lnTo>
                    <a:lnTo>
                      <a:pt x="0" y="489"/>
                    </a:lnTo>
                    <a:lnTo>
                      <a:pt x="26" y="540"/>
                    </a:lnTo>
                    <a:lnTo>
                      <a:pt x="52" y="617"/>
                    </a:lnTo>
                    <a:lnTo>
                      <a:pt x="694" y="1490"/>
                    </a:lnTo>
                    <a:lnTo>
                      <a:pt x="694" y="2466"/>
                    </a:lnTo>
                    <a:lnTo>
                      <a:pt x="1464" y="2466"/>
                    </a:lnTo>
                    <a:lnTo>
                      <a:pt x="1464" y="1362"/>
                    </a:lnTo>
                    <a:lnTo>
                      <a:pt x="1439" y="1233"/>
                    </a:lnTo>
                    <a:lnTo>
                      <a:pt x="1387" y="1131"/>
                    </a:lnTo>
                    <a:lnTo>
                      <a:pt x="668" y="155"/>
                    </a:lnTo>
                    <a:lnTo>
                      <a:pt x="617" y="103"/>
                    </a:lnTo>
                    <a:lnTo>
                      <a:pt x="565" y="52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826;p43">
                <a:extLst>
                  <a:ext uri="{FF2B5EF4-FFF2-40B4-BE49-F238E27FC236}">
                    <a16:creationId xmlns:a16="http://schemas.microsoft.com/office/drawing/2014/main" id="{520308A3-627A-47DD-8865-A6497501BABD}"/>
                  </a:ext>
                </a:extLst>
              </p:cNvPr>
              <p:cNvSpPr/>
              <p:nvPr/>
            </p:nvSpPr>
            <p:spPr>
              <a:xfrm>
                <a:off x="-202500" y="2803500"/>
                <a:ext cx="7580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4162" extrusionOk="0">
                    <a:moveTo>
                      <a:pt x="2389" y="0"/>
                    </a:moveTo>
                    <a:lnTo>
                      <a:pt x="2389" y="3057"/>
                    </a:lnTo>
                    <a:lnTo>
                      <a:pt x="2364" y="3160"/>
                    </a:lnTo>
                    <a:lnTo>
                      <a:pt x="2338" y="3237"/>
                    </a:lnTo>
                    <a:lnTo>
                      <a:pt x="2312" y="3314"/>
                    </a:lnTo>
                    <a:lnTo>
                      <a:pt x="2261" y="3365"/>
                    </a:lnTo>
                    <a:lnTo>
                      <a:pt x="2184" y="3417"/>
                    </a:lnTo>
                    <a:lnTo>
                      <a:pt x="2107" y="3468"/>
                    </a:lnTo>
                    <a:lnTo>
                      <a:pt x="2030" y="3494"/>
                    </a:lnTo>
                    <a:lnTo>
                      <a:pt x="1850" y="3494"/>
                    </a:lnTo>
                    <a:lnTo>
                      <a:pt x="1773" y="3468"/>
                    </a:lnTo>
                    <a:lnTo>
                      <a:pt x="1696" y="3417"/>
                    </a:lnTo>
                    <a:lnTo>
                      <a:pt x="1644" y="3365"/>
                    </a:lnTo>
                    <a:lnTo>
                      <a:pt x="1567" y="3314"/>
                    </a:lnTo>
                    <a:lnTo>
                      <a:pt x="1542" y="3237"/>
                    </a:lnTo>
                    <a:lnTo>
                      <a:pt x="1516" y="3160"/>
                    </a:lnTo>
                    <a:lnTo>
                      <a:pt x="1516" y="3057"/>
                    </a:lnTo>
                    <a:lnTo>
                      <a:pt x="1516" y="1901"/>
                    </a:lnTo>
                    <a:lnTo>
                      <a:pt x="1490" y="1670"/>
                    </a:lnTo>
                    <a:lnTo>
                      <a:pt x="1413" y="1464"/>
                    </a:lnTo>
                    <a:lnTo>
                      <a:pt x="1310" y="1285"/>
                    </a:lnTo>
                    <a:lnTo>
                      <a:pt x="1182" y="1131"/>
                    </a:lnTo>
                    <a:lnTo>
                      <a:pt x="1028" y="1002"/>
                    </a:lnTo>
                    <a:lnTo>
                      <a:pt x="848" y="899"/>
                    </a:lnTo>
                    <a:lnTo>
                      <a:pt x="643" y="822"/>
                    </a:lnTo>
                    <a:lnTo>
                      <a:pt x="1" y="822"/>
                    </a:lnTo>
                    <a:lnTo>
                      <a:pt x="1" y="1464"/>
                    </a:lnTo>
                    <a:lnTo>
                      <a:pt x="514" y="1464"/>
                    </a:lnTo>
                    <a:lnTo>
                      <a:pt x="591" y="1490"/>
                    </a:lnTo>
                    <a:lnTo>
                      <a:pt x="668" y="1542"/>
                    </a:lnTo>
                    <a:lnTo>
                      <a:pt x="720" y="1593"/>
                    </a:lnTo>
                    <a:lnTo>
                      <a:pt x="771" y="1644"/>
                    </a:lnTo>
                    <a:lnTo>
                      <a:pt x="822" y="1721"/>
                    </a:lnTo>
                    <a:lnTo>
                      <a:pt x="848" y="1824"/>
                    </a:lnTo>
                    <a:lnTo>
                      <a:pt x="848" y="1901"/>
                    </a:lnTo>
                    <a:lnTo>
                      <a:pt x="848" y="3057"/>
                    </a:lnTo>
                    <a:lnTo>
                      <a:pt x="874" y="3288"/>
                    </a:lnTo>
                    <a:lnTo>
                      <a:pt x="951" y="3494"/>
                    </a:lnTo>
                    <a:lnTo>
                      <a:pt x="1028" y="3673"/>
                    </a:lnTo>
                    <a:lnTo>
                      <a:pt x="1182" y="3828"/>
                    </a:lnTo>
                    <a:lnTo>
                      <a:pt x="1336" y="3956"/>
                    </a:lnTo>
                    <a:lnTo>
                      <a:pt x="1516" y="4059"/>
                    </a:lnTo>
                    <a:lnTo>
                      <a:pt x="1721" y="4136"/>
                    </a:lnTo>
                    <a:lnTo>
                      <a:pt x="1953" y="4161"/>
                    </a:lnTo>
                    <a:lnTo>
                      <a:pt x="2158" y="4136"/>
                    </a:lnTo>
                    <a:lnTo>
                      <a:pt x="2364" y="4059"/>
                    </a:lnTo>
                    <a:lnTo>
                      <a:pt x="2543" y="3956"/>
                    </a:lnTo>
                    <a:lnTo>
                      <a:pt x="2723" y="3828"/>
                    </a:lnTo>
                    <a:lnTo>
                      <a:pt x="2852" y="3673"/>
                    </a:lnTo>
                    <a:lnTo>
                      <a:pt x="2954" y="3494"/>
                    </a:lnTo>
                    <a:lnTo>
                      <a:pt x="3006" y="3288"/>
                    </a:lnTo>
                    <a:lnTo>
                      <a:pt x="3031" y="3057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827;p43">
                <a:extLst>
                  <a:ext uri="{FF2B5EF4-FFF2-40B4-BE49-F238E27FC236}">
                    <a16:creationId xmlns:a16="http://schemas.microsoft.com/office/drawing/2014/main" id="{50755717-28FF-4625-9D7B-B5D3973C8889}"/>
                  </a:ext>
                </a:extLst>
              </p:cNvPr>
              <p:cNvSpPr/>
              <p:nvPr/>
            </p:nvSpPr>
            <p:spPr>
              <a:xfrm>
                <a:off x="-343775" y="2704600"/>
                <a:ext cx="11947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2724" extrusionOk="0">
                    <a:moveTo>
                      <a:pt x="155" y="1"/>
                    </a:moveTo>
                    <a:lnTo>
                      <a:pt x="103" y="27"/>
                    </a:lnTo>
                    <a:lnTo>
                      <a:pt x="52" y="52"/>
                    </a:lnTo>
                    <a:lnTo>
                      <a:pt x="26" y="104"/>
                    </a:lnTo>
                    <a:lnTo>
                      <a:pt x="1" y="155"/>
                    </a:lnTo>
                    <a:lnTo>
                      <a:pt x="1" y="2569"/>
                    </a:lnTo>
                    <a:lnTo>
                      <a:pt x="26" y="2646"/>
                    </a:lnTo>
                    <a:lnTo>
                      <a:pt x="52" y="2672"/>
                    </a:lnTo>
                    <a:lnTo>
                      <a:pt x="103" y="2724"/>
                    </a:lnTo>
                    <a:lnTo>
                      <a:pt x="4701" y="2724"/>
                    </a:lnTo>
                    <a:lnTo>
                      <a:pt x="4727" y="2672"/>
                    </a:lnTo>
                    <a:lnTo>
                      <a:pt x="4778" y="2646"/>
                    </a:lnTo>
                    <a:lnTo>
                      <a:pt x="4778" y="2569"/>
                    </a:lnTo>
                    <a:lnTo>
                      <a:pt x="4778" y="155"/>
                    </a:lnTo>
                    <a:lnTo>
                      <a:pt x="4778" y="104"/>
                    </a:lnTo>
                    <a:lnTo>
                      <a:pt x="4727" y="52"/>
                    </a:lnTo>
                    <a:lnTo>
                      <a:pt x="4701" y="27"/>
                    </a:lnTo>
                    <a:lnTo>
                      <a:pt x="46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828;p43">
                <a:extLst>
                  <a:ext uri="{FF2B5EF4-FFF2-40B4-BE49-F238E27FC236}">
                    <a16:creationId xmlns:a16="http://schemas.microsoft.com/office/drawing/2014/main" id="{AE73E240-CF15-47F1-8096-A6D95DC25553}"/>
                  </a:ext>
                </a:extLst>
              </p:cNvPr>
              <p:cNvSpPr/>
              <p:nvPr/>
            </p:nvSpPr>
            <p:spPr>
              <a:xfrm>
                <a:off x="-315525" y="2767550"/>
                <a:ext cx="6745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206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2698" y="206"/>
                    </a:lnTo>
                    <a:lnTo>
                      <a:pt x="2698" y="0"/>
                    </a:lnTo>
                    <a:close/>
                  </a:path>
                </a:pathLst>
              </a:custGeom>
              <a:solidFill>
                <a:srgbClr val="60B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829;p43">
                <a:extLst>
                  <a:ext uri="{FF2B5EF4-FFF2-40B4-BE49-F238E27FC236}">
                    <a16:creationId xmlns:a16="http://schemas.microsoft.com/office/drawing/2014/main" id="{A01DEBD7-ACC3-4900-8E32-C953497CE581}"/>
                  </a:ext>
                </a:extLst>
              </p:cNvPr>
              <p:cNvSpPr/>
              <p:nvPr/>
            </p:nvSpPr>
            <p:spPr>
              <a:xfrm>
                <a:off x="-315525" y="2738650"/>
                <a:ext cx="674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362" extrusionOk="0">
                    <a:moveTo>
                      <a:pt x="1337" y="0"/>
                    </a:moveTo>
                    <a:lnTo>
                      <a:pt x="1080" y="26"/>
                    </a:lnTo>
                    <a:lnTo>
                      <a:pt x="823" y="103"/>
                    </a:lnTo>
                    <a:lnTo>
                      <a:pt x="592" y="231"/>
                    </a:lnTo>
                    <a:lnTo>
                      <a:pt x="386" y="411"/>
                    </a:lnTo>
                    <a:lnTo>
                      <a:pt x="232" y="617"/>
                    </a:lnTo>
                    <a:lnTo>
                      <a:pt x="104" y="848"/>
                    </a:lnTo>
                    <a:lnTo>
                      <a:pt x="27" y="1079"/>
                    </a:lnTo>
                    <a:lnTo>
                      <a:pt x="1" y="1362"/>
                    </a:lnTo>
                    <a:lnTo>
                      <a:pt x="2698" y="1362"/>
                    </a:lnTo>
                    <a:lnTo>
                      <a:pt x="2672" y="1079"/>
                    </a:lnTo>
                    <a:lnTo>
                      <a:pt x="2595" y="848"/>
                    </a:lnTo>
                    <a:lnTo>
                      <a:pt x="2467" y="617"/>
                    </a:lnTo>
                    <a:lnTo>
                      <a:pt x="2313" y="411"/>
                    </a:lnTo>
                    <a:lnTo>
                      <a:pt x="2107" y="231"/>
                    </a:lnTo>
                    <a:lnTo>
                      <a:pt x="1876" y="103"/>
                    </a:lnTo>
                    <a:lnTo>
                      <a:pt x="1619" y="26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830;p43">
                <a:extLst>
                  <a:ext uri="{FF2B5EF4-FFF2-40B4-BE49-F238E27FC236}">
                    <a16:creationId xmlns:a16="http://schemas.microsoft.com/office/drawing/2014/main" id="{E7CF3B8B-4032-4801-9F9E-A3E3FE24C5BE}"/>
                  </a:ext>
                </a:extLst>
              </p:cNvPr>
              <p:cNvSpPr/>
              <p:nvPr/>
            </p:nvSpPr>
            <p:spPr>
              <a:xfrm>
                <a:off x="-285975" y="2723875"/>
                <a:ext cx="3790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1439" extrusionOk="0">
                    <a:moveTo>
                      <a:pt x="1285" y="0"/>
                    </a:moveTo>
                    <a:lnTo>
                      <a:pt x="1233" y="26"/>
                    </a:lnTo>
                    <a:lnTo>
                      <a:pt x="52" y="1156"/>
                    </a:lnTo>
                    <a:lnTo>
                      <a:pt x="26" y="1208"/>
                    </a:lnTo>
                    <a:lnTo>
                      <a:pt x="0" y="1285"/>
                    </a:lnTo>
                    <a:lnTo>
                      <a:pt x="26" y="1336"/>
                    </a:lnTo>
                    <a:lnTo>
                      <a:pt x="52" y="1387"/>
                    </a:lnTo>
                    <a:lnTo>
                      <a:pt x="103" y="1439"/>
                    </a:lnTo>
                    <a:lnTo>
                      <a:pt x="232" y="1439"/>
                    </a:lnTo>
                    <a:lnTo>
                      <a:pt x="283" y="1387"/>
                    </a:lnTo>
                    <a:lnTo>
                      <a:pt x="1465" y="257"/>
                    </a:lnTo>
                    <a:lnTo>
                      <a:pt x="1490" y="206"/>
                    </a:lnTo>
                    <a:lnTo>
                      <a:pt x="1516" y="155"/>
                    </a:lnTo>
                    <a:lnTo>
                      <a:pt x="1490" y="103"/>
                    </a:lnTo>
                    <a:lnTo>
                      <a:pt x="1465" y="26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831;p43">
                <a:extLst>
                  <a:ext uri="{FF2B5EF4-FFF2-40B4-BE49-F238E27FC236}">
                    <a16:creationId xmlns:a16="http://schemas.microsoft.com/office/drawing/2014/main" id="{4AE76ECD-66F5-4691-81C1-36C9E6967A4E}"/>
                  </a:ext>
                </a:extLst>
              </p:cNvPr>
              <p:cNvSpPr/>
              <p:nvPr/>
            </p:nvSpPr>
            <p:spPr>
              <a:xfrm>
                <a:off x="-167175" y="2740575"/>
                <a:ext cx="61025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723" extrusionOk="0">
                    <a:moveTo>
                      <a:pt x="1490" y="437"/>
                    </a:moveTo>
                    <a:lnTo>
                      <a:pt x="2106" y="1207"/>
                    </a:lnTo>
                    <a:lnTo>
                      <a:pt x="2106" y="2389"/>
                    </a:lnTo>
                    <a:lnTo>
                      <a:pt x="1490" y="2389"/>
                    </a:lnTo>
                    <a:lnTo>
                      <a:pt x="1490" y="437"/>
                    </a:lnTo>
                    <a:close/>
                    <a:moveTo>
                      <a:pt x="308" y="0"/>
                    </a:moveTo>
                    <a:lnTo>
                      <a:pt x="180" y="26"/>
                    </a:lnTo>
                    <a:lnTo>
                      <a:pt x="77" y="77"/>
                    </a:lnTo>
                    <a:lnTo>
                      <a:pt x="26" y="180"/>
                    </a:lnTo>
                    <a:lnTo>
                      <a:pt x="0" y="308"/>
                    </a:lnTo>
                    <a:lnTo>
                      <a:pt x="0" y="2389"/>
                    </a:lnTo>
                    <a:lnTo>
                      <a:pt x="26" y="2517"/>
                    </a:lnTo>
                    <a:lnTo>
                      <a:pt x="77" y="2620"/>
                    </a:lnTo>
                    <a:lnTo>
                      <a:pt x="180" y="2697"/>
                    </a:lnTo>
                    <a:lnTo>
                      <a:pt x="308" y="2723"/>
                    </a:lnTo>
                    <a:lnTo>
                      <a:pt x="2286" y="2723"/>
                    </a:lnTo>
                    <a:lnTo>
                      <a:pt x="2338" y="2697"/>
                    </a:lnTo>
                    <a:lnTo>
                      <a:pt x="2389" y="2672"/>
                    </a:lnTo>
                    <a:lnTo>
                      <a:pt x="2440" y="2620"/>
                    </a:lnTo>
                    <a:lnTo>
                      <a:pt x="2440" y="2543"/>
                    </a:lnTo>
                    <a:lnTo>
                      <a:pt x="2440" y="1130"/>
                    </a:lnTo>
                    <a:lnTo>
                      <a:pt x="2440" y="1079"/>
                    </a:lnTo>
                    <a:lnTo>
                      <a:pt x="2389" y="1028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832;p43">
                <a:extLst>
                  <a:ext uri="{FF2B5EF4-FFF2-40B4-BE49-F238E27FC236}">
                    <a16:creationId xmlns:a16="http://schemas.microsoft.com/office/drawing/2014/main" id="{B4E07FCA-9229-41F0-92B2-E248EEE12642}"/>
                  </a:ext>
                </a:extLst>
              </p:cNvPr>
              <p:cNvSpPr/>
              <p:nvPr/>
            </p:nvSpPr>
            <p:spPr>
              <a:xfrm>
                <a:off x="-376525" y="2925500"/>
                <a:ext cx="18497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7399" h="1106" extrusionOk="0">
                    <a:moveTo>
                      <a:pt x="155" y="1"/>
                    </a:moveTo>
                    <a:lnTo>
                      <a:pt x="104" y="26"/>
                    </a:lnTo>
                    <a:lnTo>
                      <a:pt x="52" y="52"/>
                    </a:lnTo>
                    <a:lnTo>
                      <a:pt x="26" y="103"/>
                    </a:lnTo>
                    <a:lnTo>
                      <a:pt x="1" y="155"/>
                    </a:lnTo>
                    <a:lnTo>
                      <a:pt x="1" y="1105"/>
                    </a:lnTo>
                    <a:lnTo>
                      <a:pt x="7398" y="1105"/>
                    </a:lnTo>
                    <a:lnTo>
                      <a:pt x="7398" y="155"/>
                    </a:lnTo>
                    <a:lnTo>
                      <a:pt x="7373" y="103"/>
                    </a:lnTo>
                    <a:lnTo>
                      <a:pt x="7347" y="52"/>
                    </a:lnTo>
                    <a:lnTo>
                      <a:pt x="7295" y="26"/>
                    </a:lnTo>
                    <a:lnTo>
                      <a:pt x="7244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833;p43">
                <a:extLst>
                  <a:ext uri="{FF2B5EF4-FFF2-40B4-BE49-F238E27FC236}">
                    <a16:creationId xmlns:a16="http://schemas.microsoft.com/office/drawing/2014/main" id="{5C7190E6-29A2-4804-A778-EF573E64326C}"/>
                  </a:ext>
                </a:extLst>
              </p:cNvPr>
              <p:cNvSpPr/>
              <p:nvPr/>
            </p:nvSpPr>
            <p:spPr>
              <a:xfrm>
                <a:off x="-320000" y="2794500"/>
                <a:ext cx="71925" cy="1008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4034" extrusionOk="0">
                    <a:moveTo>
                      <a:pt x="1438" y="1"/>
                    </a:moveTo>
                    <a:lnTo>
                      <a:pt x="1259" y="129"/>
                    </a:lnTo>
                    <a:lnTo>
                      <a:pt x="1079" y="283"/>
                    </a:lnTo>
                    <a:lnTo>
                      <a:pt x="873" y="515"/>
                    </a:lnTo>
                    <a:lnTo>
                      <a:pt x="668" y="797"/>
                    </a:lnTo>
                    <a:lnTo>
                      <a:pt x="437" y="1105"/>
                    </a:lnTo>
                    <a:lnTo>
                      <a:pt x="308" y="1362"/>
                    </a:lnTo>
                    <a:lnTo>
                      <a:pt x="180" y="1645"/>
                    </a:lnTo>
                    <a:lnTo>
                      <a:pt x="103" y="1953"/>
                    </a:lnTo>
                    <a:lnTo>
                      <a:pt x="26" y="2261"/>
                    </a:lnTo>
                    <a:lnTo>
                      <a:pt x="0" y="2621"/>
                    </a:lnTo>
                    <a:lnTo>
                      <a:pt x="26" y="2878"/>
                    </a:lnTo>
                    <a:lnTo>
                      <a:pt x="103" y="3134"/>
                    </a:lnTo>
                    <a:lnTo>
                      <a:pt x="231" y="3366"/>
                    </a:lnTo>
                    <a:lnTo>
                      <a:pt x="385" y="3571"/>
                    </a:lnTo>
                    <a:lnTo>
                      <a:pt x="565" y="3725"/>
                    </a:lnTo>
                    <a:lnTo>
                      <a:pt x="771" y="3879"/>
                    </a:lnTo>
                    <a:lnTo>
                      <a:pt x="1002" y="3982"/>
                    </a:lnTo>
                    <a:lnTo>
                      <a:pt x="1259" y="4033"/>
                    </a:lnTo>
                    <a:lnTo>
                      <a:pt x="1618" y="4033"/>
                    </a:lnTo>
                    <a:lnTo>
                      <a:pt x="1875" y="3982"/>
                    </a:lnTo>
                    <a:lnTo>
                      <a:pt x="2106" y="3879"/>
                    </a:lnTo>
                    <a:lnTo>
                      <a:pt x="2312" y="3725"/>
                    </a:lnTo>
                    <a:lnTo>
                      <a:pt x="2517" y="3571"/>
                    </a:lnTo>
                    <a:lnTo>
                      <a:pt x="2671" y="3366"/>
                    </a:lnTo>
                    <a:lnTo>
                      <a:pt x="2774" y="3134"/>
                    </a:lnTo>
                    <a:lnTo>
                      <a:pt x="2851" y="2878"/>
                    </a:lnTo>
                    <a:lnTo>
                      <a:pt x="2877" y="2621"/>
                    </a:lnTo>
                    <a:lnTo>
                      <a:pt x="2851" y="2261"/>
                    </a:lnTo>
                    <a:lnTo>
                      <a:pt x="2800" y="1953"/>
                    </a:lnTo>
                    <a:lnTo>
                      <a:pt x="2697" y="1645"/>
                    </a:lnTo>
                    <a:lnTo>
                      <a:pt x="2569" y="1362"/>
                    </a:lnTo>
                    <a:lnTo>
                      <a:pt x="2440" y="1105"/>
                    </a:lnTo>
                    <a:lnTo>
                      <a:pt x="2235" y="797"/>
                    </a:lnTo>
                    <a:lnTo>
                      <a:pt x="2004" y="515"/>
                    </a:lnTo>
                    <a:lnTo>
                      <a:pt x="1798" y="283"/>
                    </a:lnTo>
                    <a:lnTo>
                      <a:pt x="1618" y="129"/>
                    </a:lnTo>
                    <a:lnTo>
                      <a:pt x="14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834;p43">
                <a:extLst>
                  <a:ext uri="{FF2B5EF4-FFF2-40B4-BE49-F238E27FC236}">
                    <a16:creationId xmlns:a16="http://schemas.microsoft.com/office/drawing/2014/main" id="{06236D63-C95B-4F54-A3D4-086987A309B9}"/>
                  </a:ext>
                </a:extLst>
              </p:cNvPr>
              <p:cNvSpPr/>
              <p:nvPr/>
            </p:nvSpPr>
            <p:spPr>
              <a:xfrm>
                <a:off x="-306525" y="2819550"/>
                <a:ext cx="4497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3032" extrusionOk="0">
                    <a:moveTo>
                      <a:pt x="848" y="1"/>
                    </a:moveTo>
                    <a:lnTo>
                      <a:pt x="797" y="52"/>
                    </a:lnTo>
                    <a:lnTo>
                      <a:pt x="745" y="103"/>
                    </a:lnTo>
                    <a:lnTo>
                      <a:pt x="745" y="155"/>
                    </a:lnTo>
                    <a:lnTo>
                      <a:pt x="745" y="745"/>
                    </a:lnTo>
                    <a:lnTo>
                      <a:pt x="411" y="540"/>
                    </a:lnTo>
                    <a:lnTo>
                      <a:pt x="360" y="514"/>
                    </a:lnTo>
                    <a:lnTo>
                      <a:pt x="309" y="514"/>
                    </a:lnTo>
                    <a:lnTo>
                      <a:pt x="257" y="540"/>
                    </a:lnTo>
                    <a:lnTo>
                      <a:pt x="206" y="591"/>
                    </a:lnTo>
                    <a:lnTo>
                      <a:pt x="180" y="643"/>
                    </a:lnTo>
                    <a:lnTo>
                      <a:pt x="180" y="720"/>
                    </a:lnTo>
                    <a:lnTo>
                      <a:pt x="206" y="771"/>
                    </a:lnTo>
                    <a:lnTo>
                      <a:pt x="257" y="822"/>
                    </a:lnTo>
                    <a:lnTo>
                      <a:pt x="745" y="1131"/>
                    </a:lnTo>
                    <a:lnTo>
                      <a:pt x="745" y="1876"/>
                    </a:lnTo>
                    <a:lnTo>
                      <a:pt x="232" y="1567"/>
                    </a:lnTo>
                    <a:lnTo>
                      <a:pt x="180" y="1542"/>
                    </a:lnTo>
                    <a:lnTo>
                      <a:pt x="129" y="1542"/>
                    </a:lnTo>
                    <a:lnTo>
                      <a:pt x="78" y="1567"/>
                    </a:lnTo>
                    <a:lnTo>
                      <a:pt x="26" y="1619"/>
                    </a:lnTo>
                    <a:lnTo>
                      <a:pt x="1" y="1670"/>
                    </a:lnTo>
                    <a:lnTo>
                      <a:pt x="1" y="1747"/>
                    </a:lnTo>
                    <a:lnTo>
                      <a:pt x="26" y="1799"/>
                    </a:lnTo>
                    <a:lnTo>
                      <a:pt x="78" y="1824"/>
                    </a:lnTo>
                    <a:lnTo>
                      <a:pt x="745" y="2261"/>
                    </a:lnTo>
                    <a:lnTo>
                      <a:pt x="745" y="3031"/>
                    </a:lnTo>
                    <a:lnTo>
                      <a:pt x="1054" y="3031"/>
                    </a:lnTo>
                    <a:lnTo>
                      <a:pt x="1054" y="2261"/>
                    </a:lnTo>
                    <a:lnTo>
                      <a:pt x="1721" y="1824"/>
                    </a:lnTo>
                    <a:lnTo>
                      <a:pt x="1773" y="1799"/>
                    </a:lnTo>
                    <a:lnTo>
                      <a:pt x="1798" y="1747"/>
                    </a:lnTo>
                    <a:lnTo>
                      <a:pt x="1798" y="1670"/>
                    </a:lnTo>
                    <a:lnTo>
                      <a:pt x="1773" y="1619"/>
                    </a:lnTo>
                    <a:lnTo>
                      <a:pt x="1747" y="1567"/>
                    </a:lnTo>
                    <a:lnTo>
                      <a:pt x="1696" y="1542"/>
                    </a:lnTo>
                    <a:lnTo>
                      <a:pt x="1619" y="1542"/>
                    </a:lnTo>
                    <a:lnTo>
                      <a:pt x="1567" y="1567"/>
                    </a:lnTo>
                    <a:lnTo>
                      <a:pt x="1054" y="1876"/>
                    </a:lnTo>
                    <a:lnTo>
                      <a:pt x="1054" y="1131"/>
                    </a:lnTo>
                    <a:lnTo>
                      <a:pt x="1542" y="822"/>
                    </a:lnTo>
                    <a:lnTo>
                      <a:pt x="1593" y="771"/>
                    </a:lnTo>
                    <a:lnTo>
                      <a:pt x="1619" y="720"/>
                    </a:lnTo>
                    <a:lnTo>
                      <a:pt x="1619" y="643"/>
                    </a:lnTo>
                    <a:lnTo>
                      <a:pt x="1593" y="591"/>
                    </a:lnTo>
                    <a:lnTo>
                      <a:pt x="1567" y="540"/>
                    </a:lnTo>
                    <a:lnTo>
                      <a:pt x="1490" y="514"/>
                    </a:lnTo>
                    <a:lnTo>
                      <a:pt x="1439" y="514"/>
                    </a:lnTo>
                    <a:lnTo>
                      <a:pt x="1388" y="540"/>
                    </a:lnTo>
                    <a:lnTo>
                      <a:pt x="1054" y="745"/>
                    </a:lnTo>
                    <a:lnTo>
                      <a:pt x="1054" y="155"/>
                    </a:lnTo>
                    <a:lnTo>
                      <a:pt x="1054" y="103"/>
                    </a:lnTo>
                    <a:lnTo>
                      <a:pt x="1002" y="52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835;p43">
              <a:extLst>
                <a:ext uri="{FF2B5EF4-FFF2-40B4-BE49-F238E27FC236}">
                  <a16:creationId xmlns:a16="http://schemas.microsoft.com/office/drawing/2014/main" id="{7862A633-354A-4E92-B296-84DB31A7ED34}"/>
                </a:ext>
              </a:extLst>
            </p:cNvPr>
            <p:cNvGrpSpPr/>
            <p:nvPr/>
          </p:nvGrpSpPr>
          <p:grpSpPr>
            <a:xfrm>
              <a:off x="1814225" y="3288077"/>
              <a:ext cx="220949" cy="220950"/>
              <a:chOff x="-376525" y="2682775"/>
              <a:chExt cx="270375" cy="270375"/>
            </a:xfrm>
          </p:grpSpPr>
          <p:sp>
            <p:nvSpPr>
              <p:cNvPr id="251" name="Google Shape;2836;p43">
                <a:extLst>
                  <a:ext uri="{FF2B5EF4-FFF2-40B4-BE49-F238E27FC236}">
                    <a16:creationId xmlns:a16="http://schemas.microsoft.com/office/drawing/2014/main" id="{10CF370E-E6D4-430E-BC69-4962A1768E3A}"/>
                  </a:ext>
                </a:extLst>
              </p:cNvPr>
              <p:cNvSpPr/>
              <p:nvPr/>
            </p:nvSpPr>
            <p:spPr>
              <a:xfrm>
                <a:off x="-365600" y="2683425"/>
                <a:ext cx="163125" cy="2478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9915" extrusionOk="0">
                    <a:moveTo>
                      <a:pt x="103" y="0"/>
                    </a:moveTo>
                    <a:lnTo>
                      <a:pt x="52" y="26"/>
                    </a:lnTo>
                    <a:lnTo>
                      <a:pt x="26" y="77"/>
                    </a:lnTo>
                    <a:lnTo>
                      <a:pt x="0" y="129"/>
                    </a:lnTo>
                    <a:lnTo>
                      <a:pt x="0" y="9915"/>
                    </a:lnTo>
                    <a:lnTo>
                      <a:pt x="6525" y="9915"/>
                    </a:lnTo>
                    <a:lnTo>
                      <a:pt x="6525" y="129"/>
                    </a:lnTo>
                    <a:lnTo>
                      <a:pt x="6499" y="77"/>
                    </a:lnTo>
                    <a:lnTo>
                      <a:pt x="6473" y="26"/>
                    </a:lnTo>
                    <a:lnTo>
                      <a:pt x="64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837;p43">
                <a:extLst>
                  <a:ext uri="{FF2B5EF4-FFF2-40B4-BE49-F238E27FC236}">
                    <a16:creationId xmlns:a16="http://schemas.microsoft.com/office/drawing/2014/main" id="{86C2CEF9-D94D-44C7-9FC4-0781328D9798}"/>
                  </a:ext>
                </a:extLst>
              </p:cNvPr>
              <p:cNvSpPr/>
              <p:nvPr/>
            </p:nvSpPr>
            <p:spPr>
              <a:xfrm>
                <a:off x="-173600" y="2682775"/>
                <a:ext cx="3662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467" extrusionOk="0">
                    <a:moveTo>
                      <a:pt x="437" y="1"/>
                    </a:moveTo>
                    <a:lnTo>
                      <a:pt x="283" y="26"/>
                    </a:lnTo>
                    <a:lnTo>
                      <a:pt x="206" y="52"/>
                    </a:lnTo>
                    <a:lnTo>
                      <a:pt x="154" y="78"/>
                    </a:lnTo>
                    <a:lnTo>
                      <a:pt x="77" y="129"/>
                    </a:lnTo>
                    <a:lnTo>
                      <a:pt x="52" y="206"/>
                    </a:lnTo>
                    <a:lnTo>
                      <a:pt x="0" y="334"/>
                    </a:lnTo>
                    <a:lnTo>
                      <a:pt x="0" y="489"/>
                    </a:lnTo>
                    <a:lnTo>
                      <a:pt x="26" y="540"/>
                    </a:lnTo>
                    <a:lnTo>
                      <a:pt x="52" y="617"/>
                    </a:lnTo>
                    <a:lnTo>
                      <a:pt x="694" y="1490"/>
                    </a:lnTo>
                    <a:lnTo>
                      <a:pt x="694" y="2466"/>
                    </a:lnTo>
                    <a:lnTo>
                      <a:pt x="1464" y="2466"/>
                    </a:lnTo>
                    <a:lnTo>
                      <a:pt x="1464" y="1362"/>
                    </a:lnTo>
                    <a:lnTo>
                      <a:pt x="1439" y="1233"/>
                    </a:lnTo>
                    <a:lnTo>
                      <a:pt x="1387" y="1131"/>
                    </a:lnTo>
                    <a:lnTo>
                      <a:pt x="668" y="155"/>
                    </a:lnTo>
                    <a:lnTo>
                      <a:pt x="617" y="103"/>
                    </a:lnTo>
                    <a:lnTo>
                      <a:pt x="565" y="52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838;p43">
                <a:extLst>
                  <a:ext uri="{FF2B5EF4-FFF2-40B4-BE49-F238E27FC236}">
                    <a16:creationId xmlns:a16="http://schemas.microsoft.com/office/drawing/2014/main" id="{92A3BCC3-0B31-461A-B630-3830961078C5}"/>
                  </a:ext>
                </a:extLst>
              </p:cNvPr>
              <p:cNvSpPr/>
              <p:nvPr/>
            </p:nvSpPr>
            <p:spPr>
              <a:xfrm>
                <a:off x="-202500" y="2803500"/>
                <a:ext cx="7580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4162" extrusionOk="0">
                    <a:moveTo>
                      <a:pt x="2389" y="0"/>
                    </a:moveTo>
                    <a:lnTo>
                      <a:pt x="2389" y="3057"/>
                    </a:lnTo>
                    <a:lnTo>
                      <a:pt x="2364" y="3160"/>
                    </a:lnTo>
                    <a:lnTo>
                      <a:pt x="2338" y="3237"/>
                    </a:lnTo>
                    <a:lnTo>
                      <a:pt x="2312" y="3314"/>
                    </a:lnTo>
                    <a:lnTo>
                      <a:pt x="2261" y="3365"/>
                    </a:lnTo>
                    <a:lnTo>
                      <a:pt x="2184" y="3417"/>
                    </a:lnTo>
                    <a:lnTo>
                      <a:pt x="2107" y="3468"/>
                    </a:lnTo>
                    <a:lnTo>
                      <a:pt x="2030" y="3494"/>
                    </a:lnTo>
                    <a:lnTo>
                      <a:pt x="1850" y="3494"/>
                    </a:lnTo>
                    <a:lnTo>
                      <a:pt x="1773" y="3468"/>
                    </a:lnTo>
                    <a:lnTo>
                      <a:pt x="1696" y="3417"/>
                    </a:lnTo>
                    <a:lnTo>
                      <a:pt x="1644" y="3365"/>
                    </a:lnTo>
                    <a:lnTo>
                      <a:pt x="1567" y="3314"/>
                    </a:lnTo>
                    <a:lnTo>
                      <a:pt x="1542" y="3237"/>
                    </a:lnTo>
                    <a:lnTo>
                      <a:pt x="1516" y="3160"/>
                    </a:lnTo>
                    <a:lnTo>
                      <a:pt x="1516" y="3057"/>
                    </a:lnTo>
                    <a:lnTo>
                      <a:pt x="1516" y="1901"/>
                    </a:lnTo>
                    <a:lnTo>
                      <a:pt x="1490" y="1670"/>
                    </a:lnTo>
                    <a:lnTo>
                      <a:pt x="1413" y="1464"/>
                    </a:lnTo>
                    <a:lnTo>
                      <a:pt x="1310" y="1285"/>
                    </a:lnTo>
                    <a:lnTo>
                      <a:pt x="1182" y="1131"/>
                    </a:lnTo>
                    <a:lnTo>
                      <a:pt x="1028" y="1002"/>
                    </a:lnTo>
                    <a:lnTo>
                      <a:pt x="848" y="899"/>
                    </a:lnTo>
                    <a:lnTo>
                      <a:pt x="643" y="822"/>
                    </a:lnTo>
                    <a:lnTo>
                      <a:pt x="1" y="822"/>
                    </a:lnTo>
                    <a:lnTo>
                      <a:pt x="1" y="1464"/>
                    </a:lnTo>
                    <a:lnTo>
                      <a:pt x="514" y="1464"/>
                    </a:lnTo>
                    <a:lnTo>
                      <a:pt x="591" y="1490"/>
                    </a:lnTo>
                    <a:lnTo>
                      <a:pt x="668" y="1542"/>
                    </a:lnTo>
                    <a:lnTo>
                      <a:pt x="720" y="1593"/>
                    </a:lnTo>
                    <a:lnTo>
                      <a:pt x="771" y="1644"/>
                    </a:lnTo>
                    <a:lnTo>
                      <a:pt x="822" y="1721"/>
                    </a:lnTo>
                    <a:lnTo>
                      <a:pt x="848" y="1824"/>
                    </a:lnTo>
                    <a:lnTo>
                      <a:pt x="848" y="1901"/>
                    </a:lnTo>
                    <a:lnTo>
                      <a:pt x="848" y="3057"/>
                    </a:lnTo>
                    <a:lnTo>
                      <a:pt x="874" y="3288"/>
                    </a:lnTo>
                    <a:lnTo>
                      <a:pt x="951" y="3494"/>
                    </a:lnTo>
                    <a:lnTo>
                      <a:pt x="1028" y="3673"/>
                    </a:lnTo>
                    <a:lnTo>
                      <a:pt x="1182" y="3828"/>
                    </a:lnTo>
                    <a:lnTo>
                      <a:pt x="1336" y="3956"/>
                    </a:lnTo>
                    <a:lnTo>
                      <a:pt x="1516" y="4059"/>
                    </a:lnTo>
                    <a:lnTo>
                      <a:pt x="1721" y="4136"/>
                    </a:lnTo>
                    <a:lnTo>
                      <a:pt x="1953" y="4161"/>
                    </a:lnTo>
                    <a:lnTo>
                      <a:pt x="2158" y="4136"/>
                    </a:lnTo>
                    <a:lnTo>
                      <a:pt x="2364" y="4059"/>
                    </a:lnTo>
                    <a:lnTo>
                      <a:pt x="2543" y="3956"/>
                    </a:lnTo>
                    <a:lnTo>
                      <a:pt x="2723" y="3828"/>
                    </a:lnTo>
                    <a:lnTo>
                      <a:pt x="2852" y="3673"/>
                    </a:lnTo>
                    <a:lnTo>
                      <a:pt x="2954" y="3494"/>
                    </a:lnTo>
                    <a:lnTo>
                      <a:pt x="3006" y="3288"/>
                    </a:lnTo>
                    <a:lnTo>
                      <a:pt x="3031" y="3057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839;p43">
                <a:extLst>
                  <a:ext uri="{FF2B5EF4-FFF2-40B4-BE49-F238E27FC236}">
                    <a16:creationId xmlns:a16="http://schemas.microsoft.com/office/drawing/2014/main" id="{492F04D8-91EF-4327-BE3E-7DE833EAE9D5}"/>
                  </a:ext>
                </a:extLst>
              </p:cNvPr>
              <p:cNvSpPr/>
              <p:nvPr/>
            </p:nvSpPr>
            <p:spPr>
              <a:xfrm>
                <a:off x="-343775" y="2704600"/>
                <a:ext cx="11947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2724" extrusionOk="0">
                    <a:moveTo>
                      <a:pt x="155" y="1"/>
                    </a:moveTo>
                    <a:lnTo>
                      <a:pt x="103" y="27"/>
                    </a:lnTo>
                    <a:lnTo>
                      <a:pt x="52" y="52"/>
                    </a:lnTo>
                    <a:lnTo>
                      <a:pt x="26" y="104"/>
                    </a:lnTo>
                    <a:lnTo>
                      <a:pt x="1" y="155"/>
                    </a:lnTo>
                    <a:lnTo>
                      <a:pt x="1" y="2569"/>
                    </a:lnTo>
                    <a:lnTo>
                      <a:pt x="26" y="2646"/>
                    </a:lnTo>
                    <a:lnTo>
                      <a:pt x="52" y="2672"/>
                    </a:lnTo>
                    <a:lnTo>
                      <a:pt x="103" y="2724"/>
                    </a:lnTo>
                    <a:lnTo>
                      <a:pt x="4701" y="2724"/>
                    </a:lnTo>
                    <a:lnTo>
                      <a:pt x="4727" y="2672"/>
                    </a:lnTo>
                    <a:lnTo>
                      <a:pt x="4778" y="2646"/>
                    </a:lnTo>
                    <a:lnTo>
                      <a:pt x="4778" y="2569"/>
                    </a:lnTo>
                    <a:lnTo>
                      <a:pt x="4778" y="155"/>
                    </a:lnTo>
                    <a:lnTo>
                      <a:pt x="4778" y="104"/>
                    </a:lnTo>
                    <a:lnTo>
                      <a:pt x="4727" y="52"/>
                    </a:lnTo>
                    <a:lnTo>
                      <a:pt x="4701" y="27"/>
                    </a:lnTo>
                    <a:lnTo>
                      <a:pt x="46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840;p43">
                <a:extLst>
                  <a:ext uri="{FF2B5EF4-FFF2-40B4-BE49-F238E27FC236}">
                    <a16:creationId xmlns:a16="http://schemas.microsoft.com/office/drawing/2014/main" id="{D671F02E-7CAC-4C93-A96C-45D5621624BC}"/>
                  </a:ext>
                </a:extLst>
              </p:cNvPr>
              <p:cNvSpPr/>
              <p:nvPr/>
            </p:nvSpPr>
            <p:spPr>
              <a:xfrm>
                <a:off x="-315525" y="2767550"/>
                <a:ext cx="6745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206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2698" y="206"/>
                    </a:lnTo>
                    <a:lnTo>
                      <a:pt x="2698" y="0"/>
                    </a:lnTo>
                    <a:close/>
                  </a:path>
                </a:pathLst>
              </a:custGeom>
              <a:solidFill>
                <a:srgbClr val="60B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841;p43">
                <a:extLst>
                  <a:ext uri="{FF2B5EF4-FFF2-40B4-BE49-F238E27FC236}">
                    <a16:creationId xmlns:a16="http://schemas.microsoft.com/office/drawing/2014/main" id="{27ADED91-CABF-4FBF-AB4A-EF11E20B897F}"/>
                  </a:ext>
                </a:extLst>
              </p:cNvPr>
              <p:cNvSpPr/>
              <p:nvPr/>
            </p:nvSpPr>
            <p:spPr>
              <a:xfrm>
                <a:off x="-315525" y="2738650"/>
                <a:ext cx="674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1362" extrusionOk="0">
                    <a:moveTo>
                      <a:pt x="1337" y="0"/>
                    </a:moveTo>
                    <a:lnTo>
                      <a:pt x="1080" y="26"/>
                    </a:lnTo>
                    <a:lnTo>
                      <a:pt x="823" y="103"/>
                    </a:lnTo>
                    <a:lnTo>
                      <a:pt x="592" y="231"/>
                    </a:lnTo>
                    <a:lnTo>
                      <a:pt x="386" y="411"/>
                    </a:lnTo>
                    <a:lnTo>
                      <a:pt x="232" y="617"/>
                    </a:lnTo>
                    <a:lnTo>
                      <a:pt x="104" y="848"/>
                    </a:lnTo>
                    <a:lnTo>
                      <a:pt x="27" y="1079"/>
                    </a:lnTo>
                    <a:lnTo>
                      <a:pt x="1" y="1362"/>
                    </a:lnTo>
                    <a:lnTo>
                      <a:pt x="2698" y="1362"/>
                    </a:lnTo>
                    <a:lnTo>
                      <a:pt x="2672" y="1079"/>
                    </a:lnTo>
                    <a:lnTo>
                      <a:pt x="2595" y="848"/>
                    </a:lnTo>
                    <a:lnTo>
                      <a:pt x="2467" y="617"/>
                    </a:lnTo>
                    <a:lnTo>
                      <a:pt x="2313" y="411"/>
                    </a:lnTo>
                    <a:lnTo>
                      <a:pt x="2107" y="231"/>
                    </a:lnTo>
                    <a:lnTo>
                      <a:pt x="1876" y="103"/>
                    </a:lnTo>
                    <a:lnTo>
                      <a:pt x="1619" y="26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842;p43">
                <a:extLst>
                  <a:ext uri="{FF2B5EF4-FFF2-40B4-BE49-F238E27FC236}">
                    <a16:creationId xmlns:a16="http://schemas.microsoft.com/office/drawing/2014/main" id="{8A9418BE-1265-41E1-9CE0-B1586F0C3067}"/>
                  </a:ext>
                </a:extLst>
              </p:cNvPr>
              <p:cNvSpPr/>
              <p:nvPr/>
            </p:nvSpPr>
            <p:spPr>
              <a:xfrm>
                <a:off x="-285975" y="2723875"/>
                <a:ext cx="3790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1439" extrusionOk="0">
                    <a:moveTo>
                      <a:pt x="1285" y="0"/>
                    </a:moveTo>
                    <a:lnTo>
                      <a:pt x="1233" y="26"/>
                    </a:lnTo>
                    <a:lnTo>
                      <a:pt x="52" y="1156"/>
                    </a:lnTo>
                    <a:lnTo>
                      <a:pt x="26" y="1208"/>
                    </a:lnTo>
                    <a:lnTo>
                      <a:pt x="0" y="1285"/>
                    </a:lnTo>
                    <a:lnTo>
                      <a:pt x="26" y="1336"/>
                    </a:lnTo>
                    <a:lnTo>
                      <a:pt x="52" y="1387"/>
                    </a:lnTo>
                    <a:lnTo>
                      <a:pt x="103" y="1439"/>
                    </a:lnTo>
                    <a:lnTo>
                      <a:pt x="232" y="1439"/>
                    </a:lnTo>
                    <a:lnTo>
                      <a:pt x="283" y="1387"/>
                    </a:lnTo>
                    <a:lnTo>
                      <a:pt x="1465" y="257"/>
                    </a:lnTo>
                    <a:lnTo>
                      <a:pt x="1490" y="206"/>
                    </a:lnTo>
                    <a:lnTo>
                      <a:pt x="1516" y="155"/>
                    </a:lnTo>
                    <a:lnTo>
                      <a:pt x="1490" y="103"/>
                    </a:lnTo>
                    <a:lnTo>
                      <a:pt x="1465" y="26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843;p43">
                <a:extLst>
                  <a:ext uri="{FF2B5EF4-FFF2-40B4-BE49-F238E27FC236}">
                    <a16:creationId xmlns:a16="http://schemas.microsoft.com/office/drawing/2014/main" id="{B680E75D-AB9B-4BF5-A2E6-E554B3FBC5F9}"/>
                  </a:ext>
                </a:extLst>
              </p:cNvPr>
              <p:cNvSpPr/>
              <p:nvPr/>
            </p:nvSpPr>
            <p:spPr>
              <a:xfrm>
                <a:off x="-167175" y="2740575"/>
                <a:ext cx="61025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723" extrusionOk="0">
                    <a:moveTo>
                      <a:pt x="1490" y="437"/>
                    </a:moveTo>
                    <a:lnTo>
                      <a:pt x="2106" y="1207"/>
                    </a:lnTo>
                    <a:lnTo>
                      <a:pt x="2106" y="2389"/>
                    </a:lnTo>
                    <a:lnTo>
                      <a:pt x="1490" y="2389"/>
                    </a:lnTo>
                    <a:lnTo>
                      <a:pt x="1490" y="437"/>
                    </a:lnTo>
                    <a:close/>
                    <a:moveTo>
                      <a:pt x="308" y="0"/>
                    </a:moveTo>
                    <a:lnTo>
                      <a:pt x="180" y="26"/>
                    </a:lnTo>
                    <a:lnTo>
                      <a:pt x="77" y="77"/>
                    </a:lnTo>
                    <a:lnTo>
                      <a:pt x="26" y="180"/>
                    </a:lnTo>
                    <a:lnTo>
                      <a:pt x="0" y="308"/>
                    </a:lnTo>
                    <a:lnTo>
                      <a:pt x="0" y="2389"/>
                    </a:lnTo>
                    <a:lnTo>
                      <a:pt x="26" y="2517"/>
                    </a:lnTo>
                    <a:lnTo>
                      <a:pt x="77" y="2620"/>
                    </a:lnTo>
                    <a:lnTo>
                      <a:pt x="180" y="2697"/>
                    </a:lnTo>
                    <a:lnTo>
                      <a:pt x="308" y="2723"/>
                    </a:lnTo>
                    <a:lnTo>
                      <a:pt x="2286" y="2723"/>
                    </a:lnTo>
                    <a:lnTo>
                      <a:pt x="2338" y="2697"/>
                    </a:lnTo>
                    <a:lnTo>
                      <a:pt x="2389" y="2672"/>
                    </a:lnTo>
                    <a:lnTo>
                      <a:pt x="2440" y="2620"/>
                    </a:lnTo>
                    <a:lnTo>
                      <a:pt x="2440" y="2543"/>
                    </a:lnTo>
                    <a:lnTo>
                      <a:pt x="2440" y="1130"/>
                    </a:lnTo>
                    <a:lnTo>
                      <a:pt x="2440" y="1079"/>
                    </a:lnTo>
                    <a:lnTo>
                      <a:pt x="2389" y="1028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844;p43">
                <a:extLst>
                  <a:ext uri="{FF2B5EF4-FFF2-40B4-BE49-F238E27FC236}">
                    <a16:creationId xmlns:a16="http://schemas.microsoft.com/office/drawing/2014/main" id="{7D2C892C-F4E4-44B6-9A89-2731B162E2CB}"/>
                  </a:ext>
                </a:extLst>
              </p:cNvPr>
              <p:cNvSpPr/>
              <p:nvPr/>
            </p:nvSpPr>
            <p:spPr>
              <a:xfrm>
                <a:off x="-376525" y="2925500"/>
                <a:ext cx="18497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7399" h="1106" extrusionOk="0">
                    <a:moveTo>
                      <a:pt x="155" y="1"/>
                    </a:moveTo>
                    <a:lnTo>
                      <a:pt x="104" y="26"/>
                    </a:lnTo>
                    <a:lnTo>
                      <a:pt x="52" y="52"/>
                    </a:lnTo>
                    <a:lnTo>
                      <a:pt x="26" y="103"/>
                    </a:lnTo>
                    <a:lnTo>
                      <a:pt x="1" y="155"/>
                    </a:lnTo>
                    <a:lnTo>
                      <a:pt x="1" y="1105"/>
                    </a:lnTo>
                    <a:lnTo>
                      <a:pt x="7398" y="1105"/>
                    </a:lnTo>
                    <a:lnTo>
                      <a:pt x="7398" y="155"/>
                    </a:lnTo>
                    <a:lnTo>
                      <a:pt x="7373" y="103"/>
                    </a:lnTo>
                    <a:lnTo>
                      <a:pt x="7347" y="52"/>
                    </a:lnTo>
                    <a:lnTo>
                      <a:pt x="7295" y="26"/>
                    </a:lnTo>
                    <a:lnTo>
                      <a:pt x="7244" y="1"/>
                    </a:lnTo>
                    <a:close/>
                  </a:path>
                </a:pathLst>
              </a:custGeom>
              <a:solidFill>
                <a:srgbClr val="D79B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845;p43">
                <a:extLst>
                  <a:ext uri="{FF2B5EF4-FFF2-40B4-BE49-F238E27FC236}">
                    <a16:creationId xmlns:a16="http://schemas.microsoft.com/office/drawing/2014/main" id="{AF66086B-74C5-4AE5-98EA-2C416C431AD7}"/>
                  </a:ext>
                </a:extLst>
              </p:cNvPr>
              <p:cNvSpPr/>
              <p:nvPr/>
            </p:nvSpPr>
            <p:spPr>
              <a:xfrm>
                <a:off x="-320000" y="2794500"/>
                <a:ext cx="71925" cy="1008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4034" extrusionOk="0">
                    <a:moveTo>
                      <a:pt x="1438" y="1"/>
                    </a:moveTo>
                    <a:lnTo>
                      <a:pt x="1259" y="129"/>
                    </a:lnTo>
                    <a:lnTo>
                      <a:pt x="1079" y="283"/>
                    </a:lnTo>
                    <a:lnTo>
                      <a:pt x="873" y="515"/>
                    </a:lnTo>
                    <a:lnTo>
                      <a:pt x="668" y="797"/>
                    </a:lnTo>
                    <a:lnTo>
                      <a:pt x="437" y="1105"/>
                    </a:lnTo>
                    <a:lnTo>
                      <a:pt x="308" y="1362"/>
                    </a:lnTo>
                    <a:lnTo>
                      <a:pt x="180" y="1645"/>
                    </a:lnTo>
                    <a:lnTo>
                      <a:pt x="103" y="1953"/>
                    </a:lnTo>
                    <a:lnTo>
                      <a:pt x="26" y="2261"/>
                    </a:lnTo>
                    <a:lnTo>
                      <a:pt x="0" y="2621"/>
                    </a:lnTo>
                    <a:lnTo>
                      <a:pt x="26" y="2878"/>
                    </a:lnTo>
                    <a:lnTo>
                      <a:pt x="103" y="3134"/>
                    </a:lnTo>
                    <a:lnTo>
                      <a:pt x="231" y="3366"/>
                    </a:lnTo>
                    <a:lnTo>
                      <a:pt x="385" y="3571"/>
                    </a:lnTo>
                    <a:lnTo>
                      <a:pt x="565" y="3725"/>
                    </a:lnTo>
                    <a:lnTo>
                      <a:pt x="771" y="3879"/>
                    </a:lnTo>
                    <a:lnTo>
                      <a:pt x="1002" y="3982"/>
                    </a:lnTo>
                    <a:lnTo>
                      <a:pt x="1259" y="4033"/>
                    </a:lnTo>
                    <a:lnTo>
                      <a:pt x="1618" y="4033"/>
                    </a:lnTo>
                    <a:lnTo>
                      <a:pt x="1875" y="3982"/>
                    </a:lnTo>
                    <a:lnTo>
                      <a:pt x="2106" y="3879"/>
                    </a:lnTo>
                    <a:lnTo>
                      <a:pt x="2312" y="3725"/>
                    </a:lnTo>
                    <a:lnTo>
                      <a:pt x="2517" y="3571"/>
                    </a:lnTo>
                    <a:lnTo>
                      <a:pt x="2671" y="3366"/>
                    </a:lnTo>
                    <a:lnTo>
                      <a:pt x="2774" y="3134"/>
                    </a:lnTo>
                    <a:lnTo>
                      <a:pt x="2851" y="2878"/>
                    </a:lnTo>
                    <a:lnTo>
                      <a:pt x="2877" y="2621"/>
                    </a:lnTo>
                    <a:lnTo>
                      <a:pt x="2851" y="2261"/>
                    </a:lnTo>
                    <a:lnTo>
                      <a:pt x="2800" y="1953"/>
                    </a:lnTo>
                    <a:lnTo>
                      <a:pt x="2697" y="1645"/>
                    </a:lnTo>
                    <a:lnTo>
                      <a:pt x="2569" y="1362"/>
                    </a:lnTo>
                    <a:lnTo>
                      <a:pt x="2440" y="1105"/>
                    </a:lnTo>
                    <a:lnTo>
                      <a:pt x="2235" y="797"/>
                    </a:lnTo>
                    <a:lnTo>
                      <a:pt x="2004" y="515"/>
                    </a:lnTo>
                    <a:lnTo>
                      <a:pt x="1798" y="283"/>
                    </a:lnTo>
                    <a:lnTo>
                      <a:pt x="1618" y="129"/>
                    </a:lnTo>
                    <a:lnTo>
                      <a:pt x="14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846;p43">
                <a:extLst>
                  <a:ext uri="{FF2B5EF4-FFF2-40B4-BE49-F238E27FC236}">
                    <a16:creationId xmlns:a16="http://schemas.microsoft.com/office/drawing/2014/main" id="{90F27488-E27A-49E8-99EF-EC75CA39F3E4}"/>
                  </a:ext>
                </a:extLst>
              </p:cNvPr>
              <p:cNvSpPr/>
              <p:nvPr/>
            </p:nvSpPr>
            <p:spPr>
              <a:xfrm>
                <a:off x="-306525" y="2819550"/>
                <a:ext cx="4497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3032" extrusionOk="0">
                    <a:moveTo>
                      <a:pt x="848" y="1"/>
                    </a:moveTo>
                    <a:lnTo>
                      <a:pt x="797" y="52"/>
                    </a:lnTo>
                    <a:lnTo>
                      <a:pt x="745" y="103"/>
                    </a:lnTo>
                    <a:lnTo>
                      <a:pt x="745" y="155"/>
                    </a:lnTo>
                    <a:lnTo>
                      <a:pt x="745" y="745"/>
                    </a:lnTo>
                    <a:lnTo>
                      <a:pt x="411" y="540"/>
                    </a:lnTo>
                    <a:lnTo>
                      <a:pt x="360" y="514"/>
                    </a:lnTo>
                    <a:lnTo>
                      <a:pt x="309" y="514"/>
                    </a:lnTo>
                    <a:lnTo>
                      <a:pt x="257" y="540"/>
                    </a:lnTo>
                    <a:lnTo>
                      <a:pt x="206" y="591"/>
                    </a:lnTo>
                    <a:lnTo>
                      <a:pt x="180" y="643"/>
                    </a:lnTo>
                    <a:lnTo>
                      <a:pt x="180" y="720"/>
                    </a:lnTo>
                    <a:lnTo>
                      <a:pt x="206" y="771"/>
                    </a:lnTo>
                    <a:lnTo>
                      <a:pt x="257" y="822"/>
                    </a:lnTo>
                    <a:lnTo>
                      <a:pt x="745" y="1131"/>
                    </a:lnTo>
                    <a:lnTo>
                      <a:pt x="745" y="1876"/>
                    </a:lnTo>
                    <a:lnTo>
                      <a:pt x="232" y="1567"/>
                    </a:lnTo>
                    <a:lnTo>
                      <a:pt x="180" y="1542"/>
                    </a:lnTo>
                    <a:lnTo>
                      <a:pt x="129" y="1542"/>
                    </a:lnTo>
                    <a:lnTo>
                      <a:pt x="78" y="1567"/>
                    </a:lnTo>
                    <a:lnTo>
                      <a:pt x="26" y="1619"/>
                    </a:lnTo>
                    <a:lnTo>
                      <a:pt x="1" y="1670"/>
                    </a:lnTo>
                    <a:lnTo>
                      <a:pt x="1" y="1747"/>
                    </a:lnTo>
                    <a:lnTo>
                      <a:pt x="26" y="1799"/>
                    </a:lnTo>
                    <a:lnTo>
                      <a:pt x="78" y="1824"/>
                    </a:lnTo>
                    <a:lnTo>
                      <a:pt x="745" y="2261"/>
                    </a:lnTo>
                    <a:lnTo>
                      <a:pt x="745" y="3031"/>
                    </a:lnTo>
                    <a:lnTo>
                      <a:pt x="1054" y="3031"/>
                    </a:lnTo>
                    <a:lnTo>
                      <a:pt x="1054" y="2261"/>
                    </a:lnTo>
                    <a:lnTo>
                      <a:pt x="1721" y="1824"/>
                    </a:lnTo>
                    <a:lnTo>
                      <a:pt x="1773" y="1799"/>
                    </a:lnTo>
                    <a:lnTo>
                      <a:pt x="1798" y="1747"/>
                    </a:lnTo>
                    <a:lnTo>
                      <a:pt x="1798" y="1670"/>
                    </a:lnTo>
                    <a:lnTo>
                      <a:pt x="1773" y="1619"/>
                    </a:lnTo>
                    <a:lnTo>
                      <a:pt x="1747" y="1567"/>
                    </a:lnTo>
                    <a:lnTo>
                      <a:pt x="1696" y="1542"/>
                    </a:lnTo>
                    <a:lnTo>
                      <a:pt x="1619" y="1542"/>
                    </a:lnTo>
                    <a:lnTo>
                      <a:pt x="1567" y="1567"/>
                    </a:lnTo>
                    <a:lnTo>
                      <a:pt x="1054" y="1876"/>
                    </a:lnTo>
                    <a:lnTo>
                      <a:pt x="1054" y="1131"/>
                    </a:lnTo>
                    <a:lnTo>
                      <a:pt x="1542" y="822"/>
                    </a:lnTo>
                    <a:lnTo>
                      <a:pt x="1593" y="771"/>
                    </a:lnTo>
                    <a:lnTo>
                      <a:pt x="1619" y="720"/>
                    </a:lnTo>
                    <a:lnTo>
                      <a:pt x="1619" y="643"/>
                    </a:lnTo>
                    <a:lnTo>
                      <a:pt x="1593" y="591"/>
                    </a:lnTo>
                    <a:lnTo>
                      <a:pt x="1567" y="540"/>
                    </a:lnTo>
                    <a:lnTo>
                      <a:pt x="1490" y="514"/>
                    </a:lnTo>
                    <a:lnTo>
                      <a:pt x="1439" y="514"/>
                    </a:lnTo>
                    <a:lnTo>
                      <a:pt x="1388" y="540"/>
                    </a:lnTo>
                    <a:lnTo>
                      <a:pt x="1054" y="745"/>
                    </a:lnTo>
                    <a:lnTo>
                      <a:pt x="1054" y="155"/>
                    </a:lnTo>
                    <a:lnTo>
                      <a:pt x="1054" y="103"/>
                    </a:lnTo>
                    <a:lnTo>
                      <a:pt x="1002" y="52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" name="Google Shape;2847;p43">
              <a:extLst>
                <a:ext uri="{FF2B5EF4-FFF2-40B4-BE49-F238E27FC236}">
                  <a16:creationId xmlns:a16="http://schemas.microsoft.com/office/drawing/2014/main" id="{6234BCC6-9076-48AB-A288-D3A8DF29DA61}"/>
                </a:ext>
              </a:extLst>
            </p:cNvPr>
            <p:cNvGrpSpPr/>
            <p:nvPr/>
          </p:nvGrpSpPr>
          <p:grpSpPr>
            <a:xfrm>
              <a:off x="4223496" y="2123286"/>
              <a:ext cx="292571" cy="411607"/>
              <a:chOff x="1214799" y="1758952"/>
              <a:chExt cx="343353" cy="483047"/>
            </a:xfrm>
          </p:grpSpPr>
          <p:sp>
            <p:nvSpPr>
              <p:cNvPr id="244" name="Google Shape;2848;p43">
                <a:extLst>
                  <a:ext uri="{FF2B5EF4-FFF2-40B4-BE49-F238E27FC236}">
                    <a16:creationId xmlns:a16="http://schemas.microsoft.com/office/drawing/2014/main" id="{6CFF2D4A-6036-4CFA-9332-8B43E23AF5E4}"/>
                  </a:ext>
                </a:extLst>
              </p:cNvPr>
              <p:cNvSpPr/>
              <p:nvPr/>
            </p:nvSpPr>
            <p:spPr>
              <a:xfrm>
                <a:off x="1404460" y="2182596"/>
                <a:ext cx="130402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1311" extrusionOk="0">
                    <a:moveTo>
                      <a:pt x="900" y="0"/>
                    </a:moveTo>
                    <a:lnTo>
                      <a:pt x="720" y="26"/>
                    </a:lnTo>
                    <a:lnTo>
                      <a:pt x="515" y="103"/>
                    </a:lnTo>
                    <a:lnTo>
                      <a:pt x="360" y="180"/>
                    </a:lnTo>
                    <a:lnTo>
                      <a:pt x="206" y="308"/>
                    </a:lnTo>
                    <a:lnTo>
                      <a:pt x="1" y="437"/>
                    </a:lnTo>
                    <a:lnTo>
                      <a:pt x="26" y="1310"/>
                    </a:lnTo>
                    <a:lnTo>
                      <a:pt x="2852" y="1310"/>
                    </a:lnTo>
                    <a:lnTo>
                      <a:pt x="2878" y="1207"/>
                    </a:lnTo>
                    <a:lnTo>
                      <a:pt x="2878" y="1079"/>
                    </a:lnTo>
                    <a:lnTo>
                      <a:pt x="2852" y="925"/>
                    </a:lnTo>
                    <a:lnTo>
                      <a:pt x="2826" y="796"/>
                    </a:lnTo>
                    <a:lnTo>
                      <a:pt x="2749" y="668"/>
                    </a:lnTo>
                    <a:lnTo>
                      <a:pt x="2646" y="540"/>
                    </a:lnTo>
                    <a:lnTo>
                      <a:pt x="2544" y="462"/>
                    </a:lnTo>
                    <a:lnTo>
                      <a:pt x="2415" y="385"/>
                    </a:lnTo>
                    <a:lnTo>
                      <a:pt x="2261" y="334"/>
                    </a:lnTo>
                    <a:lnTo>
                      <a:pt x="2107" y="308"/>
                    </a:lnTo>
                    <a:lnTo>
                      <a:pt x="2004" y="334"/>
                    </a:lnTo>
                    <a:lnTo>
                      <a:pt x="1902" y="360"/>
                    </a:lnTo>
                    <a:lnTo>
                      <a:pt x="1799" y="385"/>
                    </a:lnTo>
                    <a:lnTo>
                      <a:pt x="1696" y="437"/>
                    </a:lnTo>
                    <a:lnTo>
                      <a:pt x="1542" y="257"/>
                    </a:lnTo>
                    <a:lnTo>
                      <a:pt x="1362" y="129"/>
                    </a:lnTo>
                    <a:lnTo>
                      <a:pt x="1131" y="52"/>
                    </a:lnTo>
                    <a:lnTo>
                      <a:pt x="1028" y="26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849;p43">
                <a:extLst>
                  <a:ext uri="{FF2B5EF4-FFF2-40B4-BE49-F238E27FC236}">
                    <a16:creationId xmlns:a16="http://schemas.microsoft.com/office/drawing/2014/main" id="{CAF766D7-EEC4-4CB2-A2FB-FB2D30D479D4}"/>
                  </a:ext>
                </a:extLst>
              </p:cNvPr>
              <p:cNvSpPr/>
              <p:nvPr/>
            </p:nvSpPr>
            <p:spPr>
              <a:xfrm>
                <a:off x="1238042" y="2182596"/>
                <a:ext cx="129224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11" extrusionOk="0">
                    <a:moveTo>
                      <a:pt x="1979" y="0"/>
                    </a:moveTo>
                    <a:lnTo>
                      <a:pt x="1850" y="26"/>
                    </a:lnTo>
                    <a:lnTo>
                      <a:pt x="1747" y="52"/>
                    </a:lnTo>
                    <a:lnTo>
                      <a:pt x="1516" y="129"/>
                    </a:lnTo>
                    <a:lnTo>
                      <a:pt x="1336" y="257"/>
                    </a:lnTo>
                    <a:lnTo>
                      <a:pt x="1182" y="437"/>
                    </a:lnTo>
                    <a:lnTo>
                      <a:pt x="1080" y="385"/>
                    </a:lnTo>
                    <a:lnTo>
                      <a:pt x="977" y="360"/>
                    </a:lnTo>
                    <a:lnTo>
                      <a:pt x="874" y="334"/>
                    </a:lnTo>
                    <a:lnTo>
                      <a:pt x="771" y="308"/>
                    </a:lnTo>
                    <a:lnTo>
                      <a:pt x="617" y="334"/>
                    </a:lnTo>
                    <a:lnTo>
                      <a:pt x="463" y="385"/>
                    </a:lnTo>
                    <a:lnTo>
                      <a:pt x="335" y="462"/>
                    </a:lnTo>
                    <a:lnTo>
                      <a:pt x="232" y="540"/>
                    </a:lnTo>
                    <a:lnTo>
                      <a:pt x="129" y="668"/>
                    </a:lnTo>
                    <a:lnTo>
                      <a:pt x="52" y="796"/>
                    </a:lnTo>
                    <a:lnTo>
                      <a:pt x="26" y="925"/>
                    </a:lnTo>
                    <a:lnTo>
                      <a:pt x="1" y="1079"/>
                    </a:lnTo>
                    <a:lnTo>
                      <a:pt x="1" y="1207"/>
                    </a:lnTo>
                    <a:lnTo>
                      <a:pt x="26" y="1310"/>
                    </a:lnTo>
                    <a:lnTo>
                      <a:pt x="2826" y="1310"/>
                    </a:lnTo>
                    <a:lnTo>
                      <a:pt x="2852" y="385"/>
                    </a:lnTo>
                    <a:lnTo>
                      <a:pt x="2646" y="283"/>
                    </a:lnTo>
                    <a:lnTo>
                      <a:pt x="2492" y="180"/>
                    </a:lnTo>
                    <a:lnTo>
                      <a:pt x="2338" y="77"/>
                    </a:lnTo>
                    <a:lnTo>
                      <a:pt x="2158" y="26"/>
                    </a:lnTo>
                    <a:lnTo>
                      <a:pt x="19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850;p43">
                <a:extLst>
                  <a:ext uri="{FF2B5EF4-FFF2-40B4-BE49-F238E27FC236}">
                    <a16:creationId xmlns:a16="http://schemas.microsoft.com/office/drawing/2014/main" id="{FBB8350B-30B2-49F0-A99A-48C4B47DC281}"/>
                  </a:ext>
                </a:extLst>
              </p:cNvPr>
              <p:cNvSpPr/>
              <p:nvPr/>
            </p:nvSpPr>
            <p:spPr>
              <a:xfrm>
                <a:off x="1395172" y="1939329"/>
                <a:ext cx="162980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775" extrusionOk="0">
                    <a:moveTo>
                      <a:pt x="720" y="1"/>
                    </a:moveTo>
                    <a:lnTo>
                      <a:pt x="720" y="78"/>
                    </a:lnTo>
                    <a:lnTo>
                      <a:pt x="668" y="232"/>
                    </a:lnTo>
                    <a:lnTo>
                      <a:pt x="617" y="412"/>
                    </a:lnTo>
                    <a:lnTo>
                      <a:pt x="540" y="617"/>
                    </a:lnTo>
                    <a:lnTo>
                      <a:pt x="437" y="823"/>
                    </a:lnTo>
                    <a:lnTo>
                      <a:pt x="309" y="1003"/>
                    </a:lnTo>
                    <a:lnTo>
                      <a:pt x="154" y="1157"/>
                    </a:lnTo>
                    <a:lnTo>
                      <a:pt x="77" y="1208"/>
                    </a:lnTo>
                    <a:lnTo>
                      <a:pt x="0" y="1234"/>
                    </a:lnTo>
                    <a:lnTo>
                      <a:pt x="1208" y="2107"/>
                    </a:lnTo>
                    <a:lnTo>
                      <a:pt x="2595" y="2724"/>
                    </a:lnTo>
                    <a:lnTo>
                      <a:pt x="2723" y="2775"/>
                    </a:lnTo>
                    <a:lnTo>
                      <a:pt x="2877" y="2775"/>
                    </a:lnTo>
                    <a:lnTo>
                      <a:pt x="3057" y="2749"/>
                    </a:lnTo>
                    <a:lnTo>
                      <a:pt x="3237" y="2698"/>
                    </a:lnTo>
                    <a:lnTo>
                      <a:pt x="3365" y="2569"/>
                    </a:lnTo>
                    <a:lnTo>
                      <a:pt x="3494" y="2415"/>
                    </a:lnTo>
                    <a:lnTo>
                      <a:pt x="3545" y="2313"/>
                    </a:lnTo>
                    <a:lnTo>
                      <a:pt x="3571" y="2184"/>
                    </a:lnTo>
                    <a:lnTo>
                      <a:pt x="3596" y="2056"/>
                    </a:lnTo>
                    <a:lnTo>
                      <a:pt x="3571" y="1927"/>
                    </a:lnTo>
                    <a:lnTo>
                      <a:pt x="3545" y="1799"/>
                    </a:lnTo>
                    <a:lnTo>
                      <a:pt x="3468" y="1696"/>
                    </a:lnTo>
                    <a:lnTo>
                      <a:pt x="3391" y="1593"/>
                    </a:lnTo>
                    <a:lnTo>
                      <a:pt x="3288" y="1491"/>
                    </a:lnTo>
                    <a:lnTo>
                      <a:pt x="2081" y="617"/>
                    </a:lnTo>
                    <a:lnTo>
                      <a:pt x="7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851;p43">
                <a:extLst>
                  <a:ext uri="{FF2B5EF4-FFF2-40B4-BE49-F238E27FC236}">
                    <a16:creationId xmlns:a16="http://schemas.microsoft.com/office/drawing/2014/main" id="{8519454A-E585-49D9-832A-10D3B7C5E3A5}"/>
                  </a:ext>
                </a:extLst>
              </p:cNvPr>
              <p:cNvSpPr/>
              <p:nvPr/>
            </p:nvSpPr>
            <p:spPr>
              <a:xfrm>
                <a:off x="1214799" y="1939329"/>
                <a:ext cx="161802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2775" extrusionOk="0">
                    <a:moveTo>
                      <a:pt x="2851" y="1"/>
                    </a:moveTo>
                    <a:lnTo>
                      <a:pt x="1516" y="617"/>
                    </a:lnTo>
                    <a:lnTo>
                      <a:pt x="283" y="1491"/>
                    </a:lnTo>
                    <a:lnTo>
                      <a:pt x="154" y="1619"/>
                    </a:lnTo>
                    <a:lnTo>
                      <a:pt x="51" y="1748"/>
                    </a:lnTo>
                    <a:lnTo>
                      <a:pt x="0" y="1902"/>
                    </a:lnTo>
                    <a:lnTo>
                      <a:pt x="0" y="2081"/>
                    </a:lnTo>
                    <a:lnTo>
                      <a:pt x="0" y="2261"/>
                    </a:lnTo>
                    <a:lnTo>
                      <a:pt x="77" y="2415"/>
                    </a:lnTo>
                    <a:lnTo>
                      <a:pt x="154" y="2544"/>
                    </a:lnTo>
                    <a:lnTo>
                      <a:pt x="257" y="2621"/>
                    </a:lnTo>
                    <a:lnTo>
                      <a:pt x="360" y="2698"/>
                    </a:lnTo>
                    <a:lnTo>
                      <a:pt x="488" y="2749"/>
                    </a:lnTo>
                    <a:lnTo>
                      <a:pt x="617" y="2775"/>
                    </a:lnTo>
                    <a:lnTo>
                      <a:pt x="873" y="2775"/>
                    </a:lnTo>
                    <a:lnTo>
                      <a:pt x="1002" y="2724"/>
                    </a:lnTo>
                    <a:lnTo>
                      <a:pt x="2363" y="2107"/>
                    </a:lnTo>
                    <a:lnTo>
                      <a:pt x="3570" y="1234"/>
                    </a:lnTo>
                    <a:lnTo>
                      <a:pt x="3493" y="1208"/>
                    </a:lnTo>
                    <a:lnTo>
                      <a:pt x="3416" y="1157"/>
                    </a:lnTo>
                    <a:lnTo>
                      <a:pt x="3262" y="1003"/>
                    </a:lnTo>
                    <a:lnTo>
                      <a:pt x="3134" y="823"/>
                    </a:lnTo>
                    <a:lnTo>
                      <a:pt x="3031" y="617"/>
                    </a:lnTo>
                    <a:lnTo>
                      <a:pt x="2954" y="412"/>
                    </a:lnTo>
                    <a:lnTo>
                      <a:pt x="2903" y="232"/>
                    </a:lnTo>
                    <a:lnTo>
                      <a:pt x="2851" y="78"/>
                    </a:lnTo>
                    <a:lnTo>
                      <a:pt x="28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852;p43">
                <a:extLst>
                  <a:ext uri="{FF2B5EF4-FFF2-40B4-BE49-F238E27FC236}">
                    <a16:creationId xmlns:a16="http://schemas.microsoft.com/office/drawing/2014/main" id="{85D306E5-4647-43CB-BD80-CD6DD3C9587B}"/>
                  </a:ext>
                </a:extLst>
              </p:cNvPr>
              <p:cNvSpPr/>
              <p:nvPr/>
            </p:nvSpPr>
            <p:spPr>
              <a:xfrm>
                <a:off x="1347462" y="1758952"/>
                <a:ext cx="76846" cy="16415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3623" extrusionOk="0">
                    <a:moveTo>
                      <a:pt x="848" y="1"/>
                    </a:moveTo>
                    <a:lnTo>
                      <a:pt x="719" y="26"/>
                    </a:lnTo>
                    <a:lnTo>
                      <a:pt x="591" y="52"/>
                    </a:lnTo>
                    <a:lnTo>
                      <a:pt x="488" y="103"/>
                    </a:lnTo>
                    <a:lnTo>
                      <a:pt x="386" y="180"/>
                    </a:lnTo>
                    <a:lnTo>
                      <a:pt x="283" y="283"/>
                    </a:lnTo>
                    <a:lnTo>
                      <a:pt x="231" y="386"/>
                    </a:lnTo>
                    <a:lnTo>
                      <a:pt x="180" y="514"/>
                    </a:lnTo>
                    <a:lnTo>
                      <a:pt x="154" y="643"/>
                    </a:lnTo>
                    <a:lnTo>
                      <a:pt x="0" y="2133"/>
                    </a:lnTo>
                    <a:lnTo>
                      <a:pt x="154" y="3622"/>
                    </a:lnTo>
                    <a:lnTo>
                      <a:pt x="257" y="3545"/>
                    </a:lnTo>
                    <a:lnTo>
                      <a:pt x="411" y="3520"/>
                    </a:lnTo>
                    <a:lnTo>
                      <a:pt x="617" y="3494"/>
                    </a:lnTo>
                    <a:lnTo>
                      <a:pt x="848" y="3468"/>
                    </a:lnTo>
                    <a:lnTo>
                      <a:pt x="1079" y="3494"/>
                    </a:lnTo>
                    <a:lnTo>
                      <a:pt x="1284" y="3520"/>
                    </a:lnTo>
                    <a:lnTo>
                      <a:pt x="1464" y="3545"/>
                    </a:lnTo>
                    <a:lnTo>
                      <a:pt x="1567" y="3622"/>
                    </a:lnTo>
                    <a:lnTo>
                      <a:pt x="1695" y="2133"/>
                    </a:lnTo>
                    <a:lnTo>
                      <a:pt x="1567" y="643"/>
                    </a:lnTo>
                    <a:lnTo>
                      <a:pt x="1541" y="514"/>
                    </a:lnTo>
                    <a:lnTo>
                      <a:pt x="1490" y="386"/>
                    </a:lnTo>
                    <a:lnTo>
                      <a:pt x="1413" y="283"/>
                    </a:lnTo>
                    <a:lnTo>
                      <a:pt x="1336" y="180"/>
                    </a:lnTo>
                    <a:lnTo>
                      <a:pt x="1233" y="103"/>
                    </a:lnTo>
                    <a:lnTo>
                      <a:pt x="1105" y="52"/>
                    </a:lnTo>
                    <a:lnTo>
                      <a:pt x="976" y="26"/>
                    </a:ln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853;p43">
                <a:extLst>
                  <a:ext uri="{FF2B5EF4-FFF2-40B4-BE49-F238E27FC236}">
                    <a16:creationId xmlns:a16="http://schemas.microsoft.com/office/drawing/2014/main" id="{B32BBBC9-6070-4CBD-8862-B0203D2F898D}"/>
                  </a:ext>
                </a:extLst>
              </p:cNvPr>
              <p:cNvSpPr/>
              <p:nvPr/>
            </p:nvSpPr>
            <p:spPr>
              <a:xfrm>
                <a:off x="1356750" y="1983551"/>
                <a:ext cx="58223" cy="25844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704" extrusionOk="0">
                    <a:moveTo>
                      <a:pt x="566" y="1"/>
                    </a:moveTo>
                    <a:lnTo>
                      <a:pt x="103" y="489"/>
                    </a:lnTo>
                    <a:lnTo>
                      <a:pt x="1" y="5703"/>
                    </a:lnTo>
                    <a:lnTo>
                      <a:pt x="1285" y="5703"/>
                    </a:lnTo>
                    <a:lnTo>
                      <a:pt x="1182" y="489"/>
                    </a:lnTo>
                    <a:lnTo>
                      <a:pt x="848" y="258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854;p43">
                <a:extLst>
                  <a:ext uri="{FF2B5EF4-FFF2-40B4-BE49-F238E27FC236}">
                    <a16:creationId xmlns:a16="http://schemas.microsoft.com/office/drawing/2014/main" id="{A971E59E-5012-41D4-9AC0-35C977B55183}"/>
                  </a:ext>
                </a:extLst>
              </p:cNvPr>
              <p:cNvSpPr/>
              <p:nvPr/>
            </p:nvSpPr>
            <p:spPr>
              <a:xfrm>
                <a:off x="1342795" y="190910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927" extrusionOk="0">
                    <a:moveTo>
                      <a:pt x="951" y="0"/>
                    </a:moveTo>
                    <a:lnTo>
                      <a:pt x="771" y="26"/>
                    </a:lnTo>
                    <a:lnTo>
                      <a:pt x="591" y="77"/>
                    </a:lnTo>
                    <a:lnTo>
                      <a:pt x="411" y="154"/>
                    </a:lnTo>
                    <a:lnTo>
                      <a:pt x="283" y="283"/>
                    </a:lnTo>
                    <a:lnTo>
                      <a:pt x="155" y="411"/>
                    </a:lnTo>
                    <a:lnTo>
                      <a:pt x="78" y="591"/>
                    </a:lnTo>
                    <a:lnTo>
                      <a:pt x="0" y="771"/>
                    </a:lnTo>
                    <a:lnTo>
                      <a:pt x="0" y="950"/>
                    </a:lnTo>
                    <a:lnTo>
                      <a:pt x="0" y="1156"/>
                    </a:lnTo>
                    <a:lnTo>
                      <a:pt x="78" y="1336"/>
                    </a:lnTo>
                    <a:lnTo>
                      <a:pt x="155" y="1490"/>
                    </a:lnTo>
                    <a:lnTo>
                      <a:pt x="283" y="1644"/>
                    </a:lnTo>
                    <a:lnTo>
                      <a:pt x="411" y="1772"/>
                    </a:lnTo>
                    <a:lnTo>
                      <a:pt x="591" y="1849"/>
                    </a:lnTo>
                    <a:lnTo>
                      <a:pt x="771" y="1901"/>
                    </a:lnTo>
                    <a:lnTo>
                      <a:pt x="951" y="1926"/>
                    </a:lnTo>
                    <a:lnTo>
                      <a:pt x="1156" y="1901"/>
                    </a:lnTo>
                    <a:lnTo>
                      <a:pt x="1336" y="1849"/>
                    </a:lnTo>
                    <a:lnTo>
                      <a:pt x="1490" y="1772"/>
                    </a:lnTo>
                    <a:lnTo>
                      <a:pt x="1644" y="1644"/>
                    </a:lnTo>
                    <a:lnTo>
                      <a:pt x="1747" y="1490"/>
                    </a:lnTo>
                    <a:lnTo>
                      <a:pt x="1850" y="1336"/>
                    </a:lnTo>
                    <a:lnTo>
                      <a:pt x="1901" y="1156"/>
                    </a:lnTo>
                    <a:lnTo>
                      <a:pt x="1927" y="950"/>
                    </a:lnTo>
                    <a:lnTo>
                      <a:pt x="1901" y="771"/>
                    </a:lnTo>
                    <a:lnTo>
                      <a:pt x="1850" y="591"/>
                    </a:lnTo>
                    <a:lnTo>
                      <a:pt x="1747" y="411"/>
                    </a:lnTo>
                    <a:lnTo>
                      <a:pt x="1644" y="283"/>
                    </a:lnTo>
                    <a:lnTo>
                      <a:pt x="1490" y="154"/>
                    </a:lnTo>
                    <a:lnTo>
                      <a:pt x="1336" y="77"/>
                    </a:lnTo>
                    <a:lnTo>
                      <a:pt x="1156" y="26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855;p43">
              <a:extLst>
                <a:ext uri="{FF2B5EF4-FFF2-40B4-BE49-F238E27FC236}">
                  <a16:creationId xmlns:a16="http://schemas.microsoft.com/office/drawing/2014/main" id="{69872325-9102-401D-A5D5-5DA265C9B901}"/>
                </a:ext>
              </a:extLst>
            </p:cNvPr>
            <p:cNvGrpSpPr/>
            <p:nvPr/>
          </p:nvGrpSpPr>
          <p:grpSpPr>
            <a:xfrm>
              <a:off x="3101871" y="2909861"/>
              <a:ext cx="292571" cy="411607"/>
              <a:chOff x="1214799" y="1758952"/>
              <a:chExt cx="343353" cy="483047"/>
            </a:xfrm>
          </p:grpSpPr>
          <p:sp>
            <p:nvSpPr>
              <p:cNvPr id="237" name="Google Shape;2856;p43">
                <a:extLst>
                  <a:ext uri="{FF2B5EF4-FFF2-40B4-BE49-F238E27FC236}">
                    <a16:creationId xmlns:a16="http://schemas.microsoft.com/office/drawing/2014/main" id="{062A8312-5783-45DC-97CD-29AE11AE1559}"/>
                  </a:ext>
                </a:extLst>
              </p:cNvPr>
              <p:cNvSpPr/>
              <p:nvPr/>
            </p:nvSpPr>
            <p:spPr>
              <a:xfrm>
                <a:off x="1404460" y="2182596"/>
                <a:ext cx="130402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1311" extrusionOk="0">
                    <a:moveTo>
                      <a:pt x="900" y="0"/>
                    </a:moveTo>
                    <a:lnTo>
                      <a:pt x="720" y="26"/>
                    </a:lnTo>
                    <a:lnTo>
                      <a:pt x="515" y="103"/>
                    </a:lnTo>
                    <a:lnTo>
                      <a:pt x="360" y="180"/>
                    </a:lnTo>
                    <a:lnTo>
                      <a:pt x="206" y="308"/>
                    </a:lnTo>
                    <a:lnTo>
                      <a:pt x="1" y="437"/>
                    </a:lnTo>
                    <a:lnTo>
                      <a:pt x="26" y="1310"/>
                    </a:lnTo>
                    <a:lnTo>
                      <a:pt x="2852" y="1310"/>
                    </a:lnTo>
                    <a:lnTo>
                      <a:pt x="2878" y="1207"/>
                    </a:lnTo>
                    <a:lnTo>
                      <a:pt x="2878" y="1079"/>
                    </a:lnTo>
                    <a:lnTo>
                      <a:pt x="2852" y="925"/>
                    </a:lnTo>
                    <a:lnTo>
                      <a:pt x="2826" y="796"/>
                    </a:lnTo>
                    <a:lnTo>
                      <a:pt x="2749" y="668"/>
                    </a:lnTo>
                    <a:lnTo>
                      <a:pt x="2646" y="540"/>
                    </a:lnTo>
                    <a:lnTo>
                      <a:pt x="2544" y="462"/>
                    </a:lnTo>
                    <a:lnTo>
                      <a:pt x="2415" y="385"/>
                    </a:lnTo>
                    <a:lnTo>
                      <a:pt x="2261" y="334"/>
                    </a:lnTo>
                    <a:lnTo>
                      <a:pt x="2107" y="308"/>
                    </a:lnTo>
                    <a:lnTo>
                      <a:pt x="2004" y="334"/>
                    </a:lnTo>
                    <a:lnTo>
                      <a:pt x="1902" y="360"/>
                    </a:lnTo>
                    <a:lnTo>
                      <a:pt x="1799" y="385"/>
                    </a:lnTo>
                    <a:lnTo>
                      <a:pt x="1696" y="437"/>
                    </a:lnTo>
                    <a:lnTo>
                      <a:pt x="1542" y="257"/>
                    </a:lnTo>
                    <a:lnTo>
                      <a:pt x="1362" y="129"/>
                    </a:lnTo>
                    <a:lnTo>
                      <a:pt x="1131" y="52"/>
                    </a:lnTo>
                    <a:lnTo>
                      <a:pt x="1028" y="26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857;p43">
                <a:extLst>
                  <a:ext uri="{FF2B5EF4-FFF2-40B4-BE49-F238E27FC236}">
                    <a16:creationId xmlns:a16="http://schemas.microsoft.com/office/drawing/2014/main" id="{9FB7A1BF-5103-4E6F-BFCC-7204C3765BCD}"/>
                  </a:ext>
                </a:extLst>
              </p:cNvPr>
              <p:cNvSpPr/>
              <p:nvPr/>
            </p:nvSpPr>
            <p:spPr>
              <a:xfrm>
                <a:off x="1238042" y="2182596"/>
                <a:ext cx="129224" cy="59401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11" extrusionOk="0">
                    <a:moveTo>
                      <a:pt x="1979" y="0"/>
                    </a:moveTo>
                    <a:lnTo>
                      <a:pt x="1850" y="26"/>
                    </a:lnTo>
                    <a:lnTo>
                      <a:pt x="1747" y="52"/>
                    </a:lnTo>
                    <a:lnTo>
                      <a:pt x="1516" y="129"/>
                    </a:lnTo>
                    <a:lnTo>
                      <a:pt x="1336" y="257"/>
                    </a:lnTo>
                    <a:lnTo>
                      <a:pt x="1182" y="437"/>
                    </a:lnTo>
                    <a:lnTo>
                      <a:pt x="1080" y="385"/>
                    </a:lnTo>
                    <a:lnTo>
                      <a:pt x="977" y="360"/>
                    </a:lnTo>
                    <a:lnTo>
                      <a:pt x="874" y="334"/>
                    </a:lnTo>
                    <a:lnTo>
                      <a:pt x="771" y="308"/>
                    </a:lnTo>
                    <a:lnTo>
                      <a:pt x="617" y="334"/>
                    </a:lnTo>
                    <a:lnTo>
                      <a:pt x="463" y="385"/>
                    </a:lnTo>
                    <a:lnTo>
                      <a:pt x="335" y="462"/>
                    </a:lnTo>
                    <a:lnTo>
                      <a:pt x="232" y="540"/>
                    </a:lnTo>
                    <a:lnTo>
                      <a:pt x="129" y="668"/>
                    </a:lnTo>
                    <a:lnTo>
                      <a:pt x="52" y="796"/>
                    </a:lnTo>
                    <a:lnTo>
                      <a:pt x="26" y="925"/>
                    </a:lnTo>
                    <a:lnTo>
                      <a:pt x="1" y="1079"/>
                    </a:lnTo>
                    <a:lnTo>
                      <a:pt x="1" y="1207"/>
                    </a:lnTo>
                    <a:lnTo>
                      <a:pt x="26" y="1310"/>
                    </a:lnTo>
                    <a:lnTo>
                      <a:pt x="2826" y="1310"/>
                    </a:lnTo>
                    <a:lnTo>
                      <a:pt x="2852" y="385"/>
                    </a:lnTo>
                    <a:lnTo>
                      <a:pt x="2646" y="283"/>
                    </a:lnTo>
                    <a:lnTo>
                      <a:pt x="2492" y="180"/>
                    </a:lnTo>
                    <a:lnTo>
                      <a:pt x="2338" y="77"/>
                    </a:lnTo>
                    <a:lnTo>
                      <a:pt x="2158" y="26"/>
                    </a:lnTo>
                    <a:lnTo>
                      <a:pt x="19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858;p43">
                <a:extLst>
                  <a:ext uri="{FF2B5EF4-FFF2-40B4-BE49-F238E27FC236}">
                    <a16:creationId xmlns:a16="http://schemas.microsoft.com/office/drawing/2014/main" id="{81BE8A36-D397-49E9-AEEE-215F7DFCFD94}"/>
                  </a:ext>
                </a:extLst>
              </p:cNvPr>
              <p:cNvSpPr/>
              <p:nvPr/>
            </p:nvSpPr>
            <p:spPr>
              <a:xfrm>
                <a:off x="1395172" y="1939329"/>
                <a:ext cx="162980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775" extrusionOk="0">
                    <a:moveTo>
                      <a:pt x="720" y="1"/>
                    </a:moveTo>
                    <a:lnTo>
                      <a:pt x="720" y="78"/>
                    </a:lnTo>
                    <a:lnTo>
                      <a:pt x="668" y="232"/>
                    </a:lnTo>
                    <a:lnTo>
                      <a:pt x="617" y="412"/>
                    </a:lnTo>
                    <a:lnTo>
                      <a:pt x="540" y="617"/>
                    </a:lnTo>
                    <a:lnTo>
                      <a:pt x="437" y="823"/>
                    </a:lnTo>
                    <a:lnTo>
                      <a:pt x="309" y="1003"/>
                    </a:lnTo>
                    <a:lnTo>
                      <a:pt x="154" y="1157"/>
                    </a:lnTo>
                    <a:lnTo>
                      <a:pt x="77" y="1208"/>
                    </a:lnTo>
                    <a:lnTo>
                      <a:pt x="0" y="1234"/>
                    </a:lnTo>
                    <a:lnTo>
                      <a:pt x="1208" y="2107"/>
                    </a:lnTo>
                    <a:lnTo>
                      <a:pt x="2595" y="2724"/>
                    </a:lnTo>
                    <a:lnTo>
                      <a:pt x="2723" y="2775"/>
                    </a:lnTo>
                    <a:lnTo>
                      <a:pt x="2877" y="2775"/>
                    </a:lnTo>
                    <a:lnTo>
                      <a:pt x="3057" y="2749"/>
                    </a:lnTo>
                    <a:lnTo>
                      <a:pt x="3237" y="2698"/>
                    </a:lnTo>
                    <a:lnTo>
                      <a:pt x="3365" y="2569"/>
                    </a:lnTo>
                    <a:lnTo>
                      <a:pt x="3494" y="2415"/>
                    </a:lnTo>
                    <a:lnTo>
                      <a:pt x="3545" y="2313"/>
                    </a:lnTo>
                    <a:lnTo>
                      <a:pt x="3571" y="2184"/>
                    </a:lnTo>
                    <a:lnTo>
                      <a:pt x="3596" y="2056"/>
                    </a:lnTo>
                    <a:lnTo>
                      <a:pt x="3571" y="1927"/>
                    </a:lnTo>
                    <a:lnTo>
                      <a:pt x="3545" y="1799"/>
                    </a:lnTo>
                    <a:lnTo>
                      <a:pt x="3468" y="1696"/>
                    </a:lnTo>
                    <a:lnTo>
                      <a:pt x="3391" y="1593"/>
                    </a:lnTo>
                    <a:lnTo>
                      <a:pt x="3288" y="1491"/>
                    </a:lnTo>
                    <a:lnTo>
                      <a:pt x="2081" y="617"/>
                    </a:lnTo>
                    <a:lnTo>
                      <a:pt x="7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859;p43">
                <a:extLst>
                  <a:ext uri="{FF2B5EF4-FFF2-40B4-BE49-F238E27FC236}">
                    <a16:creationId xmlns:a16="http://schemas.microsoft.com/office/drawing/2014/main" id="{C765A83B-71DC-4697-B557-1DADE5B36DFB}"/>
                  </a:ext>
                </a:extLst>
              </p:cNvPr>
              <p:cNvSpPr/>
              <p:nvPr/>
            </p:nvSpPr>
            <p:spPr>
              <a:xfrm>
                <a:off x="1214799" y="1939329"/>
                <a:ext cx="161802" cy="125735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2775" extrusionOk="0">
                    <a:moveTo>
                      <a:pt x="2851" y="1"/>
                    </a:moveTo>
                    <a:lnTo>
                      <a:pt x="1516" y="617"/>
                    </a:lnTo>
                    <a:lnTo>
                      <a:pt x="283" y="1491"/>
                    </a:lnTo>
                    <a:lnTo>
                      <a:pt x="154" y="1619"/>
                    </a:lnTo>
                    <a:lnTo>
                      <a:pt x="51" y="1748"/>
                    </a:lnTo>
                    <a:lnTo>
                      <a:pt x="0" y="1902"/>
                    </a:lnTo>
                    <a:lnTo>
                      <a:pt x="0" y="2081"/>
                    </a:lnTo>
                    <a:lnTo>
                      <a:pt x="0" y="2261"/>
                    </a:lnTo>
                    <a:lnTo>
                      <a:pt x="77" y="2415"/>
                    </a:lnTo>
                    <a:lnTo>
                      <a:pt x="154" y="2544"/>
                    </a:lnTo>
                    <a:lnTo>
                      <a:pt x="257" y="2621"/>
                    </a:lnTo>
                    <a:lnTo>
                      <a:pt x="360" y="2698"/>
                    </a:lnTo>
                    <a:lnTo>
                      <a:pt x="488" y="2749"/>
                    </a:lnTo>
                    <a:lnTo>
                      <a:pt x="617" y="2775"/>
                    </a:lnTo>
                    <a:lnTo>
                      <a:pt x="873" y="2775"/>
                    </a:lnTo>
                    <a:lnTo>
                      <a:pt x="1002" y="2724"/>
                    </a:lnTo>
                    <a:lnTo>
                      <a:pt x="2363" y="2107"/>
                    </a:lnTo>
                    <a:lnTo>
                      <a:pt x="3570" y="1234"/>
                    </a:lnTo>
                    <a:lnTo>
                      <a:pt x="3493" y="1208"/>
                    </a:lnTo>
                    <a:lnTo>
                      <a:pt x="3416" y="1157"/>
                    </a:lnTo>
                    <a:lnTo>
                      <a:pt x="3262" y="1003"/>
                    </a:lnTo>
                    <a:lnTo>
                      <a:pt x="3134" y="823"/>
                    </a:lnTo>
                    <a:lnTo>
                      <a:pt x="3031" y="617"/>
                    </a:lnTo>
                    <a:lnTo>
                      <a:pt x="2954" y="412"/>
                    </a:lnTo>
                    <a:lnTo>
                      <a:pt x="2903" y="232"/>
                    </a:lnTo>
                    <a:lnTo>
                      <a:pt x="2851" y="78"/>
                    </a:lnTo>
                    <a:lnTo>
                      <a:pt x="28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860;p43">
                <a:extLst>
                  <a:ext uri="{FF2B5EF4-FFF2-40B4-BE49-F238E27FC236}">
                    <a16:creationId xmlns:a16="http://schemas.microsoft.com/office/drawing/2014/main" id="{CA30212F-3E36-4513-B127-E29A8FFE908D}"/>
                  </a:ext>
                </a:extLst>
              </p:cNvPr>
              <p:cNvSpPr/>
              <p:nvPr/>
            </p:nvSpPr>
            <p:spPr>
              <a:xfrm>
                <a:off x="1347462" y="1758952"/>
                <a:ext cx="76846" cy="16415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3623" extrusionOk="0">
                    <a:moveTo>
                      <a:pt x="848" y="1"/>
                    </a:moveTo>
                    <a:lnTo>
                      <a:pt x="719" y="26"/>
                    </a:lnTo>
                    <a:lnTo>
                      <a:pt x="591" y="52"/>
                    </a:lnTo>
                    <a:lnTo>
                      <a:pt x="488" y="103"/>
                    </a:lnTo>
                    <a:lnTo>
                      <a:pt x="386" y="180"/>
                    </a:lnTo>
                    <a:lnTo>
                      <a:pt x="283" y="283"/>
                    </a:lnTo>
                    <a:lnTo>
                      <a:pt x="231" y="386"/>
                    </a:lnTo>
                    <a:lnTo>
                      <a:pt x="180" y="514"/>
                    </a:lnTo>
                    <a:lnTo>
                      <a:pt x="154" y="643"/>
                    </a:lnTo>
                    <a:lnTo>
                      <a:pt x="0" y="2133"/>
                    </a:lnTo>
                    <a:lnTo>
                      <a:pt x="154" y="3622"/>
                    </a:lnTo>
                    <a:lnTo>
                      <a:pt x="257" y="3545"/>
                    </a:lnTo>
                    <a:lnTo>
                      <a:pt x="411" y="3520"/>
                    </a:lnTo>
                    <a:lnTo>
                      <a:pt x="617" y="3494"/>
                    </a:lnTo>
                    <a:lnTo>
                      <a:pt x="848" y="3468"/>
                    </a:lnTo>
                    <a:lnTo>
                      <a:pt x="1079" y="3494"/>
                    </a:lnTo>
                    <a:lnTo>
                      <a:pt x="1284" y="3520"/>
                    </a:lnTo>
                    <a:lnTo>
                      <a:pt x="1464" y="3545"/>
                    </a:lnTo>
                    <a:lnTo>
                      <a:pt x="1567" y="3622"/>
                    </a:lnTo>
                    <a:lnTo>
                      <a:pt x="1695" y="2133"/>
                    </a:lnTo>
                    <a:lnTo>
                      <a:pt x="1567" y="643"/>
                    </a:lnTo>
                    <a:lnTo>
                      <a:pt x="1541" y="514"/>
                    </a:lnTo>
                    <a:lnTo>
                      <a:pt x="1490" y="386"/>
                    </a:lnTo>
                    <a:lnTo>
                      <a:pt x="1413" y="283"/>
                    </a:lnTo>
                    <a:lnTo>
                      <a:pt x="1336" y="180"/>
                    </a:lnTo>
                    <a:lnTo>
                      <a:pt x="1233" y="103"/>
                    </a:lnTo>
                    <a:lnTo>
                      <a:pt x="1105" y="52"/>
                    </a:lnTo>
                    <a:lnTo>
                      <a:pt x="976" y="26"/>
                    </a:ln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861;p43">
                <a:extLst>
                  <a:ext uri="{FF2B5EF4-FFF2-40B4-BE49-F238E27FC236}">
                    <a16:creationId xmlns:a16="http://schemas.microsoft.com/office/drawing/2014/main" id="{EBF67546-0A04-482A-8540-4592E55C349F}"/>
                  </a:ext>
                </a:extLst>
              </p:cNvPr>
              <p:cNvSpPr/>
              <p:nvPr/>
            </p:nvSpPr>
            <p:spPr>
              <a:xfrm>
                <a:off x="1356750" y="1983551"/>
                <a:ext cx="58223" cy="25844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704" extrusionOk="0">
                    <a:moveTo>
                      <a:pt x="566" y="1"/>
                    </a:moveTo>
                    <a:lnTo>
                      <a:pt x="103" y="489"/>
                    </a:lnTo>
                    <a:lnTo>
                      <a:pt x="1" y="5703"/>
                    </a:lnTo>
                    <a:lnTo>
                      <a:pt x="1285" y="5703"/>
                    </a:lnTo>
                    <a:lnTo>
                      <a:pt x="1182" y="489"/>
                    </a:lnTo>
                    <a:lnTo>
                      <a:pt x="848" y="258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862;p43">
                <a:extLst>
                  <a:ext uri="{FF2B5EF4-FFF2-40B4-BE49-F238E27FC236}">
                    <a16:creationId xmlns:a16="http://schemas.microsoft.com/office/drawing/2014/main" id="{F53765F9-D542-4648-96C7-54FE49129BE7}"/>
                  </a:ext>
                </a:extLst>
              </p:cNvPr>
              <p:cNvSpPr/>
              <p:nvPr/>
            </p:nvSpPr>
            <p:spPr>
              <a:xfrm>
                <a:off x="1342795" y="190910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927" extrusionOk="0">
                    <a:moveTo>
                      <a:pt x="951" y="0"/>
                    </a:moveTo>
                    <a:lnTo>
                      <a:pt x="771" y="26"/>
                    </a:lnTo>
                    <a:lnTo>
                      <a:pt x="591" y="77"/>
                    </a:lnTo>
                    <a:lnTo>
                      <a:pt x="411" y="154"/>
                    </a:lnTo>
                    <a:lnTo>
                      <a:pt x="283" y="283"/>
                    </a:lnTo>
                    <a:lnTo>
                      <a:pt x="155" y="411"/>
                    </a:lnTo>
                    <a:lnTo>
                      <a:pt x="78" y="591"/>
                    </a:lnTo>
                    <a:lnTo>
                      <a:pt x="0" y="771"/>
                    </a:lnTo>
                    <a:lnTo>
                      <a:pt x="0" y="950"/>
                    </a:lnTo>
                    <a:lnTo>
                      <a:pt x="0" y="1156"/>
                    </a:lnTo>
                    <a:lnTo>
                      <a:pt x="78" y="1336"/>
                    </a:lnTo>
                    <a:lnTo>
                      <a:pt x="155" y="1490"/>
                    </a:lnTo>
                    <a:lnTo>
                      <a:pt x="283" y="1644"/>
                    </a:lnTo>
                    <a:lnTo>
                      <a:pt x="411" y="1772"/>
                    </a:lnTo>
                    <a:lnTo>
                      <a:pt x="591" y="1849"/>
                    </a:lnTo>
                    <a:lnTo>
                      <a:pt x="771" y="1901"/>
                    </a:lnTo>
                    <a:lnTo>
                      <a:pt x="951" y="1926"/>
                    </a:lnTo>
                    <a:lnTo>
                      <a:pt x="1156" y="1901"/>
                    </a:lnTo>
                    <a:lnTo>
                      <a:pt x="1336" y="1849"/>
                    </a:lnTo>
                    <a:lnTo>
                      <a:pt x="1490" y="1772"/>
                    </a:lnTo>
                    <a:lnTo>
                      <a:pt x="1644" y="1644"/>
                    </a:lnTo>
                    <a:lnTo>
                      <a:pt x="1747" y="1490"/>
                    </a:lnTo>
                    <a:lnTo>
                      <a:pt x="1850" y="1336"/>
                    </a:lnTo>
                    <a:lnTo>
                      <a:pt x="1901" y="1156"/>
                    </a:lnTo>
                    <a:lnTo>
                      <a:pt x="1927" y="950"/>
                    </a:lnTo>
                    <a:lnTo>
                      <a:pt x="1901" y="771"/>
                    </a:lnTo>
                    <a:lnTo>
                      <a:pt x="1850" y="591"/>
                    </a:lnTo>
                    <a:lnTo>
                      <a:pt x="1747" y="411"/>
                    </a:lnTo>
                    <a:lnTo>
                      <a:pt x="1644" y="283"/>
                    </a:lnTo>
                    <a:lnTo>
                      <a:pt x="1490" y="154"/>
                    </a:lnTo>
                    <a:lnTo>
                      <a:pt x="1336" y="77"/>
                    </a:lnTo>
                    <a:lnTo>
                      <a:pt x="1156" y="26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References</a:t>
            </a:r>
            <a:endParaRPr>
              <a:latin typeface="+mj-lt"/>
            </a:endParaRPr>
          </a:p>
        </p:txBody>
      </p:sp>
      <p:grpSp>
        <p:nvGrpSpPr>
          <p:cNvPr id="2269" name="Google Shape;2269;p37"/>
          <p:cNvGrpSpPr/>
          <p:nvPr/>
        </p:nvGrpSpPr>
        <p:grpSpPr>
          <a:xfrm>
            <a:off x="3109913" y="1213263"/>
            <a:ext cx="3047650" cy="3047675"/>
            <a:chOff x="6282800" y="1417425"/>
            <a:chExt cx="3047650" cy="3047675"/>
          </a:xfrm>
        </p:grpSpPr>
        <p:sp>
          <p:nvSpPr>
            <p:cNvPr id="2270" name="Google Shape;2270;p37"/>
            <p:cNvSpPr/>
            <p:nvPr/>
          </p:nvSpPr>
          <p:spPr>
            <a:xfrm>
              <a:off x="6282800" y="2648175"/>
              <a:ext cx="527325" cy="1296300"/>
            </a:xfrm>
            <a:custGeom>
              <a:avLst/>
              <a:gdLst/>
              <a:ahLst/>
              <a:cxnLst/>
              <a:rect l="l" t="t" r="r" b="b"/>
              <a:pathLst>
                <a:path w="21093" h="51852" extrusionOk="0">
                  <a:moveTo>
                    <a:pt x="1149" y="0"/>
                  </a:moveTo>
                  <a:lnTo>
                    <a:pt x="976" y="842"/>
                  </a:lnTo>
                  <a:lnTo>
                    <a:pt x="842" y="1685"/>
                  </a:lnTo>
                  <a:lnTo>
                    <a:pt x="708" y="2527"/>
                  </a:lnTo>
                  <a:lnTo>
                    <a:pt x="574" y="3388"/>
                  </a:lnTo>
                  <a:lnTo>
                    <a:pt x="460" y="4230"/>
                  </a:lnTo>
                  <a:lnTo>
                    <a:pt x="364" y="5092"/>
                  </a:lnTo>
                  <a:lnTo>
                    <a:pt x="287" y="5934"/>
                  </a:lnTo>
                  <a:lnTo>
                    <a:pt x="211" y="6795"/>
                  </a:lnTo>
                  <a:lnTo>
                    <a:pt x="134" y="7637"/>
                  </a:lnTo>
                  <a:lnTo>
                    <a:pt x="96" y="8499"/>
                  </a:lnTo>
                  <a:lnTo>
                    <a:pt x="58" y="9360"/>
                  </a:lnTo>
                  <a:lnTo>
                    <a:pt x="19" y="10202"/>
                  </a:lnTo>
                  <a:lnTo>
                    <a:pt x="0" y="11063"/>
                  </a:lnTo>
                  <a:lnTo>
                    <a:pt x="0" y="11925"/>
                  </a:lnTo>
                  <a:lnTo>
                    <a:pt x="19" y="12767"/>
                  </a:lnTo>
                  <a:lnTo>
                    <a:pt x="39" y="13628"/>
                  </a:lnTo>
                  <a:lnTo>
                    <a:pt x="58" y="14490"/>
                  </a:lnTo>
                  <a:lnTo>
                    <a:pt x="115" y="15351"/>
                  </a:lnTo>
                  <a:lnTo>
                    <a:pt x="173" y="16193"/>
                  </a:lnTo>
                  <a:lnTo>
                    <a:pt x="230" y="17054"/>
                  </a:lnTo>
                  <a:lnTo>
                    <a:pt x="326" y="17897"/>
                  </a:lnTo>
                  <a:lnTo>
                    <a:pt x="402" y="18758"/>
                  </a:lnTo>
                  <a:lnTo>
                    <a:pt x="517" y="19600"/>
                  </a:lnTo>
                  <a:lnTo>
                    <a:pt x="632" y="20461"/>
                  </a:lnTo>
                  <a:lnTo>
                    <a:pt x="766" y="21304"/>
                  </a:lnTo>
                  <a:lnTo>
                    <a:pt x="900" y="22146"/>
                  </a:lnTo>
                  <a:lnTo>
                    <a:pt x="1053" y="22988"/>
                  </a:lnTo>
                  <a:lnTo>
                    <a:pt x="1206" y="23830"/>
                  </a:lnTo>
                  <a:lnTo>
                    <a:pt x="1398" y="24672"/>
                  </a:lnTo>
                  <a:lnTo>
                    <a:pt x="1570" y="25514"/>
                  </a:lnTo>
                  <a:lnTo>
                    <a:pt x="1780" y="26357"/>
                  </a:lnTo>
                  <a:lnTo>
                    <a:pt x="1991" y="27180"/>
                  </a:lnTo>
                  <a:lnTo>
                    <a:pt x="2221" y="28022"/>
                  </a:lnTo>
                  <a:lnTo>
                    <a:pt x="2450" y="28845"/>
                  </a:lnTo>
                  <a:lnTo>
                    <a:pt x="2699" y="29668"/>
                  </a:lnTo>
                  <a:lnTo>
                    <a:pt x="2948" y="30491"/>
                  </a:lnTo>
                  <a:lnTo>
                    <a:pt x="3216" y="31314"/>
                  </a:lnTo>
                  <a:lnTo>
                    <a:pt x="3503" y="32137"/>
                  </a:lnTo>
                  <a:lnTo>
                    <a:pt x="3809" y="32960"/>
                  </a:lnTo>
                  <a:lnTo>
                    <a:pt x="4115" y="33764"/>
                  </a:lnTo>
                  <a:lnTo>
                    <a:pt x="4422" y="34568"/>
                  </a:lnTo>
                  <a:lnTo>
                    <a:pt x="4766" y="35372"/>
                  </a:lnTo>
                  <a:lnTo>
                    <a:pt x="5111" y="36176"/>
                  </a:lnTo>
                  <a:lnTo>
                    <a:pt x="5455" y="36980"/>
                  </a:lnTo>
                  <a:lnTo>
                    <a:pt x="5819" y="37764"/>
                  </a:lnTo>
                  <a:lnTo>
                    <a:pt x="6202" y="38549"/>
                  </a:lnTo>
                  <a:lnTo>
                    <a:pt x="6604" y="39334"/>
                  </a:lnTo>
                  <a:lnTo>
                    <a:pt x="7006" y="40119"/>
                  </a:lnTo>
                  <a:lnTo>
                    <a:pt x="7408" y="40884"/>
                  </a:lnTo>
                  <a:lnTo>
                    <a:pt x="7848" y="41650"/>
                  </a:lnTo>
                  <a:lnTo>
                    <a:pt x="8288" y="42416"/>
                  </a:lnTo>
                  <a:lnTo>
                    <a:pt x="8728" y="43181"/>
                  </a:lnTo>
                  <a:lnTo>
                    <a:pt x="9188" y="43928"/>
                  </a:lnTo>
                  <a:lnTo>
                    <a:pt x="9666" y="44674"/>
                  </a:lnTo>
                  <a:lnTo>
                    <a:pt x="10145" y="45421"/>
                  </a:lnTo>
                  <a:lnTo>
                    <a:pt x="10661" y="46167"/>
                  </a:lnTo>
                  <a:lnTo>
                    <a:pt x="11159" y="46894"/>
                  </a:lnTo>
                  <a:lnTo>
                    <a:pt x="11676" y="47622"/>
                  </a:lnTo>
                  <a:lnTo>
                    <a:pt x="12212" y="48349"/>
                  </a:lnTo>
                  <a:lnTo>
                    <a:pt x="12767" y="49057"/>
                  </a:lnTo>
                  <a:lnTo>
                    <a:pt x="13322" y="49765"/>
                  </a:lnTo>
                  <a:lnTo>
                    <a:pt x="13896" y="50474"/>
                  </a:lnTo>
                  <a:lnTo>
                    <a:pt x="14470" y="51163"/>
                  </a:lnTo>
                  <a:lnTo>
                    <a:pt x="15064" y="51852"/>
                  </a:lnTo>
                  <a:lnTo>
                    <a:pt x="21093" y="46626"/>
                  </a:lnTo>
                  <a:lnTo>
                    <a:pt x="20576" y="46014"/>
                  </a:lnTo>
                  <a:lnTo>
                    <a:pt x="20079" y="45421"/>
                  </a:lnTo>
                  <a:lnTo>
                    <a:pt x="19581" y="44808"/>
                  </a:lnTo>
                  <a:lnTo>
                    <a:pt x="19102" y="44196"/>
                  </a:lnTo>
                  <a:lnTo>
                    <a:pt x="18624" y="43564"/>
                  </a:lnTo>
                  <a:lnTo>
                    <a:pt x="18165" y="42951"/>
                  </a:lnTo>
                  <a:lnTo>
                    <a:pt x="17265" y="41688"/>
                  </a:lnTo>
                  <a:lnTo>
                    <a:pt x="16404" y="40387"/>
                  </a:lnTo>
                  <a:lnTo>
                    <a:pt x="15581" y="39085"/>
                  </a:lnTo>
                  <a:lnTo>
                    <a:pt x="14815" y="37764"/>
                  </a:lnTo>
                  <a:lnTo>
                    <a:pt x="14088" y="36425"/>
                  </a:lnTo>
                  <a:lnTo>
                    <a:pt x="13399" y="35066"/>
                  </a:lnTo>
                  <a:lnTo>
                    <a:pt x="12748" y="33687"/>
                  </a:lnTo>
                  <a:lnTo>
                    <a:pt x="12135" y="32309"/>
                  </a:lnTo>
                  <a:lnTo>
                    <a:pt x="11580" y="30912"/>
                  </a:lnTo>
                  <a:lnTo>
                    <a:pt x="11044" y="29496"/>
                  </a:lnTo>
                  <a:lnTo>
                    <a:pt x="10566" y="28060"/>
                  </a:lnTo>
                  <a:lnTo>
                    <a:pt x="10126" y="26625"/>
                  </a:lnTo>
                  <a:lnTo>
                    <a:pt x="9724" y="25189"/>
                  </a:lnTo>
                  <a:lnTo>
                    <a:pt x="9360" y="23734"/>
                  </a:lnTo>
                  <a:lnTo>
                    <a:pt x="9054" y="22280"/>
                  </a:lnTo>
                  <a:lnTo>
                    <a:pt x="8786" y="20806"/>
                  </a:lnTo>
                  <a:lnTo>
                    <a:pt x="8537" y="19332"/>
                  </a:lnTo>
                  <a:lnTo>
                    <a:pt x="8345" y="17858"/>
                  </a:lnTo>
                  <a:lnTo>
                    <a:pt x="8211" y="16384"/>
                  </a:lnTo>
                  <a:lnTo>
                    <a:pt x="8097" y="14891"/>
                  </a:lnTo>
                  <a:lnTo>
                    <a:pt x="8020" y="13399"/>
                  </a:lnTo>
                  <a:lnTo>
                    <a:pt x="8001" y="11925"/>
                  </a:lnTo>
                  <a:lnTo>
                    <a:pt x="8020" y="10432"/>
                  </a:lnTo>
                  <a:lnTo>
                    <a:pt x="8078" y="8939"/>
                  </a:lnTo>
                  <a:lnTo>
                    <a:pt x="8173" y="7465"/>
                  </a:lnTo>
                  <a:lnTo>
                    <a:pt x="8326" y="5972"/>
                  </a:lnTo>
                  <a:lnTo>
                    <a:pt x="8499" y="4498"/>
                  </a:lnTo>
                  <a:lnTo>
                    <a:pt x="8728" y="3024"/>
                  </a:lnTo>
                  <a:lnTo>
                    <a:pt x="8996" y="1551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7"/>
            <p:cNvSpPr/>
            <p:nvPr/>
          </p:nvSpPr>
          <p:spPr>
            <a:xfrm>
              <a:off x="6365575" y="1499750"/>
              <a:ext cx="1011125" cy="1011600"/>
            </a:xfrm>
            <a:custGeom>
              <a:avLst/>
              <a:gdLst/>
              <a:ahLst/>
              <a:cxnLst/>
              <a:rect l="l" t="t" r="r" b="b"/>
              <a:pathLst>
                <a:path w="40445" h="40464" extrusionOk="0">
                  <a:moveTo>
                    <a:pt x="37822" y="0"/>
                  </a:moveTo>
                  <a:lnTo>
                    <a:pt x="37037" y="287"/>
                  </a:lnTo>
                  <a:lnTo>
                    <a:pt x="36233" y="574"/>
                  </a:lnTo>
                  <a:lnTo>
                    <a:pt x="35449" y="880"/>
                  </a:lnTo>
                  <a:lnTo>
                    <a:pt x="34664" y="1187"/>
                  </a:lnTo>
                  <a:lnTo>
                    <a:pt x="33879" y="1512"/>
                  </a:lnTo>
                  <a:lnTo>
                    <a:pt x="33094" y="1857"/>
                  </a:lnTo>
                  <a:lnTo>
                    <a:pt x="32329" y="2201"/>
                  </a:lnTo>
                  <a:lnTo>
                    <a:pt x="31563" y="2546"/>
                  </a:lnTo>
                  <a:lnTo>
                    <a:pt x="30778" y="2929"/>
                  </a:lnTo>
                  <a:lnTo>
                    <a:pt x="30032" y="3311"/>
                  </a:lnTo>
                  <a:lnTo>
                    <a:pt x="29266" y="3694"/>
                  </a:lnTo>
                  <a:lnTo>
                    <a:pt x="28520" y="4096"/>
                  </a:lnTo>
                  <a:lnTo>
                    <a:pt x="27754" y="4517"/>
                  </a:lnTo>
                  <a:lnTo>
                    <a:pt x="27008" y="4938"/>
                  </a:lnTo>
                  <a:lnTo>
                    <a:pt x="26280" y="5379"/>
                  </a:lnTo>
                  <a:lnTo>
                    <a:pt x="25534" y="5838"/>
                  </a:lnTo>
                  <a:lnTo>
                    <a:pt x="24807" y="6297"/>
                  </a:lnTo>
                  <a:lnTo>
                    <a:pt x="24079" y="6757"/>
                  </a:lnTo>
                  <a:lnTo>
                    <a:pt x="23371" y="7254"/>
                  </a:lnTo>
                  <a:lnTo>
                    <a:pt x="22644" y="7733"/>
                  </a:lnTo>
                  <a:lnTo>
                    <a:pt x="21935" y="8250"/>
                  </a:lnTo>
                  <a:lnTo>
                    <a:pt x="21246" y="8766"/>
                  </a:lnTo>
                  <a:lnTo>
                    <a:pt x="20538" y="9283"/>
                  </a:lnTo>
                  <a:lnTo>
                    <a:pt x="19849" y="9838"/>
                  </a:lnTo>
                  <a:lnTo>
                    <a:pt x="19160" y="10374"/>
                  </a:lnTo>
                  <a:lnTo>
                    <a:pt x="18490" y="10948"/>
                  </a:lnTo>
                  <a:lnTo>
                    <a:pt x="17820" y="11523"/>
                  </a:lnTo>
                  <a:lnTo>
                    <a:pt x="17150" y="12097"/>
                  </a:lnTo>
                  <a:lnTo>
                    <a:pt x="16480" y="12690"/>
                  </a:lnTo>
                  <a:lnTo>
                    <a:pt x="15830" y="13303"/>
                  </a:lnTo>
                  <a:lnTo>
                    <a:pt x="15179" y="13934"/>
                  </a:lnTo>
                  <a:lnTo>
                    <a:pt x="14547" y="14566"/>
                  </a:lnTo>
                  <a:lnTo>
                    <a:pt x="13916" y="15198"/>
                  </a:lnTo>
                  <a:lnTo>
                    <a:pt x="13303" y="15848"/>
                  </a:lnTo>
                  <a:lnTo>
                    <a:pt x="12691" y="16499"/>
                  </a:lnTo>
                  <a:lnTo>
                    <a:pt x="12097" y="17150"/>
                  </a:lnTo>
                  <a:lnTo>
                    <a:pt x="11504" y="17820"/>
                  </a:lnTo>
                  <a:lnTo>
                    <a:pt x="10930" y="18490"/>
                  </a:lnTo>
                  <a:lnTo>
                    <a:pt x="10375" y="19179"/>
                  </a:lnTo>
                  <a:lnTo>
                    <a:pt x="9820" y="19868"/>
                  </a:lnTo>
                  <a:lnTo>
                    <a:pt x="9284" y="20557"/>
                  </a:lnTo>
                  <a:lnTo>
                    <a:pt x="8748" y="21246"/>
                  </a:lnTo>
                  <a:lnTo>
                    <a:pt x="8231" y="21954"/>
                  </a:lnTo>
                  <a:lnTo>
                    <a:pt x="7733" y="22662"/>
                  </a:lnTo>
                  <a:lnTo>
                    <a:pt x="7236" y="23371"/>
                  </a:lnTo>
                  <a:lnTo>
                    <a:pt x="6757" y="24098"/>
                  </a:lnTo>
                  <a:lnTo>
                    <a:pt x="6279" y="24825"/>
                  </a:lnTo>
                  <a:lnTo>
                    <a:pt x="5819" y="25553"/>
                  </a:lnTo>
                  <a:lnTo>
                    <a:pt x="5379" y="26280"/>
                  </a:lnTo>
                  <a:lnTo>
                    <a:pt x="4939" y="27026"/>
                  </a:lnTo>
                  <a:lnTo>
                    <a:pt x="4499" y="27773"/>
                  </a:lnTo>
                  <a:lnTo>
                    <a:pt x="4097" y="28519"/>
                  </a:lnTo>
                  <a:lnTo>
                    <a:pt x="3695" y="29285"/>
                  </a:lnTo>
                  <a:lnTo>
                    <a:pt x="3293" y="30031"/>
                  </a:lnTo>
                  <a:lnTo>
                    <a:pt x="2910" y="30797"/>
                  </a:lnTo>
                  <a:lnTo>
                    <a:pt x="2546" y="31563"/>
                  </a:lnTo>
                  <a:lnTo>
                    <a:pt x="2183" y="32328"/>
                  </a:lnTo>
                  <a:lnTo>
                    <a:pt x="1838" y="33113"/>
                  </a:lnTo>
                  <a:lnTo>
                    <a:pt x="1513" y="33898"/>
                  </a:lnTo>
                  <a:lnTo>
                    <a:pt x="1187" y="34683"/>
                  </a:lnTo>
                  <a:lnTo>
                    <a:pt x="862" y="35467"/>
                  </a:lnTo>
                  <a:lnTo>
                    <a:pt x="556" y="36252"/>
                  </a:lnTo>
                  <a:lnTo>
                    <a:pt x="269" y="37037"/>
                  </a:lnTo>
                  <a:lnTo>
                    <a:pt x="1" y="37841"/>
                  </a:lnTo>
                  <a:lnTo>
                    <a:pt x="7561" y="40463"/>
                  </a:lnTo>
                  <a:lnTo>
                    <a:pt x="8059" y="39085"/>
                  </a:lnTo>
                  <a:lnTo>
                    <a:pt x="8595" y="37707"/>
                  </a:lnTo>
                  <a:lnTo>
                    <a:pt x="9150" y="36348"/>
                  </a:lnTo>
                  <a:lnTo>
                    <a:pt x="9762" y="35008"/>
                  </a:lnTo>
                  <a:lnTo>
                    <a:pt x="10413" y="33668"/>
                  </a:lnTo>
                  <a:lnTo>
                    <a:pt x="11121" y="32347"/>
                  </a:lnTo>
                  <a:lnTo>
                    <a:pt x="11848" y="31065"/>
                  </a:lnTo>
                  <a:lnTo>
                    <a:pt x="12614" y="29763"/>
                  </a:lnTo>
                  <a:lnTo>
                    <a:pt x="13418" y="28500"/>
                  </a:lnTo>
                  <a:lnTo>
                    <a:pt x="14279" y="27256"/>
                  </a:lnTo>
                  <a:lnTo>
                    <a:pt x="15160" y="26031"/>
                  </a:lnTo>
                  <a:lnTo>
                    <a:pt x="16078" y="24825"/>
                  </a:lnTo>
                  <a:lnTo>
                    <a:pt x="17055" y="23639"/>
                  </a:lnTo>
                  <a:lnTo>
                    <a:pt x="18069" y="22471"/>
                  </a:lnTo>
                  <a:lnTo>
                    <a:pt x="19103" y="21323"/>
                  </a:lnTo>
                  <a:lnTo>
                    <a:pt x="20194" y="20212"/>
                  </a:lnTo>
                  <a:lnTo>
                    <a:pt x="21323" y="19121"/>
                  </a:lnTo>
                  <a:lnTo>
                    <a:pt x="22452" y="18069"/>
                  </a:lnTo>
                  <a:lnTo>
                    <a:pt x="23620" y="17073"/>
                  </a:lnTo>
                  <a:lnTo>
                    <a:pt x="24807" y="16097"/>
                  </a:lnTo>
                  <a:lnTo>
                    <a:pt x="26012" y="15178"/>
                  </a:lnTo>
                  <a:lnTo>
                    <a:pt x="27237" y="14279"/>
                  </a:lnTo>
                  <a:lnTo>
                    <a:pt x="28501" y="13437"/>
                  </a:lnTo>
                  <a:lnTo>
                    <a:pt x="29764" y="12633"/>
                  </a:lnTo>
                  <a:lnTo>
                    <a:pt x="31046" y="11848"/>
                  </a:lnTo>
                  <a:lnTo>
                    <a:pt x="32348" y="11121"/>
                  </a:lnTo>
                  <a:lnTo>
                    <a:pt x="33649" y="10432"/>
                  </a:lnTo>
                  <a:lnTo>
                    <a:pt x="34989" y="9781"/>
                  </a:lnTo>
                  <a:lnTo>
                    <a:pt x="36329" y="9168"/>
                  </a:lnTo>
                  <a:lnTo>
                    <a:pt x="37688" y="8594"/>
                  </a:lnTo>
                  <a:lnTo>
                    <a:pt x="39066" y="8058"/>
                  </a:lnTo>
                  <a:lnTo>
                    <a:pt x="40444" y="7561"/>
                  </a:lnTo>
                  <a:lnTo>
                    <a:pt x="37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7"/>
            <p:cNvSpPr/>
            <p:nvPr/>
          </p:nvSpPr>
          <p:spPr>
            <a:xfrm>
              <a:off x="7513525" y="1417425"/>
              <a:ext cx="1296300" cy="527350"/>
            </a:xfrm>
            <a:custGeom>
              <a:avLst/>
              <a:gdLst/>
              <a:ahLst/>
              <a:cxnLst/>
              <a:rect l="l" t="t" r="r" b="b"/>
              <a:pathLst>
                <a:path w="51852" h="21094" extrusionOk="0">
                  <a:moveTo>
                    <a:pt x="11064" y="1"/>
                  </a:moveTo>
                  <a:lnTo>
                    <a:pt x="10221" y="20"/>
                  </a:lnTo>
                  <a:lnTo>
                    <a:pt x="9360" y="39"/>
                  </a:lnTo>
                  <a:lnTo>
                    <a:pt x="8499" y="77"/>
                  </a:lnTo>
                  <a:lnTo>
                    <a:pt x="7657" y="135"/>
                  </a:lnTo>
                  <a:lnTo>
                    <a:pt x="6795" y="192"/>
                  </a:lnTo>
                  <a:lnTo>
                    <a:pt x="5934" y="269"/>
                  </a:lnTo>
                  <a:lnTo>
                    <a:pt x="5092" y="365"/>
                  </a:lnTo>
                  <a:lnTo>
                    <a:pt x="4230" y="460"/>
                  </a:lnTo>
                  <a:lnTo>
                    <a:pt x="3388" y="575"/>
                  </a:lnTo>
                  <a:lnTo>
                    <a:pt x="2546" y="690"/>
                  </a:lnTo>
                  <a:lnTo>
                    <a:pt x="1685" y="824"/>
                  </a:lnTo>
                  <a:lnTo>
                    <a:pt x="843" y="977"/>
                  </a:lnTo>
                  <a:lnTo>
                    <a:pt x="0" y="1130"/>
                  </a:lnTo>
                  <a:lnTo>
                    <a:pt x="1570" y="8978"/>
                  </a:lnTo>
                  <a:lnTo>
                    <a:pt x="3025" y="8729"/>
                  </a:lnTo>
                  <a:lnTo>
                    <a:pt x="4498" y="8499"/>
                  </a:lnTo>
                  <a:lnTo>
                    <a:pt x="5991" y="8308"/>
                  </a:lnTo>
                  <a:lnTo>
                    <a:pt x="7465" y="8174"/>
                  </a:lnTo>
                  <a:lnTo>
                    <a:pt x="8958" y="8078"/>
                  </a:lnTo>
                  <a:lnTo>
                    <a:pt x="10432" y="8021"/>
                  </a:lnTo>
                  <a:lnTo>
                    <a:pt x="11925" y="8002"/>
                  </a:lnTo>
                  <a:lnTo>
                    <a:pt x="13418" y="8021"/>
                  </a:lnTo>
                  <a:lnTo>
                    <a:pt x="14892" y="8097"/>
                  </a:lnTo>
                  <a:lnTo>
                    <a:pt x="16385" y="8193"/>
                  </a:lnTo>
                  <a:lnTo>
                    <a:pt x="17858" y="8346"/>
                  </a:lnTo>
                  <a:lnTo>
                    <a:pt x="19351" y="8538"/>
                  </a:lnTo>
                  <a:lnTo>
                    <a:pt x="20825" y="8767"/>
                  </a:lnTo>
                  <a:lnTo>
                    <a:pt x="22280" y="9054"/>
                  </a:lnTo>
                  <a:lnTo>
                    <a:pt x="23734" y="9361"/>
                  </a:lnTo>
                  <a:lnTo>
                    <a:pt x="25189" y="9724"/>
                  </a:lnTo>
                  <a:lnTo>
                    <a:pt x="26644" y="10126"/>
                  </a:lnTo>
                  <a:lnTo>
                    <a:pt x="28079" y="10566"/>
                  </a:lnTo>
                  <a:lnTo>
                    <a:pt x="29496" y="11045"/>
                  </a:lnTo>
                  <a:lnTo>
                    <a:pt x="30912" y="11562"/>
                  </a:lnTo>
                  <a:lnTo>
                    <a:pt x="32309" y="12136"/>
                  </a:lnTo>
                  <a:lnTo>
                    <a:pt x="33707" y="12748"/>
                  </a:lnTo>
                  <a:lnTo>
                    <a:pt x="35066" y="13399"/>
                  </a:lnTo>
                  <a:lnTo>
                    <a:pt x="36425" y="14088"/>
                  </a:lnTo>
                  <a:lnTo>
                    <a:pt x="37764" y="14816"/>
                  </a:lnTo>
                  <a:lnTo>
                    <a:pt x="39085" y="15581"/>
                  </a:lnTo>
                  <a:lnTo>
                    <a:pt x="40406" y="16404"/>
                  </a:lnTo>
                  <a:lnTo>
                    <a:pt x="41688" y="17246"/>
                  </a:lnTo>
                  <a:lnTo>
                    <a:pt x="42951" y="18146"/>
                  </a:lnTo>
                  <a:lnTo>
                    <a:pt x="43583" y="18625"/>
                  </a:lnTo>
                  <a:lnTo>
                    <a:pt x="44196" y="19084"/>
                  </a:lnTo>
                  <a:lnTo>
                    <a:pt x="44808" y="19582"/>
                  </a:lnTo>
                  <a:lnTo>
                    <a:pt x="45421" y="20079"/>
                  </a:lnTo>
                  <a:lnTo>
                    <a:pt x="46033" y="20577"/>
                  </a:lnTo>
                  <a:lnTo>
                    <a:pt x="46626" y="21094"/>
                  </a:lnTo>
                  <a:lnTo>
                    <a:pt x="51852" y="15064"/>
                  </a:lnTo>
                  <a:lnTo>
                    <a:pt x="51163" y="14471"/>
                  </a:lnTo>
                  <a:lnTo>
                    <a:pt x="50474" y="13897"/>
                  </a:lnTo>
                  <a:lnTo>
                    <a:pt x="49765" y="13323"/>
                  </a:lnTo>
                  <a:lnTo>
                    <a:pt x="49057" y="12768"/>
                  </a:lnTo>
                  <a:lnTo>
                    <a:pt x="48349" y="12212"/>
                  </a:lnTo>
                  <a:lnTo>
                    <a:pt x="47622" y="11677"/>
                  </a:lnTo>
                  <a:lnTo>
                    <a:pt x="46894" y="11160"/>
                  </a:lnTo>
                  <a:lnTo>
                    <a:pt x="46167" y="10643"/>
                  </a:lnTo>
                  <a:lnTo>
                    <a:pt x="45440" y="10145"/>
                  </a:lnTo>
                  <a:lnTo>
                    <a:pt x="44693" y="9667"/>
                  </a:lnTo>
                  <a:lnTo>
                    <a:pt x="43947" y="9188"/>
                  </a:lnTo>
                  <a:lnTo>
                    <a:pt x="43181" y="8729"/>
                  </a:lnTo>
                  <a:lnTo>
                    <a:pt x="42435" y="8270"/>
                  </a:lnTo>
                  <a:lnTo>
                    <a:pt x="41669" y="7829"/>
                  </a:lnTo>
                  <a:lnTo>
                    <a:pt x="40884" y="7408"/>
                  </a:lnTo>
                  <a:lnTo>
                    <a:pt x="40119" y="6987"/>
                  </a:lnTo>
                  <a:lnTo>
                    <a:pt x="39334" y="6585"/>
                  </a:lnTo>
                  <a:lnTo>
                    <a:pt x="38549" y="6202"/>
                  </a:lnTo>
                  <a:lnTo>
                    <a:pt x="37764" y="5820"/>
                  </a:lnTo>
                  <a:lnTo>
                    <a:pt x="36980" y="5456"/>
                  </a:lnTo>
                  <a:lnTo>
                    <a:pt x="36176" y="5092"/>
                  </a:lnTo>
                  <a:lnTo>
                    <a:pt x="35372" y="4748"/>
                  </a:lnTo>
                  <a:lnTo>
                    <a:pt x="34568" y="4422"/>
                  </a:lnTo>
                  <a:lnTo>
                    <a:pt x="33764" y="4116"/>
                  </a:lnTo>
                  <a:lnTo>
                    <a:pt x="32960" y="3791"/>
                  </a:lnTo>
                  <a:lnTo>
                    <a:pt x="32137" y="3504"/>
                  </a:lnTo>
                  <a:lnTo>
                    <a:pt x="31333" y="3216"/>
                  </a:lnTo>
                  <a:lnTo>
                    <a:pt x="30510" y="2949"/>
                  </a:lnTo>
                  <a:lnTo>
                    <a:pt x="29687" y="2681"/>
                  </a:lnTo>
                  <a:lnTo>
                    <a:pt x="28864" y="2451"/>
                  </a:lnTo>
                  <a:lnTo>
                    <a:pt x="28022" y="2202"/>
                  </a:lnTo>
                  <a:lnTo>
                    <a:pt x="27199" y="1991"/>
                  </a:lnTo>
                  <a:lnTo>
                    <a:pt x="26357" y="1781"/>
                  </a:lnTo>
                  <a:lnTo>
                    <a:pt x="25515" y="1570"/>
                  </a:lnTo>
                  <a:lnTo>
                    <a:pt x="24692" y="1379"/>
                  </a:lnTo>
                  <a:lnTo>
                    <a:pt x="23849" y="1207"/>
                  </a:lnTo>
                  <a:lnTo>
                    <a:pt x="23007" y="1054"/>
                  </a:lnTo>
                  <a:lnTo>
                    <a:pt x="22146" y="900"/>
                  </a:lnTo>
                  <a:lnTo>
                    <a:pt x="21304" y="747"/>
                  </a:lnTo>
                  <a:lnTo>
                    <a:pt x="20461" y="633"/>
                  </a:lnTo>
                  <a:lnTo>
                    <a:pt x="19619" y="499"/>
                  </a:lnTo>
                  <a:lnTo>
                    <a:pt x="18758" y="403"/>
                  </a:lnTo>
                  <a:lnTo>
                    <a:pt x="17916" y="307"/>
                  </a:lnTo>
                  <a:lnTo>
                    <a:pt x="17054" y="231"/>
                  </a:lnTo>
                  <a:lnTo>
                    <a:pt x="16193" y="154"/>
                  </a:lnTo>
                  <a:lnTo>
                    <a:pt x="15351" y="116"/>
                  </a:lnTo>
                  <a:lnTo>
                    <a:pt x="14490" y="58"/>
                  </a:lnTo>
                  <a:lnTo>
                    <a:pt x="13628" y="39"/>
                  </a:lnTo>
                  <a:lnTo>
                    <a:pt x="127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7"/>
            <p:cNvSpPr/>
            <p:nvPr/>
          </p:nvSpPr>
          <p:spPr>
            <a:xfrm>
              <a:off x="8806925" y="1941875"/>
              <a:ext cx="523525" cy="1291525"/>
            </a:xfrm>
            <a:custGeom>
              <a:avLst/>
              <a:gdLst/>
              <a:ahLst/>
              <a:cxnLst/>
              <a:rect l="l" t="t" r="r" b="b"/>
              <a:pathLst>
                <a:path w="20941" h="51661" extrusionOk="0">
                  <a:moveTo>
                    <a:pt x="6011" y="1"/>
                  </a:moveTo>
                  <a:lnTo>
                    <a:pt x="1" y="5264"/>
                  </a:lnTo>
                  <a:lnTo>
                    <a:pt x="518" y="5858"/>
                  </a:lnTo>
                  <a:lnTo>
                    <a:pt x="1015" y="6451"/>
                  </a:lnTo>
                  <a:lnTo>
                    <a:pt x="1513" y="7064"/>
                  </a:lnTo>
                  <a:lnTo>
                    <a:pt x="1992" y="7676"/>
                  </a:lnTo>
                  <a:lnTo>
                    <a:pt x="2910" y="8920"/>
                  </a:lnTo>
                  <a:lnTo>
                    <a:pt x="3810" y="10184"/>
                  </a:lnTo>
                  <a:lnTo>
                    <a:pt x="4652" y="11466"/>
                  </a:lnTo>
                  <a:lnTo>
                    <a:pt x="5456" y="12768"/>
                  </a:lnTo>
                  <a:lnTo>
                    <a:pt x="6222" y="14088"/>
                  </a:lnTo>
                  <a:lnTo>
                    <a:pt x="6949" y="15428"/>
                  </a:lnTo>
                  <a:lnTo>
                    <a:pt x="7638" y="16787"/>
                  </a:lnTo>
                  <a:lnTo>
                    <a:pt x="8270" y="18146"/>
                  </a:lnTo>
                  <a:lnTo>
                    <a:pt x="8863" y="19524"/>
                  </a:lnTo>
                  <a:lnTo>
                    <a:pt x="9437" y="20921"/>
                  </a:lnTo>
                  <a:lnTo>
                    <a:pt x="9954" y="22338"/>
                  </a:lnTo>
                  <a:lnTo>
                    <a:pt x="10432" y="23754"/>
                  </a:lnTo>
                  <a:lnTo>
                    <a:pt x="10854" y="25190"/>
                  </a:lnTo>
                  <a:lnTo>
                    <a:pt x="11255" y="26625"/>
                  </a:lnTo>
                  <a:lnTo>
                    <a:pt x="11600" y="28061"/>
                  </a:lnTo>
                  <a:lnTo>
                    <a:pt x="11925" y="29515"/>
                  </a:lnTo>
                  <a:lnTo>
                    <a:pt x="12193" y="30989"/>
                  </a:lnTo>
                  <a:lnTo>
                    <a:pt x="12423" y="32444"/>
                  </a:lnTo>
                  <a:lnTo>
                    <a:pt x="12614" y="33918"/>
                  </a:lnTo>
                  <a:lnTo>
                    <a:pt x="12748" y="35392"/>
                  </a:lnTo>
                  <a:lnTo>
                    <a:pt x="12863" y="36865"/>
                  </a:lnTo>
                  <a:lnTo>
                    <a:pt x="12921" y="38358"/>
                  </a:lnTo>
                  <a:lnTo>
                    <a:pt x="12959" y="39832"/>
                  </a:lnTo>
                  <a:lnTo>
                    <a:pt x="12940" y="41306"/>
                  </a:lnTo>
                  <a:lnTo>
                    <a:pt x="12882" y="42799"/>
                  </a:lnTo>
                  <a:lnTo>
                    <a:pt x="12768" y="44273"/>
                  </a:lnTo>
                  <a:lnTo>
                    <a:pt x="12634" y="45747"/>
                  </a:lnTo>
                  <a:lnTo>
                    <a:pt x="12461" y="47220"/>
                  </a:lnTo>
                  <a:lnTo>
                    <a:pt x="12232" y="48694"/>
                  </a:lnTo>
                  <a:lnTo>
                    <a:pt x="11964" y="50149"/>
                  </a:lnTo>
                  <a:lnTo>
                    <a:pt x="19830" y="51661"/>
                  </a:lnTo>
                  <a:lnTo>
                    <a:pt x="19983" y="50819"/>
                  </a:lnTo>
                  <a:lnTo>
                    <a:pt x="20117" y="49977"/>
                  </a:lnTo>
                  <a:lnTo>
                    <a:pt x="20251" y="49134"/>
                  </a:lnTo>
                  <a:lnTo>
                    <a:pt x="20385" y="48292"/>
                  </a:lnTo>
                  <a:lnTo>
                    <a:pt x="20500" y="47450"/>
                  </a:lnTo>
                  <a:lnTo>
                    <a:pt x="20596" y="46589"/>
                  </a:lnTo>
                  <a:lnTo>
                    <a:pt x="20673" y="45747"/>
                  </a:lnTo>
                  <a:lnTo>
                    <a:pt x="20749" y="44904"/>
                  </a:lnTo>
                  <a:lnTo>
                    <a:pt x="20807" y="44043"/>
                  </a:lnTo>
                  <a:lnTo>
                    <a:pt x="20864" y="43201"/>
                  </a:lnTo>
                  <a:lnTo>
                    <a:pt x="20902" y="42340"/>
                  </a:lnTo>
                  <a:lnTo>
                    <a:pt x="20921" y="41497"/>
                  </a:lnTo>
                  <a:lnTo>
                    <a:pt x="20941" y="40636"/>
                  </a:lnTo>
                  <a:lnTo>
                    <a:pt x="20941" y="39794"/>
                  </a:lnTo>
                  <a:lnTo>
                    <a:pt x="20941" y="38933"/>
                  </a:lnTo>
                  <a:lnTo>
                    <a:pt x="20921" y="38090"/>
                  </a:lnTo>
                  <a:lnTo>
                    <a:pt x="20883" y="37229"/>
                  </a:lnTo>
                  <a:lnTo>
                    <a:pt x="20845" y="36387"/>
                  </a:lnTo>
                  <a:lnTo>
                    <a:pt x="20787" y="35526"/>
                  </a:lnTo>
                  <a:lnTo>
                    <a:pt x="20711" y="34683"/>
                  </a:lnTo>
                  <a:lnTo>
                    <a:pt x="20634" y="33822"/>
                  </a:lnTo>
                  <a:lnTo>
                    <a:pt x="20558" y="32980"/>
                  </a:lnTo>
                  <a:lnTo>
                    <a:pt x="20443" y="32138"/>
                  </a:lnTo>
                  <a:lnTo>
                    <a:pt x="20328" y="31296"/>
                  </a:lnTo>
                  <a:lnTo>
                    <a:pt x="20213" y="30434"/>
                  </a:lnTo>
                  <a:lnTo>
                    <a:pt x="20060" y="29592"/>
                  </a:lnTo>
                  <a:lnTo>
                    <a:pt x="19907" y="28750"/>
                  </a:lnTo>
                  <a:lnTo>
                    <a:pt x="19754" y="27927"/>
                  </a:lnTo>
                  <a:lnTo>
                    <a:pt x="19582" y="27085"/>
                  </a:lnTo>
                  <a:lnTo>
                    <a:pt x="19390" y="26242"/>
                  </a:lnTo>
                  <a:lnTo>
                    <a:pt x="19199" y="25419"/>
                  </a:lnTo>
                  <a:lnTo>
                    <a:pt x="18988" y="24577"/>
                  </a:lnTo>
                  <a:lnTo>
                    <a:pt x="18759" y="23754"/>
                  </a:lnTo>
                  <a:lnTo>
                    <a:pt x="18529" y="22931"/>
                  </a:lnTo>
                  <a:lnTo>
                    <a:pt x="18280" y="22108"/>
                  </a:lnTo>
                  <a:lnTo>
                    <a:pt x="18031" y="21285"/>
                  </a:lnTo>
                  <a:lnTo>
                    <a:pt x="17763" y="20462"/>
                  </a:lnTo>
                  <a:lnTo>
                    <a:pt x="17476" y="19639"/>
                  </a:lnTo>
                  <a:lnTo>
                    <a:pt x="17189" y="18835"/>
                  </a:lnTo>
                  <a:lnTo>
                    <a:pt x="16883" y="18031"/>
                  </a:lnTo>
                  <a:lnTo>
                    <a:pt x="16557" y="17227"/>
                  </a:lnTo>
                  <a:lnTo>
                    <a:pt x="16232" y="16423"/>
                  </a:lnTo>
                  <a:lnTo>
                    <a:pt x="15887" y="15619"/>
                  </a:lnTo>
                  <a:lnTo>
                    <a:pt x="15543" y="14835"/>
                  </a:lnTo>
                  <a:lnTo>
                    <a:pt x="15179" y="14050"/>
                  </a:lnTo>
                  <a:lnTo>
                    <a:pt x="14796" y="13265"/>
                  </a:lnTo>
                  <a:lnTo>
                    <a:pt x="14414" y="12480"/>
                  </a:lnTo>
                  <a:lnTo>
                    <a:pt x="14012" y="11696"/>
                  </a:lnTo>
                  <a:lnTo>
                    <a:pt x="13610" y="10930"/>
                  </a:lnTo>
                  <a:lnTo>
                    <a:pt x="13189" y="10164"/>
                  </a:lnTo>
                  <a:lnTo>
                    <a:pt x="12748" y="9399"/>
                  </a:lnTo>
                  <a:lnTo>
                    <a:pt x="12308" y="8652"/>
                  </a:lnTo>
                  <a:lnTo>
                    <a:pt x="11849" y="7887"/>
                  </a:lnTo>
                  <a:lnTo>
                    <a:pt x="11370" y="7140"/>
                  </a:lnTo>
                  <a:lnTo>
                    <a:pt x="10892" y="6413"/>
                  </a:lnTo>
                  <a:lnTo>
                    <a:pt x="10394" y="5666"/>
                  </a:lnTo>
                  <a:lnTo>
                    <a:pt x="9897" y="4939"/>
                  </a:lnTo>
                  <a:lnTo>
                    <a:pt x="9380" y="4212"/>
                  </a:lnTo>
                  <a:lnTo>
                    <a:pt x="8844" y="3504"/>
                  </a:lnTo>
                  <a:lnTo>
                    <a:pt x="8308" y="2776"/>
                  </a:lnTo>
                  <a:lnTo>
                    <a:pt x="7753" y="2087"/>
                  </a:lnTo>
                  <a:lnTo>
                    <a:pt x="7179" y="1379"/>
                  </a:lnTo>
                  <a:lnTo>
                    <a:pt x="6604" y="690"/>
                  </a:lnTo>
                  <a:lnTo>
                    <a:pt x="6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7"/>
            <p:cNvSpPr/>
            <p:nvPr/>
          </p:nvSpPr>
          <p:spPr>
            <a:xfrm>
              <a:off x="8235600" y="3370250"/>
              <a:ext cx="1013500" cy="1013500"/>
            </a:xfrm>
            <a:custGeom>
              <a:avLst/>
              <a:gdLst/>
              <a:ahLst/>
              <a:cxnLst/>
              <a:rect l="l" t="t" r="r" b="b"/>
              <a:pathLst>
                <a:path w="40540" h="40540" extrusionOk="0">
                  <a:moveTo>
                    <a:pt x="32960" y="0"/>
                  </a:moveTo>
                  <a:lnTo>
                    <a:pt x="32462" y="1378"/>
                  </a:lnTo>
                  <a:lnTo>
                    <a:pt x="31926" y="2756"/>
                  </a:lnTo>
                  <a:lnTo>
                    <a:pt x="31371" y="4115"/>
                  </a:lnTo>
                  <a:lnTo>
                    <a:pt x="30759" y="5455"/>
                  </a:lnTo>
                  <a:lnTo>
                    <a:pt x="30089" y="6795"/>
                  </a:lnTo>
                  <a:lnTo>
                    <a:pt x="29400" y="8116"/>
                  </a:lnTo>
                  <a:lnTo>
                    <a:pt x="28673" y="9417"/>
                  </a:lnTo>
                  <a:lnTo>
                    <a:pt x="27907" y="10719"/>
                  </a:lnTo>
                  <a:lnTo>
                    <a:pt x="27084" y="11982"/>
                  </a:lnTo>
                  <a:lnTo>
                    <a:pt x="26242" y="13226"/>
                  </a:lnTo>
                  <a:lnTo>
                    <a:pt x="25361" y="14470"/>
                  </a:lnTo>
                  <a:lnTo>
                    <a:pt x="24423" y="15676"/>
                  </a:lnTo>
                  <a:lnTo>
                    <a:pt x="23447" y="16863"/>
                  </a:lnTo>
                  <a:lnTo>
                    <a:pt x="22452" y="18031"/>
                  </a:lnTo>
                  <a:lnTo>
                    <a:pt x="21399" y="19179"/>
                  </a:lnTo>
                  <a:lnTo>
                    <a:pt x="20308" y="20289"/>
                  </a:lnTo>
                  <a:lnTo>
                    <a:pt x="19179" y="21380"/>
                  </a:lnTo>
                  <a:lnTo>
                    <a:pt x="18031" y="22433"/>
                  </a:lnTo>
                  <a:lnTo>
                    <a:pt x="16863" y="23447"/>
                  </a:lnTo>
                  <a:lnTo>
                    <a:pt x="15676" y="24423"/>
                  </a:lnTo>
                  <a:lnTo>
                    <a:pt x="14470" y="25342"/>
                  </a:lnTo>
                  <a:lnTo>
                    <a:pt x="13245" y="26242"/>
                  </a:lnTo>
                  <a:lnTo>
                    <a:pt x="11982" y="27084"/>
                  </a:lnTo>
                  <a:lnTo>
                    <a:pt x="10719" y="27907"/>
                  </a:lnTo>
                  <a:lnTo>
                    <a:pt x="9436" y="28673"/>
                  </a:lnTo>
                  <a:lnTo>
                    <a:pt x="8116" y="29400"/>
                  </a:lnTo>
                  <a:lnTo>
                    <a:pt x="6795" y="30089"/>
                  </a:lnTo>
                  <a:lnTo>
                    <a:pt x="5474" y="30740"/>
                  </a:lnTo>
                  <a:lnTo>
                    <a:pt x="4115" y="31352"/>
                  </a:lnTo>
                  <a:lnTo>
                    <a:pt x="2756" y="31927"/>
                  </a:lnTo>
                  <a:lnTo>
                    <a:pt x="1378" y="32462"/>
                  </a:lnTo>
                  <a:lnTo>
                    <a:pt x="0" y="32960"/>
                  </a:lnTo>
                  <a:lnTo>
                    <a:pt x="2584" y="40540"/>
                  </a:lnTo>
                  <a:lnTo>
                    <a:pt x="3369" y="40253"/>
                  </a:lnTo>
                  <a:lnTo>
                    <a:pt x="4173" y="39966"/>
                  </a:lnTo>
                  <a:lnTo>
                    <a:pt x="4958" y="39659"/>
                  </a:lnTo>
                  <a:lnTo>
                    <a:pt x="5762" y="39353"/>
                  </a:lnTo>
                  <a:lnTo>
                    <a:pt x="6546" y="39028"/>
                  </a:lnTo>
                  <a:lnTo>
                    <a:pt x="7312" y="38683"/>
                  </a:lnTo>
                  <a:lnTo>
                    <a:pt x="8097" y="38339"/>
                  </a:lnTo>
                  <a:lnTo>
                    <a:pt x="8881" y="37975"/>
                  </a:lnTo>
                  <a:lnTo>
                    <a:pt x="9647" y="37611"/>
                  </a:lnTo>
                  <a:lnTo>
                    <a:pt x="10413" y="37228"/>
                  </a:lnTo>
                  <a:lnTo>
                    <a:pt x="11178" y="36846"/>
                  </a:lnTo>
                  <a:lnTo>
                    <a:pt x="11925" y="36425"/>
                  </a:lnTo>
                  <a:lnTo>
                    <a:pt x="12690" y="36023"/>
                  </a:lnTo>
                  <a:lnTo>
                    <a:pt x="13437" y="35582"/>
                  </a:lnTo>
                  <a:lnTo>
                    <a:pt x="14164" y="35142"/>
                  </a:lnTo>
                  <a:lnTo>
                    <a:pt x="14911" y="34702"/>
                  </a:lnTo>
                  <a:lnTo>
                    <a:pt x="15638" y="34243"/>
                  </a:lnTo>
                  <a:lnTo>
                    <a:pt x="16365" y="33764"/>
                  </a:lnTo>
                  <a:lnTo>
                    <a:pt x="17093" y="33285"/>
                  </a:lnTo>
                  <a:lnTo>
                    <a:pt x="17820" y="32788"/>
                  </a:lnTo>
                  <a:lnTo>
                    <a:pt x="18528" y="32271"/>
                  </a:lnTo>
                  <a:lnTo>
                    <a:pt x="19236" y="31754"/>
                  </a:lnTo>
                  <a:lnTo>
                    <a:pt x="19925" y="31237"/>
                  </a:lnTo>
                  <a:lnTo>
                    <a:pt x="20634" y="30682"/>
                  </a:lnTo>
                  <a:lnTo>
                    <a:pt x="21323" y="30127"/>
                  </a:lnTo>
                  <a:lnTo>
                    <a:pt x="21993" y="29572"/>
                  </a:lnTo>
                  <a:lnTo>
                    <a:pt x="22682" y="28998"/>
                  </a:lnTo>
                  <a:lnTo>
                    <a:pt x="23352" y="28405"/>
                  </a:lnTo>
                  <a:lnTo>
                    <a:pt x="24002" y="27811"/>
                  </a:lnTo>
                  <a:lnTo>
                    <a:pt x="24653" y="27199"/>
                  </a:lnTo>
                  <a:lnTo>
                    <a:pt x="25304" y="26586"/>
                  </a:lnTo>
                  <a:lnTo>
                    <a:pt x="25955" y="25936"/>
                  </a:lnTo>
                  <a:lnTo>
                    <a:pt x="26586" y="25304"/>
                  </a:lnTo>
                  <a:lnTo>
                    <a:pt x="27199" y="24653"/>
                  </a:lnTo>
                  <a:lnTo>
                    <a:pt x="27811" y="24002"/>
                  </a:lnTo>
                  <a:lnTo>
                    <a:pt x="28424" y="23332"/>
                  </a:lnTo>
                  <a:lnTo>
                    <a:pt x="28998" y="22663"/>
                  </a:lnTo>
                  <a:lnTo>
                    <a:pt x="29572" y="21993"/>
                  </a:lnTo>
                  <a:lnTo>
                    <a:pt x="30146" y="21304"/>
                  </a:lnTo>
                  <a:lnTo>
                    <a:pt x="30701" y="20614"/>
                  </a:lnTo>
                  <a:lnTo>
                    <a:pt x="31237" y="19925"/>
                  </a:lnTo>
                  <a:lnTo>
                    <a:pt x="31773" y="19217"/>
                  </a:lnTo>
                  <a:lnTo>
                    <a:pt x="32290" y="18528"/>
                  </a:lnTo>
                  <a:lnTo>
                    <a:pt x="32788" y="17801"/>
                  </a:lnTo>
                  <a:lnTo>
                    <a:pt x="33285" y="17093"/>
                  </a:lnTo>
                  <a:lnTo>
                    <a:pt x="33764" y="16365"/>
                  </a:lnTo>
                  <a:lnTo>
                    <a:pt x="34242" y="15638"/>
                  </a:lnTo>
                  <a:lnTo>
                    <a:pt x="34702" y="14911"/>
                  </a:lnTo>
                  <a:lnTo>
                    <a:pt x="35161" y="14164"/>
                  </a:lnTo>
                  <a:lnTo>
                    <a:pt x="35601" y="13418"/>
                  </a:lnTo>
                  <a:lnTo>
                    <a:pt x="36023" y="12671"/>
                  </a:lnTo>
                  <a:lnTo>
                    <a:pt x="36444" y="11925"/>
                  </a:lnTo>
                  <a:lnTo>
                    <a:pt x="36846" y="11159"/>
                  </a:lnTo>
                  <a:lnTo>
                    <a:pt x="37228" y="10393"/>
                  </a:lnTo>
                  <a:lnTo>
                    <a:pt x="37611" y="9628"/>
                  </a:lnTo>
                  <a:lnTo>
                    <a:pt x="37994" y="8862"/>
                  </a:lnTo>
                  <a:lnTo>
                    <a:pt x="38339" y="8097"/>
                  </a:lnTo>
                  <a:lnTo>
                    <a:pt x="38702" y="7312"/>
                  </a:lnTo>
                  <a:lnTo>
                    <a:pt x="39028" y="6527"/>
                  </a:lnTo>
                  <a:lnTo>
                    <a:pt x="39353" y="5742"/>
                  </a:lnTo>
                  <a:lnTo>
                    <a:pt x="39659" y="4958"/>
                  </a:lnTo>
                  <a:lnTo>
                    <a:pt x="39965" y="4154"/>
                  </a:lnTo>
                  <a:lnTo>
                    <a:pt x="40253" y="3369"/>
                  </a:lnTo>
                  <a:lnTo>
                    <a:pt x="40540" y="2565"/>
                  </a:lnTo>
                  <a:lnTo>
                    <a:pt x="3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7"/>
            <p:cNvSpPr/>
            <p:nvPr/>
          </p:nvSpPr>
          <p:spPr>
            <a:xfrm>
              <a:off x="6807250" y="3941575"/>
              <a:ext cx="1291525" cy="523525"/>
            </a:xfrm>
            <a:custGeom>
              <a:avLst/>
              <a:gdLst/>
              <a:ahLst/>
              <a:cxnLst/>
              <a:rect l="l" t="t" r="r" b="b"/>
              <a:pathLst>
                <a:path w="51661" h="20941" extrusionOk="0">
                  <a:moveTo>
                    <a:pt x="5264" y="1"/>
                  </a:moveTo>
                  <a:lnTo>
                    <a:pt x="0" y="6011"/>
                  </a:lnTo>
                  <a:lnTo>
                    <a:pt x="689" y="6604"/>
                  </a:lnTo>
                  <a:lnTo>
                    <a:pt x="1378" y="7179"/>
                  </a:lnTo>
                  <a:lnTo>
                    <a:pt x="2086" y="7734"/>
                  </a:lnTo>
                  <a:lnTo>
                    <a:pt x="2795" y="8289"/>
                  </a:lnTo>
                  <a:lnTo>
                    <a:pt x="3503" y="8844"/>
                  </a:lnTo>
                  <a:lnTo>
                    <a:pt x="4211" y="9361"/>
                  </a:lnTo>
                  <a:lnTo>
                    <a:pt x="4938" y="9877"/>
                  </a:lnTo>
                  <a:lnTo>
                    <a:pt x="5666" y="10394"/>
                  </a:lnTo>
                  <a:lnTo>
                    <a:pt x="6412" y="10892"/>
                  </a:lnTo>
                  <a:lnTo>
                    <a:pt x="7159" y="11370"/>
                  </a:lnTo>
                  <a:lnTo>
                    <a:pt x="7905" y="11830"/>
                  </a:lnTo>
                  <a:lnTo>
                    <a:pt x="8652" y="12289"/>
                  </a:lnTo>
                  <a:lnTo>
                    <a:pt x="9398" y="12748"/>
                  </a:lnTo>
                  <a:lnTo>
                    <a:pt x="10164" y="13170"/>
                  </a:lnTo>
                  <a:lnTo>
                    <a:pt x="10929" y="13610"/>
                  </a:lnTo>
                  <a:lnTo>
                    <a:pt x="11714" y="14012"/>
                  </a:lnTo>
                  <a:lnTo>
                    <a:pt x="12480" y="14414"/>
                  </a:lnTo>
                  <a:lnTo>
                    <a:pt x="13264" y="14797"/>
                  </a:lnTo>
                  <a:lnTo>
                    <a:pt x="14049" y="15179"/>
                  </a:lnTo>
                  <a:lnTo>
                    <a:pt x="14834" y="15543"/>
                  </a:lnTo>
                  <a:lnTo>
                    <a:pt x="15638" y="15888"/>
                  </a:lnTo>
                  <a:lnTo>
                    <a:pt x="16423" y="16232"/>
                  </a:lnTo>
                  <a:lnTo>
                    <a:pt x="17227" y="16557"/>
                  </a:lnTo>
                  <a:lnTo>
                    <a:pt x="18030" y="16883"/>
                  </a:lnTo>
                  <a:lnTo>
                    <a:pt x="18834" y="17170"/>
                  </a:lnTo>
                  <a:lnTo>
                    <a:pt x="19657" y="17476"/>
                  </a:lnTo>
                  <a:lnTo>
                    <a:pt x="20461" y="17744"/>
                  </a:lnTo>
                  <a:lnTo>
                    <a:pt x="21284" y="18012"/>
                  </a:lnTo>
                  <a:lnTo>
                    <a:pt x="22107" y="18280"/>
                  </a:lnTo>
                  <a:lnTo>
                    <a:pt x="22930" y="18529"/>
                  </a:lnTo>
                  <a:lnTo>
                    <a:pt x="23753" y="18759"/>
                  </a:lnTo>
                  <a:lnTo>
                    <a:pt x="24576" y="18988"/>
                  </a:lnTo>
                  <a:lnTo>
                    <a:pt x="25419" y="19180"/>
                  </a:lnTo>
                  <a:lnTo>
                    <a:pt x="26242" y="19390"/>
                  </a:lnTo>
                  <a:lnTo>
                    <a:pt x="27084" y="19582"/>
                  </a:lnTo>
                  <a:lnTo>
                    <a:pt x="27926" y="19754"/>
                  </a:lnTo>
                  <a:lnTo>
                    <a:pt x="28768" y="19907"/>
                  </a:lnTo>
                  <a:lnTo>
                    <a:pt x="29610" y="20060"/>
                  </a:lnTo>
                  <a:lnTo>
                    <a:pt x="30453" y="20194"/>
                  </a:lnTo>
                  <a:lnTo>
                    <a:pt x="31295" y="20328"/>
                  </a:lnTo>
                  <a:lnTo>
                    <a:pt x="32137" y="20443"/>
                  </a:lnTo>
                  <a:lnTo>
                    <a:pt x="32979" y="20539"/>
                  </a:lnTo>
                  <a:lnTo>
                    <a:pt x="33840" y="20634"/>
                  </a:lnTo>
                  <a:lnTo>
                    <a:pt x="34683" y="20711"/>
                  </a:lnTo>
                  <a:lnTo>
                    <a:pt x="35525" y="20787"/>
                  </a:lnTo>
                  <a:lnTo>
                    <a:pt x="36386" y="20845"/>
                  </a:lnTo>
                  <a:lnTo>
                    <a:pt x="37228" y="20883"/>
                  </a:lnTo>
                  <a:lnTo>
                    <a:pt x="38090" y="20921"/>
                  </a:lnTo>
                  <a:lnTo>
                    <a:pt x="38932" y="20941"/>
                  </a:lnTo>
                  <a:lnTo>
                    <a:pt x="40654" y="20941"/>
                  </a:lnTo>
                  <a:lnTo>
                    <a:pt x="41497" y="20921"/>
                  </a:lnTo>
                  <a:lnTo>
                    <a:pt x="42358" y="20902"/>
                  </a:lnTo>
                  <a:lnTo>
                    <a:pt x="43200" y="20864"/>
                  </a:lnTo>
                  <a:lnTo>
                    <a:pt x="44061" y="20807"/>
                  </a:lnTo>
                  <a:lnTo>
                    <a:pt x="44904" y="20749"/>
                  </a:lnTo>
                  <a:lnTo>
                    <a:pt x="45746" y="20673"/>
                  </a:lnTo>
                  <a:lnTo>
                    <a:pt x="46607" y="20577"/>
                  </a:lnTo>
                  <a:lnTo>
                    <a:pt x="47449" y="20481"/>
                  </a:lnTo>
                  <a:lnTo>
                    <a:pt x="48291" y="20386"/>
                  </a:lnTo>
                  <a:lnTo>
                    <a:pt x="49134" y="20252"/>
                  </a:lnTo>
                  <a:lnTo>
                    <a:pt x="49995" y="20118"/>
                  </a:lnTo>
                  <a:lnTo>
                    <a:pt x="50837" y="19984"/>
                  </a:lnTo>
                  <a:lnTo>
                    <a:pt x="51660" y="19811"/>
                  </a:lnTo>
                  <a:lnTo>
                    <a:pt x="50148" y="11964"/>
                  </a:lnTo>
                  <a:lnTo>
                    <a:pt x="48693" y="12232"/>
                  </a:lnTo>
                  <a:lnTo>
                    <a:pt x="47220" y="12442"/>
                  </a:lnTo>
                  <a:lnTo>
                    <a:pt x="45746" y="12634"/>
                  </a:lnTo>
                  <a:lnTo>
                    <a:pt x="44272" y="12768"/>
                  </a:lnTo>
                  <a:lnTo>
                    <a:pt x="42798" y="12863"/>
                  </a:lnTo>
                  <a:lnTo>
                    <a:pt x="41324" y="12940"/>
                  </a:lnTo>
                  <a:lnTo>
                    <a:pt x="39831" y="12940"/>
                  </a:lnTo>
                  <a:lnTo>
                    <a:pt x="38358" y="12921"/>
                  </a:lnTo>
                  <a:lnTo>
                    <a:pt x="36884" y="12863"/>
                  </a:lnTo>
                  <a:lnTo>
                    <a:pt x="35391" y="12748"/>
                  </a:lnTo>
                  <a:lnTo>
                    <a:pt x="33917" y="12614"/>
                  </a:lnTo>
                  <a:lnTo>
                    <a:pt x="32462" y="12423"/>
                  </a:lnTo>
                  <a:lnTo>
                    <a:pt x="30988" y="12193"/>
                  </a:lnTo>
                  <a:lnTo>
                    <a:pt x="29534" y="11925"/>
                  </a:lnTo>
                  <a:lnTo>
                    <a:pt x="28079" y="11600"/>
                  </a:lnTo>
                  <a:lnTo>
                    <a:pt x="26624" y="11256"/>
                  </a:lnTo>
                  <a:lnTo>
                    <a:pt x="25189" y="10854"/>
                  </a:lnTo>
                  <a:lnTo>
                    <a:pt x="23753" y="10413"/>
                  </a:lnTo>
                  <a:lnTo>
                    <a:pt x="22337" y="9954"/>
                  </a:lnTo>
                  <a:lnTo>
                    <a:pt x="20940" y="9418"/>
                  </a:lnTo>
                  <a:lnTo>
                    <a:pt x="19543" y="8863"/>
                  </a:lnTo>
                  <a:lnTo>
                    <a:pt x="18164" y="8270"/>
                  </a:lnTo>
                  <a:lnTo>
                    <a:pt x="16786" y="7619"/>
                  </a:lnTo>
                  <a:lnTo>
                    <a:pt x="15427" y="6949"/>
                  </a:lnTo>
                  <a:lnTo>
                    <a:pt x="14107" y="6222"/>
                  </a:lnTo>
                  <a:lnTo>
                    <a:pt x="12786" y="5456"/>
                  </a:lnTo>
                  <a:lnTo>
                    <a:pt x="11484" y="4652"/>
                  </a:lnTo>
                  <a:lnTo>
                    <a:pt x="10202" y="3810"/>
                  </a:lnTo>
                  <a:lnTo>
                    <a:pt x="8939" y="2910"/>
                  </a:lnTo>
                  <a:lnTo>
                    <a:pt x="7695" y="1992"/>
                  </a:lnTo>
                  <a:lnTo>
                    <a:pt x="7082" y="1494"/>
                  </a:lnTo>
                  <a:lnTo>
                    <a:pt x="6470" y="1015"/>
                  </a:lnTo>
                  <a:lnTo>
                    <a:pt x="5857" y="518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7"/>
            <p:cNvSpPr/>
            <p:nvPr/>
          </p:nvSpPr>
          <p:spPr>
            <a:xfrm>
              <a:off x="8139900" y="1963425"/>
              <a:ext cx="796250" cy="978100"/>
            </a:xfrm>
            <a:custGeom>
              <a:avLst/>
              <a:gdLst/>
              <a:ahLst/>
              <a:cxnLst/>
              <a:rect l="l" t="t" r="r" b="b"/>
              <a:pathLst>
                <a:path w="31850" h="39124" extrusionOk="0">
                  <a:moveTo>
                    <a:pt x="9264" y="0"/>
                  </a:moveTo>
                  <a:lnTo>
                    <a:pt x="0" y="16021"/>
                  </a:lnTo>
                  <a:lnTo>
                    <a:pt x="747" y="16480"/>
                  </a:lnTo>
                  <a:lnTo>
                    <a:pt x="1474" y="16939"/>
                  </a:lnTo>
                  <a:lnTo>
                    <a:pt x="2182" y="17437"/>
                  </a:lnTo>
                  <a:lnTo>
                    <a:pt x="2871" y="17935"/>
                  </a:lnTo>
                  <a:lnTo>
                    <a:pt x="3541" y="18471"/>
                  </a:lnTo>
                  <a:lnTo>
                    <a:pt x="4192" y="19026"/>
                  </a:lnTo>
                  <a:lnTo>
                    <a:pt x="4824" y="19600"/>
                  </a:lnTo>
                  <a:lnTo>
                    <a:pt x="5455" y="20193"/>
                  </a:lnTo>
                  <a:lnTo>
                    <a:pt x="6049" y="20806"/>
                  </a:lnTo>
                  <a:lnTo>
                    <a:pt x="6623" y="21437"/>
                  </a:lnTo>
                  <a:lnTo>
                    <a:pt x="7178" y="22088"/>
                  </a:lnTo>
                  <a:lnTo>
                    <a:pt x="7733" y="22758"/>
                  </a:lnTo>
                  <a:lnTo>
                    <a:pt x="8250" y="23447"/>
                  </a:lnTo>
                  <a:lnTo>
                    <a:pt x="8728" y="24155"/>
                  </a:lnTo>
                  <a:lnTo>
                    <a:pt x="9207" y="24864"/>
                  </a:lnTo>
                  <a:lnTo>
                    <a:pt x="9666" y="25610"/>
                  </a:lnTo>
                  <a:lnTo>
                    <a:pt x="10087" y="26357"/>
                  </a:lnTo>
                  <a:lnTo>
                    <a:pt x="10489" y="27122"/>
                  </a:lnTo>
                  <a:lnTo>
                    <a:pt x="10872" y="27888"/>
                  </a:lnTo>
                  <a:lnTo>
                    <a:pt x="11216" y="28692"/>
                  </a:lnTo>
                  <a:lnTo>
                    <a:pt x="11542" y="29496"/>
                  </a:lnTo>
                  <a:lnTo>
                    <a:pt x="11848" y="30319"/>
                  </a:lnTo>
                  <a:lnTo>
                    <a:pt x="12116" y="31142"/>
                  </a:lnTo>
                  <a:lnTo>
                    <a:pt x="12365" y="32003"/>
                  </a:lnTo>
                  <a:lnTo>
                    <a:pt x="12595" y="32845"/>
                  </a:lnTo>
                  <a:lnTo>
                    <a:pt x="12786" y="33707"/>
                  </a:lnTo>
                  <a:lnTo>
                    <a:pt x="12958" y="34587"/>
                  </a:lnTo>
                  <a:lnTo>
                    <a:pt x="13092" y="35487"/>
                  </a:lnTo>
                  <a:lnTo>
                    <a:pt x="13207" y="36367"/>
                  </a:lnTo>
                  <a:lnTo>
                    <a:pt x="13284" y="37286"/>
                  </a:lnTo>
                  <a:lnTo>
                    <a:pt x="13322" y="38185"/>
                  </a:lnTo>
                  <a:lnTo>
                    <a:pt x="13341" y="39123"/>
                  </a:lnTo>
                  <a:lnTo>
                    <a:pt x="31850" y="39123"/>
                  </a:lnTo>
                  <a:lnTo>
                    <a:pt x="31831" y="38339"/>
                  </a:lnTo>
                  <a:lnTo>
                    <a:pt x="31812" y="37554"/>
                  </a:lnTo>
                  <a:lnTo>
                    <a:pt x="31792" y="36788"/>
                  </a:lnTo>
                  <a:lnTo>
                    <a:pt x="31735" y="36003"/>
                  </a:lnTo>
                  <a:lnTo>
                    <a:pt x="31678" y="35238"/>
                  </a:lnTo>
                  <a:lnTo>
                    <a:pt x="31601" y="34472"/>
                  </a:lnTo>
                  <a:lnTo>
                    <a:pt x="31524" y="33707"/>
                  </a:lnTo>
                  <a:lnTo>
                    <a:pt x="31429" y="32960"/>
                  </a:lnTo>
                  <a:lnTo>
                    <a:pt x="31314" y="32194"/>
                  </a:lnTo>
                  <a:lnTo>
                    <a:pt x="31199" y="31448"/>
                  </a:lnTo>
                  <a:lnTo>
                    <a:pt x="31065" y="30701"/>
                  </a:lnTo>
                  <a:lnTo>
                    <a:pt x="30912" y="29974"/>
                  </a:lnTo>
                  <a:lnTo>
                    <a:pt x="30759" y="29228"/>
                  </a:lnTo>
                  <a:lnTo>
                    <a:pt x="30587" y="28500"/>
                  </a:lnTo>
                  <a:lnTo>
                    <a:pt x="30414" y="27773"/>
                  </a:lnTo>
                  <a:lnTo>
                    <a:pt x="30204" y="27046"/>
                  </a:lnTo>
                  <a:lnTo>
                    <a:pt x="30012" y="26337"/>
                  </a:lnTo>
                  <a:lnTo>
                    <a:pt x="29783" y="25629"/>
                  </a:lnTo>
                  <a:lnTo>
                    <a:pt x="29572" y="24921"/>
                  </a:lnTo>
                  <a:lnTo>
                    <a:pt x="29323" y="24213"/>
                  </a:lnTo>
                  <a:lnTo>
                    <a:pt x="29074" y="23505"/>
                  </a:lnTo>
                  <a:lnTo>
                    <a:pt x="28806" y="22816"/>
                  </a:lnTo>
                  <a:lnTo>
                    <a:pt x="28539" y="22127"/>
                  </a:lnTo>
                  <a:lnTo>
                    <a:pt x="28251" y="21457"/>
                  </a:lnTo>
                  <a:lnTo>
                    <a:pt x="27964" y="20787"/>
                  </a:lnTo>
                  <a:lnTo>
                    <a:pt x="27658" y="20117"/>
                  </a:lnTo>
                  <a:lnTo>
                    <a:pt x="27333" y="19447"/>
                  </a:lnTo>
                  <a:lnTo>
                    <a:pt x="27007" y="18796"/>
                  </a:lnTo>
                  <a:lnTo>
                    <a:pt x="26682" y="18145"/>
                  </a:lnTo>
                  <a:lnTo>
                    <a:pt x="26337" y="17495"/>
                  </a:lnTo>
                  <a:lnTo>
                    <a:pt x="25974" y="16844"/>
                  </a:lnTo>
                  <a:lnTo>
                    <a:pt x="25610" y="16212"/>
                  </a:lnTo>
                  <a:lnTo>
                    <a:pt x="25227" y="15600"/>
                  </a:lnTo>
                  <a:lnTo>
                    <a:pt x="24844" y="14968"/>
                  </a:lnTo>
                  <a:lnTo>
                    <a:pt x="24462" y="14356"/>
                  </a:lnTo>
                  <a:lnTo>
                    <a:pt x="24041" y="13762"/>
                  </a:lnTo>
                  <a:lnTo>
                    <a:pt x="23639" y="13150"/>
                  </a:lnTo>
                  <a:lnTo>
                    <a:pt x="23217" y="12556"/>
                  </a:lnTo>
                  <a:lnTo>
                    <a:pt x="22777" y="11982"/>
                  </a:lnTo>
                  <a:lnTo>
                    <a:pt x="22337" y="11408"/>
                  </a:lnTo>
                  <a:lnTo>
                    <a:pt x="21878" y="10834"/>
                  </a:lnTo>
                  <a:lnTo>
                    <a:pt x="21418" y="10279"/>
                  </a:lnTo>
                  <a:lnTo>
                    <a:pt x="20959" y="9724"/>
                  </a:lnTo>
                  <a:lnTo>
                    <a:pt x="20480" y="9168"/>
                  </a:lnTo>
                  <a:lnTo>
                    <a:pt x="19983" y="8633"/>
                  </a:lnTo>
                  <a:lnTo>
                    <a:pt x="19504" y="8097"/>
                  </a:lnTo>
                  <a:lnTo>
                    <a:pt x="18987" y="7580"/>
                  </a:lnTo>
                  <a:lnTo>
                    <a:pt x="18490" y="7063"/>
                  </a:lnTo>
                  <a:lnTo>
                    <a:pt x="17954" y="6546"/>
                  </a:lnTo>
                  <a:lnTo>
                    <a:pt x="17437" y="6049"/>
                  </a:lnTo>
                  <a:lnTo>
                    <a:pt x="16901" y="5570"/>
                  </a:lnTo>
                  <a:lnTo>
                    <a:pt x="16346" y="5072"/>
                  </a:lnTo>
                  <a:lnTo>
                    <a:pt x="15810" y="4613"/>
                  </a:lnTo>
                  <a:lnTo>
                    <a:pt x="15236" y="4135"/>
                  </a:lnTo>
                  <a:lnTo>
                    <a:pt x="14681" y="3694"/>
                  </a:lnTo>
                  <a:lnTo>
                    <a:pt x="14107" y="3235"/>
                  </a:lnTo>
                  <a:lnTo>
                    <a:pt x="13513" y="2795"/>
                  </a:lnTo>
                  <a:lnTo>
                    <a:pt x="12939" y="2374"/>
                  </a:lnTo>
                  <a:lnTo>
                    <a:pt x="12346" y="1952"/>
                  </a:lnTo>
                  <a:lnTo>
                    <a:pt x="11733" y="1551"/>
                  </a:lnTo>
                  <a:lnTo>
                    <a:pt x="11121" y="1149"/>
                  </a:lnTo>
                  <a:lnTo>
                    <a:pt x="10508" y="747"/>
                  </a:lnTo>
                  <a:lnTo>
                    <a:pt x="9877" y="383"/>
                  </a:lnTo>
                  <a:lnTo>
                    <a:pt x="92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7"/>
            <p:cNvSpPr/>
            <p:nvPr/>
          </p:nvSpPr>
          <p:spPr>
            <a:xfrm>
              <a:off x="7241250" y="1811725"/>
              <a:ext cx="1130275" cy="552225"/>
            </a:xfrm>
            <a:custGeom>
              <a:avLst/>
              <a:gdLst/>
              <a:ahLst/>
              <a:cxnLst/>
              <a:rect l="l" t="t" r="r" b="b"/>
              <a:pathLst>
                <a:path w="45211" h="22089" extrusionOk="0">
                  <a:moveTo>
                    <a:pt x="22395" y="1"/>
                  </a:moveTo>
                  <a:lnTo>
                    <a:pt x="21667" y="20"/>
                  </a:lnTo>
                  <a:lnTo>
                    <a:pt x="20940" y="58"/>
                  </a:lnTo>
                  <a:lnTo>
                    <a:pt x="20213" y="96"/>
                  </a:lnTo>
                  <a:lnTo>
                    <a:pt x="19466" y="154"/>
                  </a:lnTo>
                  <a:lnTo>
                    <a:pt x="18012" y="307"/>
                  </a:lnTo>
                  <a:lnTo>
                    <a:pt x="16576" y="498"/>
                  </a:lnTo>
                  <a:lnTo>
                    <a:pt x="15121" y="728"/>
                  </a:lnTo>
                  <a:lnTo>
                    <a:pt x="13686" y="1015"/>
                  </a:lnTo>
                  <a:lnTo>
                    <a:pt x="12250" y="1340"/>
                  </a:lnTo>
                  <a:lnTo>
                    <a:pt x="10834" y="1704"/>
                  </a:lnTo>
                  <a:lnTo>
                    <a:pt x="9437" y="2106"/>
                  </a:lnTo>
                  <a:lnTo>
                    <a:pt x="8039" y="2565"/>
                  </a:lnTo>
                  <a:lnTo>
                    <a:pt x="6661" y="3044"/>
                  </a:lnTo>
                  <a:lnTo>
                    <a:pt x="5283" y="3580"/>
                  </a:lnTo>
                  <a:lnTo>
                    <a:pt x="3943" y="4135"/>
                  </a:lnTo>
                  <a:lnTo>
                    <a:pt x="2604" y="4747"/>
                  </a:lnTo>
                  <a:lnTo>
                    <a:pt x="1283" y="5379"/>
                  </a:lnTo>
                  <a:lnTo>
                    <a:pt x="1" y="6068"/>
                  </a:lnTo>
                  <a:lnTo>
                    <a:pt x="9284" y="22089"/>
                  </a:lnTo>
                  <a:lnTo>
                    <a:pt x="10049" y="21706"/>
                  </a:lnTo>
                  <a:lnTo>
                    <a:pt x="10834" y="21323"/>
                  </a:lnTo>
                  <a:lnTo>
                    <a:pt x="11619" y="20959"/>
                  </a:lnTo>
                  <a:lnTo>
                    <a:pt x="12423" y="20634"/>
                  </a:lnTo>
                  <a:lnTo>
                    <a:pt x="13227" y="20309"/>
                  </a:lnTo>
                  <a:lnTo>
                    <a:pt x="14030" y="20022"/>
                  </a:lnTo>
                  <a:lnTo>
                    <a:pt x="14853" y="19773"/>
                  </a:lnTo>
                  <a:lnTo>
                    <a:pt x="15696" y="19524"/>
                  </a:lnTo>
                  <a:lnTo>
                    <a:pt x="16519" y="19313"/>
                  </a:lnTo>
                  <a:lnTo>
                    <a:pt x="17361" y="19122"/>
                  </a:lnTo>
                  <a:lnTo>
                    <a:pt x="18222" y="18950"/>
                  </a:lnTo>
                  <a:lnTo>
                    <a:pt x="19064" y="18816"/>
                  </a:lnTo>
                  <a:lnTo>
                    <a:pt x="19926" y="18701"/>
                  </a:lnTo>
                  <a:lnTo>
                    <a:pt x="20787" y="18605"/>
                  </a:lnTo>
                  <a:lnTo>
                    <a:pt x="21648" y="18548"/>
                  </a:lnTo>
                  <a:lnTo>
                    <a:pt x="22510" y="18509"/>
                  </a:lnTo>
                  <a:lnTo>
                    <a:pt x="23371" y="18509"/>
                  </a:lnTo>
                  <a:lnTo>
                    <a:pt x="24232" y="18548"/>
                  </a:lnTo>
                  <a:lnTo>
                    <a:pt x="25094" y="18586"/>
                  </a:lnTo>
                  <a:lnTo>
                    <a:pt x="25955" y="18682"/>
                  </a:lnTo>
                  <a:lnTo>
                    <a:pt x="26816" y="18777"/>
                  </a:lnTo>
                  <a:lnTo>
                    <a:pt x="27678" y="18931"/>
                  </a:lnTo>
                  <a:lnTo>
                    <a:pt x="28520" y="19103"/>
                  </a:lnTo>
                  <a:lnTo>
                    <a:pt x="29381" y="19313"/>
                  </a:lnTo>
                  <a:lnTo>
                    <a:pt x="30223" y="19543"/>
                  </a:lnTo>
                  <a:lnTo>
                    <a:pt x="31065" y="19811"/>
                  </a:lnTo>
                  <a:lnTo>
                    <a:pt x="31888" y="20098"/>
                  </a:lnTo>
                  <a:lnTo>
                    <a:pt x="32731" y="20443"/>
                  </a:lnTo>
                  <a:lnTo>
                    <a:pt x="33534" y="20806"/>
                  </a:lnTo>
                  <a:lnTo>
                    <a:pt x="34358" y="21189"/>
                  </a:lnTo>
                  <a:lnTo>
                    <a:pt x="35161" y="21629"/>
                  </a:lnTo>
                  <a:lnTo>
                    <a:pt x="35946" y="22089"/>
                  </a:lnTo>
                  <a:lnTo>
                    <a:pt x="45210" y="6068"/>
                  </a:lnTo>
                  <a:lnTo>
                    <a:pt x="44540" y="5666"/>
                  </a:lnTo>
                  <a:lnTo>
                    <a:pt x="43851" y="5283"/>
                  </a:lnTo>
                  <a:lnTo>
                    <a:pt x="43181" y="4901"/>
                  </a:lnTo>
                  <a:lnTo>
                    <a:pt x="42492" y="4556"/>
                  </a:lnTo>
                  <a:lnTo>
                    <a:pt x="41803" y="4212"/>
                  </a:lnTo>
                  <a:lnTo>
                    <a:pt x="41114" y="3867"/>
                  </a:lnTo>
                  <a:lnTo>
                    <a:pt x="40425" y="3561"/>
                  </a:lnTo>
                  <a:lnTo>
                    <a:pt x="39736" y="3255"/>
                  </a:lnTo>
                  <a:lnTo>
                    <a:pt x="39028" y="2967"/>
                  </a:lnTo>
                  <a:lnTo>
                    <a:pt x="38320" y="2699"/>
                  </a:lnTo>
                  <a:lnTo>
                    <a:pt x="37631" y="2431"/>
                  </a:lnTo>
                  <a:lnTo>
                    <a:pt x="36922" y="2183"/>
                  </a:lnTo>
                  <a:lnTo>
                    <a:pt x="36195" y="1953"/>
                  </a:lnTo>
                  <a:lnTo>
                    <a:pt x="35487" y="1742"/>
                  </a:lnTo>
                  <a:lnTo>
                    <a:pt x="34779" y="1532"/>
                  </a:lnTo>
                  <a:lnTo>
                    <a:pt x="34051" y="1340"/>
                  </a:lnTo>
                  <a:lnTo>
                    <a:pt x="33343" y="1168"/>
                  </a:lnTo>
                  <a:lnTo>
                    <a:pt x="32616" y="996"/>
                  </a:lnTo>
                  <a:lnTo>
                    <a:pt x="31888" y="843"/>
                  </a:lnTo>
                  <a:lnTo>
                    <a:pt x="31161" y="709"/>
                  </a:lnTo>
                  <a:lnTo>
                    <a:pt x="30434" y="575"/>
                  </a:lnTo>
                  <a:lnTo>
                    <a:pt x="29706" y="460"/>
                  </a:lnTo>
                  <a:lnTo>
                    <a:pt x="28979" y="364"/>
                  </a:lnTo>
                  <a:lnTo>
                    <a:pt x="28252" y="269"/>
                  </a:lnTo>
                  <a:lnTo>
                    <a:pt x="27524" y="192"/>
                  </a:lnTo>
                  <a:lnTo>
                    <a:pt x="26797" y="135"/>
                  </a:lnTo>
                  <a:lnTo>
                    <a:pt x="26051" y="77"/>
                  </a:lnTo>
                  <a:lnTo>
                    <a:pt x="25323" y="39"/>
                  </a:lnTo>
                  <a:lnTo>
                    <a:pt x="24596" y="20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7"/>
            <p:cNvSpPr/>
            <p:nvPr/>
          </p:nvSpPr>
          <p:spPr>
            <a:xfrm>
              <a:off x="6677575" y="1963425"/>
              <a:ext cx="795775" cy="978100"/>
            </a:xfrm>
            <a:custGeom>
              <a:avLst/>
              <a:gdLst/>
              <a:ahLst/>
              <a:cxnLst/>
              <a:rect l="l" t="t" r="r" b="b"/>
              <a:pathLst>
                <a:path w="31831" h="39124" extrusionOk="0">
                  <a:moveTo>
                    <a:pt x="22586" y="0"/>
                  </a:moveTo>
                  <a:lnTo>
                    <a:pt x="21954" y="383"/>
                  </a:lnTo>
                  <a:lnTo>
                    <a:pt x="21342" y="747"/>
                  </a:lnTo>
                  <a:lnTo>
                    <a:pt x="20710" y="1149"/>
                  </a:lnTo>
                  <a:lnTo>
                    <a:pt x="20117" y="1551"/>
                  </a:lnTo>
                  <a:lnTo>
                    <a:pt x="19504" y="1952"/>
                  </a:lnTo>
                  <a:lnTo>
                    <a:pt x="18911" y="2374"/>
                  </a:lnTo>
                  <a:lnTo>
                    <a:pt x="18317" y="2795"/>
                  </a:lnTo>
                  <a:lnTo>
                    <a:pt x="17743" y="3235"/>
                  </a:lnTo>
                  <a:lnTo>
                    <a:pt x="17169" y="3694"/>
                  </a:lnTo>
                  <a:lnTo>
                    <a:pt x="16595" y="4135"/>
                  </a:lnTo>
                  <a:lnTo>
                    <a:pt x="16040" y="4613"/>
                  </a:lnTo>
                  <a:lnTo>
                    <a:pt x="15485" y="5072"/>
                  </a:lnTo>
                  <a:lnTo>
                    <a:pt x="14949" y="5570"/>
                  </a:lnTo>
                  <a:lnTo>
                    <a:pt x="14413" y="6049"/>
                  </a:lnTo>
                  <a:lnTo>
                    <a:pt x="13877" y="6546"/>
                  </a:lnTo>
                  <a:lnTo>
                    <a:pt x="13360" y="7063"/>
                  </a:lnTo>
                  <a:lnTo>
                    <a:pt x="12843" y="7580"/>
                  </a:lnTo>
                  <a:lnTo>
                    <a:pt x="12346" y="8097"/>
                  </a:lnTo>
                  <a:lnTo>
                    <a:pt x="11848" y="8633"/>
                  </a:lnTo>
                  <a:lnTo>
                    <a:pt x="11369" y="9168"/>
                  </a:lnTo>
                  <a:lnTo>
                    <a:pt x="10891" y="9724"/>
                  </a:lnTo>
                  <a:lnTo>
                    <a:pt x="10412" y="10279"/>
                  </a:lnTo>
                  <a:lnTo>
                    <a:pt x="9953" y="10834"/>
                  </a:lnTo>
                  <a:lnTo>
                    <a:pt x="9513" y="11408"/>
                  </a:lnTo>
                  <a:lnTo>
                    <a:pt x="9073" y="11982"/>
                  </a:lnTo>
                  <a:lnTo>
                    <a:pt x="8632" y="12556"/>
                  </a:lnTo>
                  <a:lnTo>
                    <a:pt x="8211" y="13150"/>
                  </a:lnTo>
                  <a:lnTo>
                    <a:pt x="7790" y="13762"/>
                  </a:lnTo>
                  <a:lnTo>
                    <a:pt x="7388" y="14356"/>
                  </a:lnTo>
                  <a:lnTo>
                    <a:pt x="6986" y="14968"/>
                  </a:lnTo>
                  <a:lnTo>
                    <a:pt x="6604" y="15600"/>
                  </a:lnTo>
                  <a:lnTo>
                    <a:pt x="6240" y="16212"/>
                  </a:lnTo>
                  <a:lnTo>
                    <a:pt x="5857" y="16844"/>
                  </a:lnTo>
                  <a:lnTo>
                    <a:pt x="5513" y="17495"/>
                  </a:lnTo>
                  <a:lnTo>
                    <a:pt x="5168" y="18145"/>
                  </a:lnTo>
                  <a:lnTo>
                    <a:pt x="4823" y="18796"/>
                  </a:lnTo>
                  <a:lnTo>
                    <a:pt x="4498" y="19447"/>
                  </a:lnTo>
                  <a:lnTo>
                    <a:pt x="4192" y="20117"/>
                  </a:lnTo>
                  <a:lnTo>
                    <a:pt x="3886" y="20787"/>
                  </a:lnTo>
                  <a:lnTo>
                    <a:pt x="3579" y="21457"/>
                  </a:lnTo>
                  <a:lnTo>
                    <a:pt x="3311" y="22127"/>
                  </a:lnTo>
                  <a:lnTo>
                    <a:pt x="3024" y="22816"/>
                  </a:lnTo>
                  <a:lnTo>
                    <a:pt x="2775" y="23505"/>
                  </a:lnTo>
                  <a:lnTo>
                    <a:pt x="2527" y="24213"/>
                  </a:lnTo>
                  <a:lnTo>
                    <a:pt x="2278" y="24921"/>
                  </a:lnTo>
                  <a:lnTo>
                    <a:pt x="2048" y="25629"/>
                  </a:lnTo>
                  <a:lnTo>
                    <a:pt x="1838" y="26337"/>
                  </a:lnTo>
                  <a:lnTo>
                    <a:pt x="1627" y="27046"/>
                  </a:lnTo>
                  <a:lnTo>
                    <a:pt x="1436" y="27773"/>
                  </a:lnTo>
                  <a:lnTo>
                    <a:pt x="1263" y="28500"/>
                  </a:lnTo>
                  <a:lnTo>
                    <a:pt x="1091" y="29228"/>
                  </a:lnTo>
                  <a:lnTo>
                    <a:pt x="938" y="29974"/>
                  </a:lnTo>
                  <a:lnTo>
                    <a:pt x="785" y="30701"/>
                  </a:lnTo>
                  <a:lnTo>
                    <a:pt x="651" y="31448"/>
                  </a:lnTo>
                  <a:lnTo>
                    <a:pt x="536" y="32194"/>
                  </a:lnTo>
                  <a:lnTo>
                    <a:pt x="421" y="32960"/>
                  </a:lnTo>
                  <a:lnTo>
                    <a:pt x="325" y="33707"/>
                  </a:lnTo>
                  <a:lnTo>
                    <a:pt x="230" y="34472"/>
                  </a:lnTo>
                  <a:lnTo>
                    <a:pt x="172" y="35238"/>
                  </a:lnTo>
                  <a:lnTo>
                    <a:pt x="115" y="36003"/>
                  </a:lnTo>
                  <a:lnTo>
                    <a:pt x="58" y="36788"/>
                  </a:lnTo>
                  <a:lnTo>
                    <a:pt x="19" y="37554"/>
                  </a:lnTo>
                  <a:lnTo>
                    <a:pt x="0" y="38339"/>
                  </a:lnTo>
                  <a:lnTo>
                    <a:pt x="0" y="39123"/>
                  </a:lnTo>
                  <a:lnTo>
                    <a:pt x="18509" y="39123"/>
                  </a:lnTo>
                  <a:lnTo>
                    <a:pt x="18528" y="38185"/>
                  </a:lnTo>
                  <a:lnTo>
                    <a:pt x="18566" y="37286"/>
                  </a:lnTo>
                  <a:lnTo>
                    <a:pt x="18643" y="36367"/>
                  </a:lnTo>
                  <a:lnTo>
                    <a:pt x="18758" y="35487"/>
                  </a:lnTo>
                  <a:lnTo>
                    <a:pt x="18892" y="34587"/>
                  </a:lnTo>
                  <a:lnTo>
                    <a:pt x="19064" y="33707"/>
                  </a:lnTo>
                  <a:lnTo>
                    <a:pt x="19255" y="32845"/>
                  </a:lnTo>
                  <a:lnTo>
                    <a:pt x="19466" y="32003"/>
                  </a:lnTo>
                  <a:lnTo>
                    <a:pt x="19715" y="31142"/>
                  </a:lnTo>
                  <a:lnTo>
                    <a:pt x="20002" y="30319"/>
                  </a:lnTo>
                  <a:lnTo>
                    <a:pt x="20289" y="29496"/>
                  </a:lnTo>
                  <a:lnTo>
                    <a:pt x="20633" y="28692"/>
                  </a:lnTo>
                  <a:lnTo>
                    <a:pt x="20978" y="27888"/>
                  </a:lnTo>
                  <a:lnTo>
                    <a:pt x="21361" y="27122"/>
                  </a:lnTo>
                  <a:lnTo>
                    <a:pt x="21763" y="26357"/>
                  </a:lnTo>
                  <a:lnTo>
                    <a:pt x="22184" y="25610"/>
                  </a:lnTo>
                  <a:lnTo>
                    <a:pt x="22643" y="24864"/>
                  </a:lnTo>
                  <a:lnTo>
                    <a:pt x="23103" y="24155"/>
                  </a:lnTo>
                  <a:lnTo>
                    <a:pt x="23600" y="23447"/>
                  </a:lnTo>
                  <a:lnTo>
                    <a:pt x="24117" y="22758"/>
                  </a:lnTo>
                  <a:lnTo>
                    <a:pt x="24653" y="22088"/>
                  </a:lnTo>
                  <a:lnTo>
                    <a:pt x="25208" y="21437"/>
                  </a:lnTo>
                  <a:lnTo>
                    <a:pt x="25801" y="20806"/>
                  </a:lnTo>
                  <a:lnTo>
                    <a:pt x="26395" y="20193"/>
                  </a:lnTo>
                  <a:lnTo>
                    <a:pt x="27007" y="19600"/>
                  </a:lnTo>
                  <a:lnTo>
                    <a:pt x="27658" y="19026"/>
                  </a:lnTo>
                  <a:lnTo>
                    <a:pt x="28309" y="18471"/>
                  </a:lnTo>
                  <a:lnTo>
                    <a:pt x="28979" y="17935"/>
                  </a:lnTo>
                  <a:lnTo>
                    <a:pt x="29668" y="17437"/>
                  </a:lnTo>
                  <a:lnTo>
                    <a:pt x="30376" y="16939"/>
                  </a:lnTo>
                  <a:lnTo>
                    <a:pt x="31103" y="16480"/>
                  </a:lnTo>
                  <a:lnTo>
                    <a:pt x="31831" y="16021"/>
                  </a:lnTo>
                  <a:lnTo>
                    <a:pt x="22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7"/>
            <p:cNvSpPr/>
            <p:nvPr/>
          </p:nvSpPr>
          <p:spPr>
            <a:xfrm>
              <a:off x="8139900" y="2941500"/>
              <a:ext cx="796250" cy="977625"/>
            </a:xfrm>
            <a:custGeom>
              <a:avLst/>
              <a:gdLst/>
              <a:ahLst/>
              <a:cxnLst/>
              <a:rect l="l" t="t" r="r" b="b"/>
              <a:pathLst>
                <a:path w="31850" h="39105" extrusionOk="0">
                  <a:moveTo>
                    <a:pt x="13341" y="0"/>
                  </a:moveTo>
                  <a:lnTo>
                    <a:pt x="13322" y="919"/>
                  </a:lnTo>
                  <a:lnTo>
                    <a:pt x="13284" y="1819"/>
                  </a:lnTo>
                  <a:lnTo>
                    <a:pt x="13207" y="2737"/>
                  </a:lnTo>
                  <a:lnTo>
                    <a:pt x="13092" y="3637"/>
                  </a:lnTo>
                  <a:lnTo>
                    <a:pt x="12958" y="4517"/>
                  </a:lnTo>
                  <a:lnTo>
                    <a:pt x="12786" y="5398"/>
                  </a:lnTo>
                  <a:lnTo>
                    <a:pt x="12595" y="6259"/>
                  </a:lnTo>
                  <a:lnTo>
                    <a:pt x="12365" y="7121"/>
                  </a:lnTo>
                  <a:lnTo>
                    <a:pt x="12116" y="7963"/>
                  </a:lnTo>
                  <a:lnTo>
                    <a:pt x="11848" y="8786"/>
                  </a:lnTo>
                  <a:lnTo>
                    <a:pt x="11542" y="9609"/>
                  </a:lnTo>
                  <a:lnTo>
                    <a:pt x="11216" y="10413"/>
                  </a:lnTo>
                  <a:lnTo>
                    <a:pt x="10872" y="11217"/>
                  </a:lnTo>
                  <a:lnTo>
                    <a:pt x="10489" y="11982"/>
                  </a:lnTo>
                  <a:lnTo>
                    <a:pt x="10087" y="12748"/>
                  </a:lnTo>
                  <a:lnTo>
                    <a:pt x="9666" y="13513"/>
                  </a:lnTo>
                  <a:lnTo>
                    <a:pt x="9207" y="14241"/>
                  </a:lnTo>
                  <a:lnTo>
                    <a:pt x="8728" y="14968"/>
                  </a:lnTo>
                  <a:lnTo>
                    <a:pt x="8250" y="15657"/>
                  </a:lnTo>
                  <a:lnTo>
                    <a:pt x="7733" y="16346"/>
                  </a:lnTo>
                  <a:lnTo>
                    <a:pt x="7178" y="17016"/>
                  </a:lnTo>
                  <a:lnTo>
                    <a:pt x="6623" y="17667"/>
                  </a:lnTo>
                  <a:lnTo>
                    <a:pt x="6049" y="18299"/>
                  </a:lnTo>
                  <a:lnTo>
                    <a:pt x="5455" y="18911"/>
                  </a:lnTo>
                  <a:lnTo>
                    <a:pt x="4824" y="19504"/>
                  </a:lnTo>
                  <a:lnTo>
                    <a:pt x="4192" y="20079"/>
                  </a:lnTo>
                  <a:lnTo>
                    <a:pt x="3541" y="20634"/>
                  </a:lnTo>
                  <a:lnTo>
                    <a:pt x="2871" y="21170"/>
                  </a:lnTo>
                  <a:lnTo>
                    <a:pt x="2182" y="21686"/>
                  </a:lnTo>
                  <a:lnTo>
                    <a:pt x="1474" y="22165"/>
                  </a:lnTo>
                  <a:lnTo>
                    <a:pt x="747" y="22643"/>
                  </a:lnTo>
                  <a:lnTo>
                    <a:pt x="0" y="23084"/>
                  </a:lnTo>
                  <a:lnTo>
                    <a:pt x="9264" y="39104"/>
                  </a:lnTo>
                  <a:lnTo>
                    <a:pt x="9877" y="38741"/>
                  </a:lnTo>
                  <a:lnTo>
                    <a:pt x="10508" y="38358"/>
                  </a:lnTo>
                  <a:lnTo>
                    <a:pt x="11121" y="37956"/>
                  </a:lnTo>
                  <a:lnTo>
                    <a:pt x="11733" y="37554"/>
                  </a:lnTo>
                  <a:lnTo>
                    <a:pt x="12346" y="37152"/>
                  </a:lnTo>
                  <a:lnTo>
                    <a:pt x="12939" y="36731"/>
                  </a:lnTo>
                  <a:lnTo>
                    <a:pt x="13513" y="36310"/>
                  </a:lnTo>
                  <a:lnTo>
                    <a:pt x="14107" y="35870"/>
                  </a:lnTo>
                  <a:lnTo>
                    <a:pt x="14681" y="35429"/>
                  </a:lnTo>
                  <a:lnTo>
                    <a:pt x="15236" y="34970"/>
                  </a:lnTo>
                  <a:lnTo>
                    <a:pt x="15810" y="34491"/>
                  </a:lnTo>
                  <a:lnTo>
                    <a:pt x="16346" y="34032"/>
                  </a:lnTo>
                  <a:lnTo>
                    <a:pt x="16901" y="33554"/>
                  </a:lnTo>
                  <a:lnTo>
                    <a:pt x="17437" y="33056"/>
                  </a:lnTo>
                  <a:lnTo>
                    <a:pt x="17954" y="32558"/>
                  </a:lnTo>
                  <a:lnTo>
                    <a:pt x="18490" y="32041"/>
                  </a:lnTo>
                  <a:lnTo>
                    <a:pt x="18987" y="31525"/>
                  </a:lnTo>
                  <a:lnTo>
                    <a:pt x="19504" y="31008"/>
                  </a:lnTo>
                  <a:lnTo>
                    <a:pt x="19983" y="30472"/>
                  </a:lnTo>
                  <a:lnTo>
                    <a:pt x="20480" y="29936"/>
                  </a:lnTo>
                  <a:lnTo>
                    <a:pt x="20959" y="29400"/>
                  </a:lnTo>
                  <a:lnTo>
                    <a:pt x="21418" y="28845"/>
                  </a:lnTo>
                  <a:lnTo>
                    <a:pt x="21878" y="28271"/>
                  </a:lnTo>
                  <a:lnTo>
                    <a:pt x="22337" y="27697"/>
                  </a:lnTo>
                  <a:lnTo>
                    <a:pt x="22777" y="27122"/>
                  </a:lnTo>
                  <a:lnTo>
                    <a:pt x="23217" y="26548"/>
                  </a:lnTo>
                  <a:lnTo>
                    <a:pt x="23639" y="25955"/>
                  </a:lnTo>
                  <a:lnTo>
                    <a:pt x="24041" y="25361"/>
                  </a:lnTo>
                  <a:lnTo>
                    <a:pt x="24462" y="24749"/>
                  </a:lnTo>
                  <a:lnTo>
                    <a:pt x="24844" y="24136"/>
                  </a:lnTo>
                  <a:lnTo>
                    <a:pt x="25227" y="23505"/>
                  </a:lnTo>
                  <a:lnTo>
                    <a:pt x="25610" y="22892"/>
                  </a:lnTo>
                  <a:lnTo>
                    <a:pt x="25974" y="22261"/>
                  </a:lnTo>
                  <a:lnTo>
                    <a:pt x="26337" y="21610"/>
                  </a:lnTo>
                  <a:lnTo>
                    <a:pt x="26682" y="20978"/>
                  </a:lnTo>
                  <a:lnTo>
                    <a:pt x="27007" y="20327"/>
                  </a:lnTo>
                  <a:lnTo>
                    <a:pt x="27333" y="19658"/>
                  </a:lnTo>
                  <a:lnTo>
                    <a:pt x="27658" y="19007"/>
                  </a:lnTo>
                  <a:lnTo>
                    <a:pt x="27964" y="18337"/>
                  </a:lnTo>
                  <a:lnTo>
                    <a:pt x="28251" y="17648"/>
                  </a:lnTo>
                  <a:lnTo>
                    <a:pt x="28539" y="16978"/>
                  </a:lnTo>
                  <a:lnTo>
                    <a:pt x="28806" y="16289"/>
                  </a:lnTo>
                  <a:lnTo>
                    <a:pt x="29074" y="15600"/>
                  </a:lnTo>
                  <a:lnTo>
                    <a:pt x="29323" y="14892"/>
                  </a:lnTo>
                  <a:lnTo>
                    <a:pt x="29572" y="14203"/>
                  </a:lnTo>
                  <a:lnTo>
                    <a:pt x="29783" y="13494"/>
                  </a:lnTo>
                  <a:lnTo>
                    <a:pt x="30012" y="12767"/>
                  </a:lnTo>
                  <a:lnTo>
                    <a:pt x="30204" y="12059"/>
                  </a:lnTo>
                  <a:lnTo>
                    <a:pt x="30414" y="11331"/>
                  </a:lnTo>
                  <a:lnTo>
                    <a:pt x="30587" y="10604"/>
                  </a:lnTo>
                  <a:lnTo>
                    <a:pt x="30759" y="9877"/>
                  </a:lnTo>
                  <a:lnTo>
                    <a:pt x="30912" y="9149"/>
                  </a:lnTo>
                  <a:lnTo>
                    <a:pt x="31065" y="8403"/>
                  </a:lnTo>
                  <a:lnTo>
                    <a:pt x="31199" y="7656"/>
                  </a:lnTo>
                  <a:lnTo>
                    <a:pt x="31314" y="6910"/>
                  </a:lnTo>
                  <a:lnTo>
                    <a:pt x="31429" y="6144"/>
                  </a:lnTo>
                  <a:lnTo>
                    <a:pt x="31524" y="5398"/>
                  </a:lnTo>
                  <a:lnTo>
                    <a:pt x="31601" y="4632"/>
                  </a:lnTo>
                  <a:lnTo>
                    <a:pt x="31678" y="3867"/>
                  </a:lnTo>
                  <a:lnTo>
                    <a:pt x="31735" y="3101"/>
                  </a:lnTo>
                  <a:lnTo>
                    <a:pt x="31792" y="2335"/>
                  </a:lnTo>
                  <a:lnTo>
                    <a:pt x="31812" y="1551"/>
                  </a:lnTo>
                  <a:lnTo>
                    <a:pt x="31831" y="766"/>
                  </a:lnTo>
                  <a:lnTo>
                    <a:pt x="318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7"/>
            <p:cNvSpPr/>
            <p:nvPr/>
          </p:nvSpPr>
          <p:spPr>
            <a:xfrm>
              <a:off x="6677575" y="2941500"/>
              <a:ext cx="795775" cy="977625"/>
            </a:xfrm>
            <a:custGeom>
              <a:avLst/>
              <a:gdLst/>
              <a:ahLst/>
              <a:cxnLst/>
              <a:rect l="l" t="t" r="r" b="b"/>
              <a:pathLst>
                <a:path w="31831" h="39105" extrusionOk="0">
                  <a:moveTo>
                    <a:pt x="0" y="0"/>
                  </a:moveTo>
                  <a:lnTo>
                    <a:pt x="0" y="766"/>
                  </a:lnTo>
                  <a:lnTo>
                    <a:pt x="19" y="1551"/>
                  </a:lnTo>
                  <a:lnTo>
                    <a:pt x="58" y="2335"/>
                  </a:lnTo>
                  <a:lnTo>
                    <a:pt x="115" y="3101"/>
                  </a:lnTo>
                  <a:lnTo>
                    <a:pt x="172" y="3867"/>
                  </a:lnTo>
                  <a:lnTo>
                    <a:pt x="230" y="4632"/>
                  </a:lnTo>
                  <a:lnTo>
                    <a:pt x="325" y="5398"/>
                  </a:lnTo>
                  <a:lnTo>
                    <a:pt x="421" y="6144"/>
                  </a:lnTo>
                  <a:lnTo>
                    <a:pt x="536" y="6910"/>
                  </a:lnTo>
                  <a:lnTo>
                    <a:pt x="651" y="7656"/>
                  </a:lnTo>
                  <a:lnTo>
                    <a:pt x="785" y="8403"/>
                  </a:lnTo>
                  <a:lnTo>
                    <a:pt x="938" y="9149"/>
                  </a:lnTo>
                  <a:lnTo>
                    <a:pt x="1091" y="9877"/>
                  </a:lnTo>
                  <a:lnTo>
                    <a:pt x="1263" y="10604"/>
                  </a:lnTo>
                  <a:lnTo>
                    <a:pt x="1436" y="11331"/>
                  </a:lnTo>
                  <a:lnTo>
                    <a:pt x="1627" y="12059"/>
                  </a:lnTo>
                  <a:lnTo>
                    <a:pt x="1838" y="12767"/>
                  </a:lnTo>
                  <a:lnTo>
                    <a:pt x="2048" y="13494"/>
                  </a:lnTo>
                  <a:lnTo>
                    <a:pt x="2278" y="14203"/>
                  </a:lnTo>
                  <a:lnTo>
                    <a:pt x="2527" y="14892"/>
                  </a:lnTo>
                  <a:lnTo>
                    <a:pt x="2775" y="15600"/>
                  </a:lnTo>
                  <a:lnTo>
                    <a:pt x="3024" y="16289"/>
                  </a:lnTo>
                  <a:lnTo>
                    <a:pt x="3311" y="16978"/>
                  </a:lnTo>
                  <a:lnTo>
                    <a:pt x="3579" y="17648"/>
                  </a:lnTo>
                  <a:lnTo>
                    <a:pt x="3886" y="18337"/>
                  </a:lnTo>
                  <a:lnTo>
                    <a:pt x="4192" y="19007"/>
                  </a:lnTo>
                  <a:lnTo>
                    <a:pt x="4498" y="19658"/>
                  </a:lnTo>
                  <a:lnTo>
                    <a:pt x="4823" y="20327"/>
                  </a:lnTo>
                  <a:lnTo>
                    <a:pt x="5168" y="20978"/>
                  </a:lnTo>
                  <a:lnTo>
                    <a:pt x="5513" y="21610"/>
                  </a:lnTo>
                  <a:lnTo>
                    <a:pt x="5857" y="22261"/>
                  </a:lnTo>
                  <a:lnTo>
                    <a:pt x="6240" y="22892"/>
                  </a:lnTo>
                  <a:lnTo>
                    <a:pt x="6604" y="23505"/>
                  </a:lnTo>
                  <a:lnTo>
                    <a:pt x="6986" y="24136"/>
                  </a:lnTo>
                  <a:lnTo>
                    <a:pt x="7388" y="24749"/>
                  </a:lnTo>
                  <a:lnTo>
                    <a:pt x="7790" y="25361"/>
                  </a:lnTo>
                  <a:lnTo>
                    <a:pt x="8211" y="25955"/>
                  </a:lnTo>
                  <a:lnTo>
                    <a:pt x="8632" y="26548"/>
                  </a:lnTo>
                  <a:lnTo>
                    <a:pt x="9073" y="27122"/>
                  </a:lnTo>
                  <a:lnTo>
                    <a:pt x="9513" y="27697"/>
                  </a:lnTo>
                  <a:lnTo>
                    <a:pt x="9953" y="28271"/>
                  </a:lnTo>
                  <a:lnTo>
                    <a:pt x="10412" y="28845"/>
                  </a:lnTo>
                  <a:lnTo>
                    <a:pt x="10891" y="29400"/>
                  </a:lnTo>
                  <a:lnTo>
                    <a:pt x="11369" y="29936"/>
                  </a:lnTo>
                  <a:lnTo>
                    <a:pt x="11848" y="30472"/>
                  </a:lnTo>
                  <a:lnTo>
                    <a:pt x="12346" y="31008"/>
                  </a:lnTo>
                  <a:lnTo>
                    <a:pt x="12843" y="31525"/>
                  </a:lnTo>
                  <a:lnTo>
                    <a:pt x="13360" y="32041"/>
                  </a:lnTo>
                  <a:lnTo>
                    <a:pt x="13877" y="32558"/>
                  </a:lnTo>
                  <a:lnTo>
                    <a:pt x="14413" y="33056"/>
                  </a:lnTo>
                  <a:lnTo>
                    <a:pt x="14949" y="33554"/>
                  </a:lnTo>
                  <a:lnTo>
                    <a:pt x="15485" y="34032"/>
                  </a:lnTo>
                  <a:lnTo>
                    <a:pt x="16040" y="34491"/>
                  </a:lnTo>
                  <a:lnTo>
                    <a:pt x="16595" y="34970"/>
                  </a:lnTo>
                  <a:lnTo>
                    <a:pt x="17169" y="35429"/>
                  </a:lnTo>
                  <a:lnTo>
                    <a:pt x="17743" y="35870"/>
                  </a:lnTo>
                  <a:lnTo>
                    <a:pt x="18317" y="36310"/>
                  </a:lnTo>
                  <a:lnTo>
                    <a:pt x="18911" y="36731"/>
                  </a:lnTo>
                  <a:lnTo>
                    <a:pt x="19504" y="37152"/>
                  </a:lnTo>
                  <a:lnTo>
                    <a:pt x="20117" y="37554"/>
                  </a:lnTo>
                  <a:lnTo>
                    <a:pt x="20710" y="37956"/>
                  </a:lnTo>
                  <a:lnTo>
                    <a:pt x="21342" y="38358"/>
                  </a:lnTo>
                  <a:lnTo>
                    <a:pt x="21954" y="38741"/>
                  </a:lnTo>
                  <a:lnTo>
                    <a:pt x="22586" y="39104"/>
                  </a:lnTo>
                  <a:lnTo>
                    <a:pt x="31831" y="23084"/>
                  </a:lnTo>
                  <a:lnTo>
                    <a:pt x="31103" y="22643"/>
                  </a:lnTo>
                  <a:lnTo>
                    <a:pt x="30376" y="22165"/>
                  </a:lnTo>
                  <a:lnTo>
                    <a:pt x="29668" y="21686"/>
                  </a:lnTo>
                  <a:lnTo>
                    <a:pt x="28979" y="21170"/>
                  </a:lnTo>
                  <a:lnTo>
                    <a:pt x="28309" y="20634"/>
                  </a:lnTo>
                  <a:lnTo>
                    <a:pt x="27658" y="20079"/>
                  </a:lnTo>
                  <a:lnTo>
                    <a:pt x="27007" y="19504"/>
                  </a:lnTo>
                  <a:lnTo>
                    <a:pt x="26395" y="18911"/>
                  </a:lnTo>
                  <a:lnTo>
                    <a:pt x="25801" y="18299"/>
                  </a:lnTo>
                  <a:lnTo>
                    <a:pt x="25208" y="17667"/>
                  </a:lnTo>
                  <a:lnTo>
                    <a:pt x="24653" y="17016"/>
                  </a:lnTo>
                  <a:lnTo>
                    <a:pt x="24117" y="16346"/>
                  </a:lnTo>
                  <a:lnTo>
                    <a:pt x="23600" y="15657"/>
                  </a:lnTo>
                  <a:lnTo>
                    <a:pt x="23103" y="14968"/>
                  </a:lnTo>
                  <a:lnTo>
                    <a:pt x="22643" y="14241"/>
                  </a:lnTo>
                  <a:lnTo>
                    <a:pt x="22184" y="13513"/>
                  </a:lnTo>
                  <a:lnTo>
                    <a:pt x="21763" y="12748"/>
                  </a:lnTo>
                  <a:lnTo>
                    <a:pt x="21361" y="11982"/>
                  </a:lnTo>
                  <a:lnTo>
                    <a:pt x="20978" y="11217"/>
                  </a:lnTo>
                  <a:lnTo>
                    <a:pt x="20633" y="10413"/>
                  </a:lnTo>
                  <a:lnTo>
                    <a:pt x="20289" y="9609"/>
                  </a:lnTo>
                  <a:lnTo>
                    <a:pt x="20002" y="8786"/>
                  </a:lnTo>
                  <a:lnTo>
                    <a:pt x="19715" y="7963"/>
                  </a:lnTo>
                  <a:lnTo>
                    <a:pt x="19466" y="7121"/>
                  </a:lnTo>
                  <a:lnTo>
                    <a:pt x="19255" y="6259"/>
                  </a:lnTo>
                  <a:lnTo>
                    <a:pt x="19064" y="5398"/>
                  </a:lnTo>
                  <a:lnTo>
                    <a:pt x="18892" y="4517"/>
                  </a:lnTo>
                  <a:lnTo>
                    <a:pt x="18758" y="3637"/>
                  </a:lnTo>
                  <a:lnTo>
                    <a:pt x="18643" y="2737"/>
                  </a:lnTo>
                  <a:lnTo>
                    <a:pt x="18566" y="1819"/>
                  </a:lnTo>
                  <a:lnTo>
                    <a:pt x="18528" y="919"/>
                  </a:lnTo>
                  <a:lnTo>
                    <a:pt x="185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7"/>
            <p:cNvSpPr/>
            <p:nvPr/>
          </p:nvSpPr>
          <p:spPr>
            <a:xfrm>
              <a:off x="7242200" y="3518575"/>
              <a:ext cx="1129325" cy="551750"/>
            </a:xfrm>
            <a:custGeom>
              <a:avLst/>
              <a:gdLst/>
              <a:ahLst/>
              <a:cxnLst/>
              <a:rect l="l" t="t" r="r" b="b"/>
              <a:pathLst>
                <a:path w="45173" h="22070" extrusionOk="0">
                  <a:moveTo>
                    <a:pt x="9246" y="1"/>
                  </a:moveTo>
                  <a:lnTo>
                    <a:pt x="1" y="16021"/>
                  </a:lnTo>
                  <a:lnTo>
                    <a:pt x="1264" y="16730"/>
                  </a:lnTo>
                  <a:lnTo>
                    <a:pt x="1896" y="17055"/>
                  </a:lnTo>
                  <a:lnTo>
                    <a:pt x="2546" y="17380"/>
                  </a:lnTo>
                  <a:lnTo>
                    <a:pt x="3197" y="17706"/>
                  </a:lnTo>
                  <a:lnTo>
                    <a:pt x="3848" y="18012"/>
                  </a:lnTo>
                  <a:lnTo>
                    <a:pt x="4518" y="18299"/>
                  </a:lnTo>
                  <a:lnTo>
                    <a:pt x="5169" y="18586"/>
                  </a:lnTo>
                  <a:lnTo>
                    <a:pt x="5858" y="18873"/>
                  </a:lnTo>
                  <a:lnTo>
                    <a:pt x="6528" y="19122"/>
                  </a:lnTo>
                  <a:lnTo>
                    <a:pt x="7217" y="19390"/>
                  </a:lnTo>
                  <a:lnTo>
                    <a:pt x="7906" y="19620"/>
                  </a:lnTo>
                  <a:lnTo>
                    <a:pt x="8595" y="19869"/>
                  </a:lnTo>
                  <a:lnTo>
                    <a:pt x="9284" y="20079"/>
                  </a:lnTo>
                  <a:lnTo>
                    <a:pt x="9992" y="20290"/>
                  </a:lnTo>
                  <a:lnTo>
                    <a:pt x="10700" y="20500"/>
                  </a:lnTo>
                  <a:lnTo>
                    <a:pt x="11408" y="20672"/>
                  </a:lnTo>
                  <a:lnTo>
                    <a:pt x="12136" y="20864"/>
                  </a:lnTo>
                  <a:lnTo>
                    <a:pt x="12844" y="21017"/>
                  </a:lnTo>
                  <a:lnTo>
                    <a:pt x="13571" y="21170"/>
                  </a:lnTo>
                  <a:lnTo>
                    <a:pt x="14299" y="21323"/>
                  </a:lnTo>
                  <a:lnTo>
                    <a:pt x="15045" y="21438"/>
                  </a:lnTo>
                  <a:lnTo>
                    <a:pt x="15772" y="21572"/>
                  </a:lnTo>
                  <a:lnTo>
                    <a:pt x="16519" y="21668"/>
                  </a:lnTo>
                  <a:lnTo>
                    <a:pt x="17265" y="21763"/>
                  </a:lnTo>
                  <a:lnTo>
                    <a:pt x="18012" y="21840"/>
                  </a:lnTo>
                  <a:lnTo>
                    <a:pt x="18758" y="21917"/>
                  </a:lnTo>
                  <a:lnTo>
                    <a:pt x="19524" y="21974"/>
                  </a:lnTo>
                  <a:lnTo>
                    <a:pt x="20290" y="22012"/>
                  </a:lnTo>
                  <a:lnTo>
                    <a:pt x="21055" y="22051"/>
                  </a:lnTo>
                  <a:lnTo>
                    <a:pt x="21821" y="22070"/>
                  </a:lnTo>
                  <a:lnTo>
                    <a:pt x="23352" y="22070"/>
                  </a:lnTo>
                  <a:lnTo>
                    <a:pt x="24118" y="22051"/>
                  </a:lnTo>
                  <a:lnTo>
                    <a:pt x="24883" y="22012"/>
                  </a:lnTo>
                  <a:lnTo>
                    <a:pt x="25649" y="21974"/>
                  </a:lnTo>
                  <a:lnTo>
                    <a:pt x="26395" y="21917"/>
                  </a:lnTo>
                  <a:lnTo>
                    <a:pt x="27161" y="21840"/>
                  </a:lnTo>
                  <a:lnTo>
                    <a:pt x="27907" y="21763"/>
                  </a:lnTo>
                  <a:lnTo>
                    <a:pt x="28654" y="21668"/>
                  </a:lnTo>
                  <a:lnTo>
                    <a:pt x="29400" y="21572"/>
                  </a:lnTo>
                  <a:lnTo>
                    <a:pt x="30128" y="21438"/>
                  </a:lnTo>
                  <a:lnTo>
                    <a:pt x="30855" y="21323"/>
                  </a:lnTo>
                  <a:lnTo>
                    <a:pt x="31602" y="21170"/>
                  </a:lnTo>
                  <a:lnTo>
                    <a:pt x="32310" y="21017"/>
                  </a:lnTo>
                  <a:lnTo>
                    <a:pt x="33037" y="20864"/>
                  </a:lnTo>
                  <a:lnTo>
                    <a:pt x="33764" y="20672"/>
                  </a:lnTo>
                  <a:lnTo>
                    <a:pt x="34473" y="20500"/>
                  </a:lnTo>
                  <a:lnTo>
                    <a:pt x="35181" y="20290"/>
                  </a:lnTo>
                  <a:lnTo>
                    <a:pt x="35870" y="20079"/>
                  </a:lnTo>
                  <a:lnTo>
                    <a:pt x="36578" y="19869"/>
                  </a:lnTo>
                  <a:lnTo>
                    <a:pt x="37267" y="19620"/>
                  </a:lnTo>
                  <a:lnTo>
                    <a:pt x="37956" y="19390"/>
                  </a:lnTo>
                  <a:lnTo>
                    <a:pt x="38645" y="19122"/>
                  </a:lnTo>
                  <a:lnTo>
                    <a:pt x="39315" y="18873"/>
                  </a:lnTo>
                  <a:lnTo>
                    <a:pt x="39985" y="18586"/>
                  </a:lnTo>
                  <a:lnTo>
                    <a:pt x="40655" y="18299"/>
                  </a:lnTo>
                  <a:lnTo>
                    <a:pt x="41325" y="18012"/>
                  </a:lnTo>
                  <a:lnTo>
                    <a:pt x="41976" y="17706"/>
                  </a:lnTo>
                  <a:lnTo>
                    <a:pt x="42626" y="17380"/>
                  </a:lnTo>
                  <a:lnTo>
                    <a:pt x="43277" y="17055"/>
                  </a:lnTo>
                  <a:lnTo>
                    <a:pt x="43909" y="16730"/>
                  </a:lnTo>
                  <a:lnTo>
                    <a:pt x="45172" y="16021"/>
                  </a:lnTo>
                  <a:lnTo>
                    <a:pt x="35908" y="1"/>
                  </a:lnTo>
                  <a:lnTo>
                    <a:pt x="35162" y="403"/>
                  </a:lnTo>
                  <a:lnTo>
                    <a:pt x="34415" y="805"/>
                  </a:lnTo>
                  <a:lnTo>
                    <a:pt x="33650" y="1168"/>
                  </a:lnTo>
                  <a:lnTo>
                    <a:pt x="32865" y="1513"/>
                  </a:lnTo>
                  <a:lnTo>
                    <a:pt x="32061" y="1838"/>
                  </a:lnTo>
                  <a:lnTo>
                    <a:pt x="31257" y="2125"/>
                  </a:lnTo>
                  <a:lnTo>
                    <a:pt x="30434" y="2393"/>
                  </a:lnTo>
                  <a:lnTo>
                    <a:pt x="29592" y="2642"/>
                  </a:lnTo>
                  <a:lnTo>
                    <a:pt x="28750" y="2853"/>
                  </a:lnTo>
                  <a:lnTo>
                    <a:pt x="27907" y="3044"/>
                  </a:lnTo>
                  <a:lnTo>
                    <a:pt x="27046" y="3197"/>
                  </a:lnTo>
                  <a:lnTo>
                    <a:pt x="26166" y="3331"/>
                  </a:lnTo>
                  <a:lnTo>
                    <a:pt x="25285" y="3427"/>
                  </a:lnTo>
                  <a:lnTo>
                    <a:pt x="24386" y="3503"/>
                  </a:lnTo>
                  <a:lnTo>
                    <a:pt x="23486" y="3561"/>
                  </a:lnTo>
                  <a:lnTo>
                    <a:pt x="22586" y="3580"/>
                  </a:lnTo>
                  <a:lnTo>
                    <a:pt x="21668" y="3561"/>
                  </a:lnTo>
                  <a:lnTo>
                    <a:pt x="20768" y="3503"/>
                  </a:lnTo>
                  <a:lnTo>
                    <a:pt x="19888" y="3427"/>
                  </a:lnTo>
                  <a:lnTo>
                    <a:pt x="19007" y="3331"/>
                  </a:lnTo>
                  <a:lnTo>
                    <a:pt x="18127" y="3197"/>
                  </a:lnTo>
                  <a:lnTo>
                    <a:pt x="17265" y="3044"/>
                  </a:lnTo>
                  <a:lnTo>
                    <a:pt x="16404" y="2853"/>
                  </a:lnTo>
                  <a:lnTo>
                    <a:pt x="15562" y="2642"/>
                  </a:lnTo>
                  <a:lnTo>
                    <a:pt x="14739" y="2393"/>
                  </a:lnTo>
                  <a:lnTo>
                    <a:pt x="13916" y="2125"/>
                  </a:lnTo>
                  <a:lnTo>
                    <a:pt x="13112" y="1838"/>
                  </a:lnTo>
                  <a:lnTo>
                    <a:pt x="12308" y="1513"/>
                  </a:lnTo>
                  <a:lnTo>
                    <a:pt x="11523" y="1168"/>
                  </a:lnTo>
                  <a:lnTo>
                    <a:pt x="10758" y="805"/>
                  </a:lnTo>
                  <a:lnTo>
                    <a:pt x="9992" y="403"/>
                  </a:lnTo>
                  <a:lnTo>
                    <a:pt x="9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7"/>
            <p:cNvSpPr/>
            <p:nvPr/>
          </p:nvSpPr>
          <p:spPr>
            <a:xfrm>
              <a:off x="7242200" y="3518575"/>
              <a:ext cx="1129325" cy="551750"/>
            </a:xfrm>
            <a:custGeom>
              <a:avLst/>
              <a:gdLst/>
              <a:ahLst/>
              <a:cxnLst/>
              <a:rect l="l" t="t" r="r" b="b"/>
              <a:pathLst>
                <a:path w="45173" h="22070" fill="none" extrusionOk="0">
                  <a:moveTo>
                    <a:pt x="1" y="16021"/>
                  </a:moveTo>
                  <a:lnTo>
                    <a:pt x="1" y="16021"/>
                  </a:lnTo>
                  <a:lnTo>
                    <a:pt x="1264" y="16730"/>
                  </a:lnTo>
                  <a:lnTo>
                    <a:pt x="1896" y="17055"/>
                  </a:lnTo>
                  <a:lnTo>
                    <a:pt x="2546" y="17380"/>
                  </a:lnTo>
                  <a:lnTo>
                    <a:pt x="3197" y="17706"/>
                  </a:lnTo>
                  <a:lnTo>
                    <a:pt x="3848" y="18012"/>
                  </a:lnTo>
                  <a:lnTo>
                    <a:pt x="4518" y="18299"/>
                  </a:lnTo>
                  <a:lnTo>
                    <a:pt x="5169" y="18586"/>
                  </a:lnTo>
                  <a:lnTo>
                    <a:pt x="5858" y="18873"/>
                  </a:lnTo>
                  <a:lnTo>
                    <a:pt x="6528" y="19122"/>
                  </a:lnTo>
                  <a:lnTo>
                    <a:pt x="7217" y="19390"/>
                  </a:lnTo>
                  <a:lnTo>
                    <a:pt x="7906" y="19620"/>
                  </a:lnTo>
                  <a:lnTo>
                    <a:pt x="8595" y="19869"/>
                  </a:lnTo>
                  <a:lnTo>
                    <a:pt x="9284" y="20079"/>
                  </a:lnTo>
                  <a:lnTo>
                    <a:pt x="9992" y="20290"/>
                  </a:lnTo>
                  <a:lnTo>
                    <a:pt x="10700" y="20500"/>
                  </a:lnTo>
                  <a:lnTo>
                    <a:pt x="11408" y="20672"/>
                  </a:lnTo>
                  <a:lnTo>
                    <a:pt x="12136" y="20864"/>
                  </a:lnTo>
                  <a:lnTo>
                    <a:pt x="12844" y="21017"/>
                  </a:lnTo>
                  <a:lnTo>
                    <a:pt x="13571" y="21170"/>
                  </a:lnTo>
                  <a:lnTo>
                    <a:pt x="14299" y="21323"/>
                  </a:lnTo>
                  <a:lnTo>
                    <a:pt x="15045" y="21438"/>
                  </a:lnTo>
                  <a:lnTo>
                    <a:pt x="15772" y="21572"/>
                  </a:lnTo>
                  <a:lnTo>
                    <a:pt x="16519" y="21668"/>
                  </a:lnTo>
                  <a:lnTo>
                    <a:pt x="17265" y="21763"/>
                  </a:lnTo>
                  <a:lnTo>
                    <a:pt x="18012" y="21840"/>
                  </a:lnTo>
                  <a:lnTo>
                    <a:pt x="18758" y="21917"/>
                  </a:lnTo>
                  <a:lnTo>
                    <a:pt x="19524" y="21974"/>
                  </a:lnTo>
                  <a:lnTo>
                    <a:pt x="20290" y="22012"/>
                  </a:lnTo>
                  <a:lnTo>
                    <a:pt x="21055" y="22051"/>
                  </a:lnTo>
                  <a:lnTo>
                    <a:pt x="21821" y="22070"/>
                  </a:lnTo>
                  <a:lnTo>
                    <a:pt x="22586" y="22070"/>
                  </a:lnTo>
                  <a:lnTo>
                    <a:pt x="22586" y="22070"/>
                  </a:lnTo>
                  <a:lnTo>
                    <a:pt x="23352" y="22070"/>
                  </a:lnTo>
                  <a:lnTo>
                    <a:pt x="24118" y="22051"/>
                  </a:lnTo>
                  <a:lnTo>
                    <a:pt x="24883" y="22012"/>
                  </a:lnTo>
                  <a:lnTo>
                    <a:pt x="25649" y="21974"/>
                  </a:lnTo>
                  <a:lnTo>
                    <a:pt x="26395" y="21917"/>
                  </a:lnTo>
                  <a:lnTo>
                    <a:pt x="27161" y="21840"/>
                  </a:lnTo>
                  <a:lnTo>
                    <a:pt x="27907" y="21763"/>
                  </a:lnTo>
                  <a:lnTo>
                    <a:pt x="28654" y="21668"/>
                  </a:lnTo>
                  <a:lnTo>
                    <a:pt x="29400" y="21572"/>
                  </a:lnTo>
                  <a:lnTo>
                    <a:pt x="30128" y="21438"/>
                  </a:lnTo>
                  <a:lnTo>
                    <a:pt x="30855" y="21323"/>
                  </a:lnTo>
                  <a:lnTo>
                    <a:pt x="31602" y="21170"/>
                  </a:lnTo>
                  <a:lnTo>
                    <a:pt x="32310" y="21017"/>
                  </a:lnTo>
                  <a:lnTo>
                    <a:pt x="33037" y="20864"/>
                  </a:lnTo>
                  <a:lnTo>
                    <a:pt x="33764" y="20672"/>
                  </a:lnTo>
                  <a:lnTo>
                    <a:pt x="34473" y="20500"/>
                  </a:lnTo>
                  <a:lnTo>
                    <a:pt x="35181" y="20290"/>
                  </a:lnTo>
                  <a:lnTo>
                    <a:pt x="35870" y="20079"/>
                  </a:lnTo>
                  <a:lnTo>
                    <a:pt x="36578" y="19869"/>
                  </a:lnTo>
                  <a:lnTo>
                    <a:pt x="37267" y="19620"/>
                  </a:lnTo>
                  <a:lnTo>
                    <a:pt x="37956" y="19390"/>
                  </a:lnTo>
                  <a:lnTo>
                    <a:pt x="38645" y="19122"/>
                  </a:lnTo>
                  <a:lnTo>
                    <a:pt x="39315" y="18873"/>
                  </a:lnTo>
                  <a:lnTo>
                    <a:pt x="39985" y="18586"/>
                  </a:lnTo>
                  <a:lnTo>
                    <a:pt x="40655" y="18299"/>
                  </a:lnTo>
                  <a:lnTo>
                    <a:pt x="41325" y="18012"/>
                  </a:lnTo>
                  <a:lnTo>
                    <a:pt x="41976" y="17706"/>
                  </a:lnTo>
                  <a:lnTo>
                    <a:pt x="42626" y="17380"/>
                  </a:lnTo>
                  <a:lnTo>
                    <a:pt x="43277" y="17055"/>
                  </a:lnTo>
                  <a:lnTo>
                    <a:pt x="43909" y="16730"/>
                  </a:lnTo>
                  <a:lnTo>
                    <a:pt x="45172" y="16021"/>
                  </a:lnTo>
                  <a:lnTo>
                    <a:pt x="35908" y="1"/>
                  </a:lnTo>
                  <a:lnTo>
                    <a:pt x="35908" y="1"/>
                  </a:lnTo>
                  <a:lnTo>
                    <a:pt x="35162" y="403"/>
                  </a:lnTo>
                  <a:lnTo>
                    <a:pt x="34415" y="805"/>
                  </a:lnTo>
                  <a:lnTo>
                    <a:pt x="33650" y="1168"/>
                  </a:lnTo>
                  <a:lnTo>
                    <a:pt x="32865" y="1513"/>
                  </a:lnTo>
                  <a:lnTo>
                    <a:pt x="32061" y="1838"/>
                  </a:lnTo>
                  <a:lnTo>
                    <a:pt x="31257" y="2125"/>
                  </a:lnTo>
                  <a:lnTo>
                    <a:pt x="30434" y="2393"/>
                  </a:lnTo>
                  <a:lnTo>
                    <a:pt x="29592" y="2642"/>
                  </a:lnTo>
                  <a:lnTo>
                    <a:pt x="28750" y="2853"/>
                  </a:lnTo>
                  <a:lnTo>
                    <a:pt x="27907" y="3044"/>
                  </a:lnTo>
                  <a:lnTo>
                    <a:pt x="27046" y="3197"/>
                  </a:lnTo>
                  <a:lnTo>
                    <a:pt x="26166" y="3331"/>
                  </a:lnTo>
                  <a:lnTo>
                    <a:pt x="25285" y="3427"/>
                  </a:lnTo>
                  <a:lnTo>
                    <a:pt x="24386" y="3503"/>
                  </a:lnTo>
                  <a:lnTo>
                    <a:pt x="23486" y="3561"/>
                  </a:lnTo>
                  <a:lnTo>
                    <a:pt x="22586" y="3580"/>
                  </a:lnTo>
                  <a:lnTo>
                    <a:pt x="22586" y="3580"/>
                  </a:lnTo>
                  <a:lnTo>
                    <a:pt x="21668" y="3561"/>
                  </a:lnTo>
                  <a:lnTo>
                    <a:pt x="20768" y="3503"/>
                  </a:lnTo>
                  <a:lnTo>
                    <a:pt x="19888" y="3427"/>
                  </a:lnTo>
                  <a:lnTo>
                    <a:pt x="19007" y="3331"/>
                  </a:lnTo>
                  <a:lnTo>
                    <a:pt x="18127" y="3197"/>
                  </a:lnTo>
                  <a:lnTo>
                    <a:pt x="17265" y="3044"/>
                  </a:lnTo>
                  <a:lnTo>
                    <a:pt x="16404" y="2853"/>
                  </a:lnTo>
                  <a:lnTo>
                    <a:pt x="15562" y="2642"/>
                  </a:lnTo>
                  <a:lnTo>
                    <a:pt x="14739" y="2393"/>
                  </a:lnTo>
                  <a:lnTo>
                    <a:pt x="13916" y="2125"/>
                  </a:lnTo>
                  <a:lnTo>
                    <a:pt x="13112" y="1838"/>
                  </a:lnTo>
                  <a:lnTo>
                    <a:pt x="12308" y="1513"/>
                  </a:lnTo>
                  <a:lnTo>
                    <a:pt x="11523" y="1168"/>
                  </a:lnTo>
                  <a:lnTo>
                    <a:pt x="10758" y="805"/>
                  </a:lnTo>
                  <a:lnTo>
                    <a:pt x="9992" y="403"/>
                  </a:lnTo>
                  <a:lnTo>
                    <a:pt x="92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4" name="Google Shape;2284;p37"/>
          <p:cNvSpPr txBox="1"/>
          <p:nvPr/>
        </p:nvSpPr>
        <p:spPr>
          <a:xfrm>
            <a:off x="116541" y="782875"/>
            <a:ext cx="2555522" cy="10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https://www.mckinsey.com/careers/search-jobs/jobs/principaldataengineer-quantumblack-74655</a:t>
            </a:r>
          </a:p>
        </p:txBody>
      </p:sp>
      <p:sp>
        <p:nvSpPr>
          <p:cNvPr id="2287" name="Google Shape;2287;p37"/>
          <p:cNvSpPr txBox="1"/>
          <p:nvPr/>
        </p:nvSpPr>
        <p:spPr>
          <a:xfrm>
            <a:off x="181656" y="3578903"/>
            <a:ext cx="2432128" cy="42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200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https://aws.amazon.com/glue/</a:t>
            </a:r>
            <a:r>
              <a:rPr lang="en-US" sz="1200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1200">
              <a:solidFill>
                <a:srgbClr val="0563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290" name="Google Shape;2290;p37"/>
          <p:cNvSpPr txBox="1"/>
          <p:nvPr/>
        </p:nvSpPr>
        <p:spPr>
          <a:xfrm>
            <a:off x="6716282" y="948312"/>
            <a:ext cx="2158777" cy="65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https://en.wikipedia.org/wiki/ISO_New_England</a:t>
            </a:r>
            <a:r>
              <a:rPr lang="en-US">
                <a:sym typeface="Roboto"/>
              </a:rPr>
              <a:t> </a:t>
            </a:r>
            <a:endParaRPr>
              <a:sym typeface="Roboto"/>
            </a:endParaRPr>
          </a:p>
        </p:txBody>
      </p:sp>
      <p:sp>
        <p:nvSpPr>
          <p:cNvPr id="2293" name="Google Shape;2293;p37"/>
          <p:cNvSpPr txBox="1"/>
          <p:nvPr/>
        </p:nvSpPr>
        <p:spPr>
          <a:xfrm>
            <a:off x="6716281" y="2276100"/>
            <a:ext cx="2158777" cy="65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https://en.wikipedia.org/wiki/Energy_Information_Administration</a:t>
            </a:r>
            <a:r>
              <a:rPr lang="en-US"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endParaRPr sz="120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296" name="Google Shape;2296;p37"/>
          <p:cNvSpPr txBox="1"/>
          <p:nvPr/>
        </p:nvSpPr>
        <p:spPr>
          <a:xfrm>
            <a:off x="116541" y="2276100"/>
            <a:ext cx="2530501" cy="71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https://www.bcg.com/capabilities/digital-technology-data/digital-platform</a:t>
            </a:r>
            <a:endParaRPr lang="en-US" sz="12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99" name="Google Shape;2299;p37"/>
          <p:cNvSpPr txBox="1"/>
          <p:nvPr/>
        </p:nvSpPr>
        <p:spPr>
          <a:xfrm>
            <a:off x="6716282" y="3314413"/>
            <a:ext cx="2158776" cy="81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https://help.tableau.com/current/pro/desktop/en-us/forecast_how_it_works.htm</a:t>
            </a:r>
            <a:r>
              <a:rPr lang="en-US" sz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endParaRPr sz="120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cxnSp>
        <p:nvCxnSpPr>
          <p:cNvPr id="2301" name="Google Shape;2301;p37"/>
          <p:cNvCxnSpPr>
            <a:cxnSpLocks/>
          </p:cNvCxnSpPr>
          <p:nvPr/>
        </p:nvCxnSpPr>
        <p:spPr>
          <a:xfrm>
            <a:off x="2647042" y="1230613"/>
            <a:ext cx="970800" cy="461100"/>
          </a:xfrm>
          <a:prstGeom prst="bentConnector3">
            <a:avLst>
              <a:gd name="adj1" fmla="val 999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2" name="Google Shape;2302;p37"/>
          <p:cNvCxnSpPr/>
          <p:nvPr/>
        </p:nvCxnSpPr>
        <p:spPr>
          <a:xfrm>
            <a:off x="2647042" y="2512791"/>
            <a:ext cx="660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3" name="Google Shape;2303;p37"/>
          <p:cNvCxnSpPr>
            <a:cxnSpLocks/>
          </p:cNvCxnSpPr>
          <p:nvPr/>
        </p:nvCxnSpPr>
        <p:spPr>
          <a:xfrm>
            <a:off x="2647042" y="3797669"/>
            <a:ext cx="1692900" cy="334200"/>
          </a:xfrm>
          <a:prstGeom prst="bentConnector3">
            <a:avLst>
              <a:gd name="adj1" fmla="val 3139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4" name="Google Shape;2304;p37"/>
          <p:cNvCxnSpPr>
            <a:cxnSpLocks/>
          </p:cNvCxnSpPr>
          <p:nvPr/>
        </p:nvCxnSpPr>
        <p:spPr>
          <a:xfrm flipH="1">
            <a:off x="5032770" y="1230613"/>
            <a:ext cx="1584900" cy="119400"/>
          </a:xfrm>
          <a:prstGeom prst="bentConnector3">
            <a:avLst>
              <a:gd name="adj1" fmla="val 9876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5" name="Google Shape;2305;p37"/>
          <p:cNvCxnSpPr>
            <a:cxnSpLocks/>
          </p:cNvCxnSpPr>
          <p:nvPr/>
        </p:nvCxnSpPr>
        <p:spPr>
          <a:xfrm flipH="1">
            <a:off x="5686770" y="3797669"/>
            <a:ext cx="930900" cy="2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6" name="Google Shape;2306;p37"/>
          <p:cNvCxnSpPr>
            <a:cxnSpLocks/>
          </p:cNvCxnSpPr>
          <p:nvPr/>
        </p:nvCxnSpPr>
        <p:spPr>
          <a:xfrm rot="10800000">
            <a:off x="6048270" y="2514141"/>
            <a:ext cx="569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Picture 2" descr="A magnifying glass and a yellow and blue document&#10;&#10;Description automatically generated">
            <a:extLst>
              <a:ext uri="{FF2B5EF4-FFF2-40B4-BE49-F238E27FC236}">
                <a16:creationId xmlns:a16="http://schemas.microsoft.com/office/drawing/2014/main" id="{131E3E59-6B9C-8F1D-0A2B-09B31A95BD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4847" y="2217144"/>
            <a:ext cx="978650" cy="97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" y="938284"/>
            <a:ext cx="4114800" cy="2091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7004" y="866721"/>
            <a:ext cx="4115071" cy="3410058"/>
            <a:chOff x="1079350" y="238125"/>
            <a:chExt cx="5461275" cy="4525625"/>
          </a:xfrm>
        </p:grpSpPr>
        <p:sp>
          <p:nvSpPr>
            <p:cNvPr id="49" name="Google Shape;49;p15"/>
            <p:cNvSpPr/>
            <p:nvPr/>
          </p:nvSpPr>
          <p:spPr>
            <a:xfrm>
              <a:off x="3238450" y="238125"/>
              <a:ext cx="1049800" cy="434425"/>
            </a:xfrm>
            <a:custGeom>
              <a:avLst/>
              <a:gdLst/>
              <a:ahLst/>
              <a:cxnLst/>
              <a:rect l="l" t="t" r="r" b="b"/>
              <a:pathLst>
                <a:path w="41992" h="17377" extrusionOk="0">
                  <a:moveTo>
                    <a:pt x="20883" y="0"/>
                  </a:moveTo>
                  <a:lnTo>
                    <a:pt x="20704" y="45"/>
                  </a:lnTo>
                  <a:lnTo>
                    <a:pt x="20524" y="90"/>
                  </a:lnTo>
                  <a:lnTo>
                    <a:pt x="20344" y="157"/>
                  </a:lnTo>
                  <a:lnTo>
                    <a:pt x="20187" y="247"/>
                  </a:lnTo>
                  <a:lnTo>
                    <a:pt x="20029" y="360"/>
                  </a:lnTo>
                  <a:lnTo>
                    <a:pt x="19872" y="472"/>
                  </a:lnTo>
                  <a:lnTo>
                    <a:pt x="19737" y="629"/>
                  </a:lnTo>
                  <a:lnTo>
                    <a:pt x="19445" y="944"/>
                  </a:lnTo>
                  <a:lnTo>
                    <a:pt x="19197" y="1304"/>
                  </a:lnTo>
                  <a:lnTo>
                    <a:pt x="18950" y="1731"/>
                  </a:lnTo>
                  <a:lnTo>
                    <a:pt x="18748" y="2180"/>
                  </a:lnTo>
                  <a:lnTo>
                    <a:pt x="18546" y="2697"/>
                  </a:lnTo>
                  <a:lnTo>
                    <a:pt x="18366" y="3215"/>
                  </a:lnTo>
                  <a:lnTo>
                    <a:pt x="18208" y="3754"/>
                  </a:lnTo>
                  <a:lnTo>
                    <a:pt x="18073" y="4316"/>
                  </a:lnTo>
                  <a:lnTo>
                    <a:pt x="17939" y="4900"/>
                  </a:lnTo>
                  <a:lnTo>
                    <a:pt x="17826" y="5485"/>
                  </a:lnTo>
                  <a:lnTo>
                    <a:pt x="17624" y="6654"/>
                  </a:lnTo>
                  <a:lnTo>
                    <a:pt x="17489" y="7755"/>
                  </a:lnTo>
                  <a:lnTo>
                    <a:pt x="17377" y="8767"/>
                  </a:lnTo>
                  <a:lnTo>
                    <a:pt x="17332" y="9644"/>
                  </a:lnTo>
                  <a:lnTo>
                    <a:pt x="17287" y="10318"/>
                  </a:lnTo>
                  <a:lnTo>
                    <a:pt x="17264" y="10925"/>
                  </a:lnTo>
                  <a:lnTo>
                    <a:pt x="17242" y="10700"/>
                  </a:lnTo>
                  <a:lnTo>
                    <a:pt x="17129" y="10093"/>
                  </a:lnTo>
                  <a:lnTo>
                    <a:pt x="17039" y="9666"/>
                  </a:lnTo>
                  <a:lnTo>
                    <a:pt x="16905" y="9194"/>
                  </a:lnTo>
                  <a:lnTo>
                    <a:pt x="16747" y="8654"/>
                  </a:lnTo>
                  <a:lnTo>
                    <a:pt x="16522" y="8070"/>
                  </a:lnTo>
                  <a:lnTo>
                    <a:pt x="16275" y="7486"/>
                  </a:lnTo>
                  <a:lnTo>
                    <a:pt x="15960" y="6856"/>
                  </a:lnTo>
                  <a:lnTo>
                    <a:pt x="15601" y="6227"/>
                  </a:lnTo>
                  <a:lnTo>
                    <a:pt x="15376" y="5934"/>
                  </a:lnTo>
                  <a:lnTo>
                    <a:pt x="15151" y="5620"/>
                  </a:lnTo>
                  <a:lnTo>
                    <a:pt x="14926" y="5328"/>
                  </a:lnTo>
                  <a:lnTo>
                    <a:pt x="14657" y="5035"/>
                  </a:lnTo>
                  <a:lnTo>
                    <a:pt x="14387" y="4743"/>
                  </a:lnTo>
                  <a:lnTo>
                    <a:pt x="14095" y="4451"/>
                  </a:lnTo>
                  <a:lnTo>
                    <a:pt x="13780" y="4181"/>
                  </a:lnTo>
                  <a:lnTo>
                    <a:pt x="13443" y="3934"/>
                  </a:lnTo>
                  <a:lnTo>
                    <a:pt x="13106" y="3687"/>
                  </a:lnTo>
                  <a:lnTo>
                    <a:pt x="12723" y="3462"/>
                  </a:lnTo>
                  <a:lnTo>
                    <a:pt x="12544" y="3372"/>
                  </a:lnTo>
                  <a:lnTo>
                    <a:pt x="12341" y="3282"/>
                  </a:lnTo>
                  <a:lnTo>
                    <a:pt x="12161" y="3215"/>
                  </a:lnTo>
                  <a:lnTo>
                    <a:pt x="11982" y="3170"/>
                  </a:lnTo>
                  <a:lnTo>
                    <a:pt x="11802" y="3147"/>
                  </a:lnTo>
                  <a:lnTo>
                    <a:pt x="11442" y="3147"/>
                  </a:lnTo>
                  <a:lnTo>
                    <a:pt x="11262" y="3170"/>
                  </a:lnTo>
                  <a:lnTo>
                    <a:pt x="11083" y="3192"/>
                  </a:lnTo>
                  <a:lnTo>
                    <a:pt x="10925" y="3237"/>
                  </a:lnTo>
                  <a:lnTo>
                    <a:pt x="10588" y="3372"/>
                  </a:lnTo>
                  <a:lnTo>
                    <a:pt x="10251" y="3574"/>
                  </a:lnTo>
                  <a:lnTo>
                    <a:pt x="9936" y="3799"/>
                  </a:lnTo>
                  <a:lnTo>
                    <a:pt x="9644" y="4091"/>
                  </a:lnTo>
                  <a:lnTo>
                    <a:pt x="9352" y="4406"/>
                  </a:lnTo>
                  <a:lnTo>
                    <a:pt x="9059" y="4743"/>
                  </a:lnTo>
                  <a:lnTo>
                    <a:pt x="8790" y="5125"/>
                  </a:lnTo>
                  <a:lnTo>
                    <a:pt x="8542" y="5530"/>
                  </a:lnTo>
                  <a:lnTo>
                    <a:pt x="8295" y="5957"/>
                  </a:lnTo>
                  <a:lnTo>
                    <a:pt x="8048" y="6384"/>
                  </a:lnTo>
                  <a:lnTo>
                    <a:pt x="7823" y="6834"/>
                  </a:lnTo>
                  <a:lnTo>
                    <a:pt x="7418" y="7755"/>
                  </a:lnTo>
                  <a:lnTo>
                    <a:pt x="7036" y="8654"/>
                  </a:lnTo>
                  <a:lnTo>
                    <a:pt x="6722" y="9509"/>
                  </a:lnTo>
                  <a:lnTo>
                    <a:pt x="6474" y="10295"/>
                  </a:lnTo>
                  <a:lnTo>
                    <a:pt x="6272" y="10970"/>
                  </a:lnTo>
                  <a:lnTo>
                    <a:pt x="6115" y="11487"/>
                  </a:lnTo>
                  <a:lnTo>
                    <a:pt x="6002" y="11959"/>
                  </a:lnTo>
                  <a:lnTo>
                    <a:pt x="5710" y="11689"/>
                  </a:lnTo>
                  <a:lnTo>
                    <a:pt x="5418" y="11509"/>
                  </a:lnTo>
                  <a:lnTo>
                    <a:pt x="5126" y="11374"/>
                  </a:lnTo>
                  <a:lnTo>
                    <a:pt x="4856" y="11307"/>
                  </a:lnTo>
                  <a:lnTo>
                    <a:pt x="4564" y="11285"/>
                  </a:lnTo>
                  <a:lnTo>
                    <a:pt x="4294" y="11307"/>
                  </a:lnTo>
                  <a:lnTo>
                    <a:pt x="4024" y="11397"/>
                  </a:lnTo>
                  <a:lnTo>
                    <a:pt x="3754" y="11509"/>
                  </a:lnTo>
                  <a:lnTo>
                    <a:pt x="3507" y="11667"/>
                  </a:lnTo>
                  <a:lnTo>
                    <a:pt x="3237" y="11846"/>
                  </a:lnTo>
                  <a:lnTo>
                    <a:pt x="2990" y="12071"/>
                  </a:lnTo>
                  <a:lnTo>
                    <a:pt x="2743" y="12319"/>
                  </a:lnTo>
                  <a:lnTo>
                    <a:pt x="2518" y="12588"/>
                  </a:lnTo>
                  <a:lnTo>
                    <a:pt x="2271" y="12881"/>
                  </a:lnTo>
                  <a:lnTo>
                    <a:pt x="2046" y="13195"/>
                  </a:lnTo>
                  <a:lnTo>
                    <a:pt x="1844" y="13510"/>
                  </a:lnTo>
                  <a:lnTo>
                    <a:pt x="1439" y="14162"/>
                  </a:lnTo>
                  <a:lnTo>
                    <a:pt x="1079" y="14836"/>
                  </a:lnTo>
                  <a:lnTo>
                    <a:pt x="765" y="15488"/>
                  </a:lnTo>
                  <a:lnTo>
                    <a:pt x="495" y="16095"/>
                  </a:lnTo>
                  <a:lnTo>
                    <a:pt x="135" y="17017"/>
                  </a:lnTo>
                  <a:lnTo>
                    <a:pt x="0" y="17376"/>
                  </a:lnTo>
                  <a:lnTo>
                    <a:pt x="41991" y="17376"/>
                  </a:lnTo>
                  <a:lnTo>
                    <a:pt x="41924" y="17152"/>
                  </a:lnTo>
                  <a:lnTo>
                    <a:pt x="41721" y="16545"/>
                  </a:lnTo>
                  <a:lnTo>
                    <a:pt x="41384" y="15645"/>
                  </a:lnTo>
                  <a:lnTo>
                    <a:pt x="41159" y="15106"/>
                  </a:lnTo>
                  <a:lnTo>
                    <a:pt x="40890" y="14544"/>
                  </a:lnTo>
                  <a:lnTo>
                    <a:pt x="40597" y="13937"/>
                  </a:lnTo>
                  <a:lnTo>
                    <a:pt x="40238" y="13308"/>
                  </a:lnTo>
                  <a:lnTo>
                    <a:pt x="39856" y="12678"/>
                  </a:lnTo>
                  <a:lnTo>
                    <a:pt x="39451" y="12049"/>
                  </a:lnTo>
                  <a:lnTo>
                    <a:pt x="38979" y="11419"/>
                  </a:lnTo>
                  <a:lnTo>
                    <a:pt x="38462" y="10835"/>
                  </a:lnTo>
                  <a:lnTo>
                    <a:pt x="38192" y="10543"/>
                  </a:lnTo>
                  <a:lnTo>
                    <a:pt x="37900" y="10273"/>
                  </a:lnTo>
                  <a:lnTo>
                    <a:pt x="37608" y="10003"/>
                  </a:lnTo>
                  <a:lnTo>
                    <a:pt x="37316" y="9756"/>
                  </a:lnTo>
                  <a:lnTo>
                    <a:pt x="36866" y="9441"/>
                  </a:lnTo>
                  <a:lnTo>
                    <a:pt x="36416" y="9194"/>
                  </a:lnTo>
                  <a:lnTo>
                    <a:pt x="35967" y="8992"/>
                  </a:lnTo>
                  <a:lnTo>
                    <a:pt x="35517" y="8834"/>
                  </a:lnTo>
                  <a:lnTo>
                    <a:pt x="35068" y="8722"/>
                  </a:lnTo>
                  <a:lnTo>
                    <a:pt x="34618" y="8677"/>
                  </a:lnTo>
                  <a:lnTo>
                    <a:pt x="34168" y="8654"/>
                  </a:lnTo>
                  <a:lnTo>
                    <a:pt x="33719" y="8677"/>
                  </a:lnTo>
                  <a:lnTo>
                    <a:pt x="33292" y="8722"/>
                  </a:lnTo>
                  <a:lnTo>
                    <a:pt x="32865" y="8812"/>
                  </a:lnTo>
                  <a:lnTo>
                    <a:pt x="32438" y="8924"/>
                  </a:lnTo>
                  <a:lnTo>
                    <a:pt x="32010" y="9082"/>
                  </a:lnTo>
                  <a:lnTo>
                    <a:pt x="31606" y="9239"/>
                  </a:lnTo>
                  <a:lnTo>
                    <a:pt x="31201" y="9419"/>
                  </a:lnTo>
                  <a:lnTo>
                    <a:pt x="30797" y="9644"/>
                  </a:lnTo>
                  <a:lnTo>
                    <a:pt x="30437" y="9846"/>
                  </a:lnTo>
                  <a:lnTo>
                    <a:pt x="30055" y="10071"/>
                  </a:lnTo>
                  <a:lnTo>
                    <a:pt x="29718" y="10318"/>
                  </a:lnTo>
                  <a:lnTo>
                    <a:pt x="29066" y="10790"/>
                  </a:lnTo>
                  <a:lnTo>
                    <a:pt x="28504" y="11262"/>
                  </a:lnTo>
                  <a:lnTo>
                    <a:pt x="28009" y="11712"/>
                  </a:lnTo>
                  <a:lnTo>
                    <a:pt x="27605" y="12094"/>
                  </a:lnTo>
                  <a:lnTo>
                    <a:pt x="27312" y="12408"/>
                  </a:lnTo>
                  <a:lnTo>
                    <a:pt x="27065" y="12678"/>
                  </a:lnTo>
                  <a:lnTo>
                    <a:pt x="27088" y="12341"/>
                  </a:lnTo>
                  <a:lnTo>
                    <a:pt x="27133" y="11914"/>
                  </a:lnTo>
                  <a:lnTo>
                    <a:pt x="27133" y="11374"/>
                  </a:lnTo>
                  <a:lnTo>
                    <a:pt x="27133" y="10700"/>
                  </a:lnTo>
                  <a:lnTo>
                    <a:pt x="27110" y="9936"/>
                  </a:lnTo>
                  <a:lnTo>
                    <a:pt x="27043" y="9082"/>
                  </a:lnTo>
                  <a:lnTo>
                    <a:pt x="26908" y="8160"/>
                  </a:lnTo>
                  <a:lnTo>
                    <a:pt x="26840" y="7688"/>
                  </a:lnTo>
                  <a:lnTo>
                    <a:pt x="26728" y="7216"/>
                  </a:lnTo>
                  <a:lnTo>
                    <a:pt x="26616" y="6721"/>
                  </a:lnTo>
                  <a:lnTo>
                    <a:pt x="26481" y="6227"/>
                  </a:lnTo>
                  <a:lnTo>
                    <a:pt x="26323" y="5710"/>
                  </a:lnTo>
                  <a:lnTo>
                    <a:pt x="26143" y="5215"/>
                  </a:lnTo>
                  <a:lnTo>
                    <a:pt x="25941" y="4721"/>
                  </a:lnTo>
                  <a:lnTo>
                    <a:pt x="25694" y="4226"/>
                  </a:lnTo>
                  <a:lnTo>
                    <a:pt x="25447" y="3732"/>
                  </a:lnTo>
                  <a:lnTo>
                    <a:pt x="25177" y="3259"/>
                  </a:lnTo>
                  <a:lnTo>
                    <a:pt x="24862" y="2787"/>
                  </a:lnTo>
                  <a:lnTo>
                    <a:pt x="24525" y="2338"/>
                  </a:lnTo>
                  <a:lnTo>
                    <a:pt x="24143" y="1888"/>
                  </a:lnTo>
                  <a:lnTo>
                    <a:pt x="23738" y="1484"/>
                  </a:lnTo>
                  <a:lnTo>
                    <a:pt x="23289" y="1079"/>
                  </a:lnTo>
                  <a:lnTo>
                    <a:pt x="22817" y="697"/>
                  </a:lnTo>
                  <a:lnTo>
                    <a:pt x="22569" y="517"/>
                  </a:lnTo>
                  <a:lnTo>
                    <a:pt x="22344" y="360"/>
                  </a:lnTo>
                  <a:lnTo>
                    <a:pt x="22120" y="247"/>
                  </a:lnTo>
                  <a:lnTo>
                    <a:pt x="21895" y="157"/>
                  </a:lnTo>
                  <a:lnTo>
                    <a:pt x="21670" y="67"/>
                  </a:lnTo>
                  <a:lnTo>
                    <a:pt x="21468" y="22"/>
                  </a:lnTo>
                  <a:lnTo>
                    <a:pt x="21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5313825" y="1163700"/>
              <a:ext cx="1140275" cy="471500"/>
            </a:xfrm>
            <a:custGeom>
              <a:avLst/>
              <a:gdLst/>
              <a:ahLst/>
              <a:cxnLst/>
              <a:rect l="l" t="t" r="r" b="b"/>
              <a:pathLst>
                <a:path w="45611" h="18860" extrusionOk="0">
                  <a:moveTo>
                    <a:pt x="22884" y="0"/>
                  </a:moveTo>
                  <a:lnTo>
                    <a:pt x="22682" y="23"/>
                  </a:lnTo>
                  <a:lnTo>
                    <a:pt x="22479" y="45"/>
                  </a:lnTo>
                  <a:lnTo>
                    <a:pt x="22300" y="112"/>
                  </a:lnTo>
                  <a:lnTo>
                    <a:pt x="22097" y="180"/>
                  </a:lnTo>
                  <a:lnTo>
                    <a:pt x="21917" y="292"/>
                  </a:lnTo>
                  <a:lnTo>
                    <a:pt x="21760" y="405"/>
                  </a:lnTo>
                  <a:lnTo>
                    <a:pt x="21580" y="540"/>
                  </a:lnTo>
                  <a:lnTo>
                    <a:pt x="21423" y="674"/>
                  </a:lnTo>
                  <a:lnTo>
                    <a:pt x="21265" y="854"/>
                  </a:lnTo>
                  <a:lnTo>
                    <a:pt x="21131" y="1034"/>
                  </a:lnTo>
                  <a:lnTo>
                    <a:pt x="20861" y="1439"/>
                  </a:lnTo>
                  <a:lnTo>
                    <a:pt x="20591" y="1888"/>
                  </a:lnTo>
                  <a:lnTo>
                    <a:pt x="20366" y="2383"/>
                  </a:lnTo>
                  <a:lnTo>
                    <a:pt x="20142" y="2922"/>
                  </a:lnTo>
                  <a:lnTo>
                    <a:pt x="19962" y="3507"/>
                  </a:lnTo>
                  <a:lnTo>
                    <a:pt x="19782" y="4091"/>
                  </a:lnTo>
                  <a:lnTo>
                    <a:pt x="19625" y="4698"/>
                  </a:lnTo>
                  <a:lnTo>
                    <a:pt x="19490" y="5328"/>
                  </a:lnTo>
                  <a:lnTo>
                    <a:pt x="19355" y="5957"/>
                  </a:lnTo>
                  <a:lnTo>
                    <a:pt x="19152" y="7238"/>
                  </a:lnTo>
                  <a:lnTo>
                    <a:pt x="18995" y="8430"/>
                  </a:lnTo>
                  <a:lnTo>
                    <a:pt x="18883" y="9531"/>
                  </a:lnTo>
                  <a:lnTo>
                    <a:pt x="18815" y="10475"/>
                  </a:lnTo>
                  <a:lnTo>
                    <a:pt x="18770" y="11217"/>
                  </a:lnTo>
                  <a:lnTo>
                    <a:pt x="18748" y="11869"/>
                  </a:lnTo>
                  <a:lnTo>
                    <a:pt x="18725" y="11644"/>
                  </a:lnTo>
                  <a:lnTo>
                    <a:pt x="18613" y="10970"/>
                  </a:lnTo>
                  <a:lnTo>
                    <a:pt x="18501" y="10520"/>
                  </a:lnTo>
                  <a:lnTo>
                    <a:pt x="18366" y="9981"/>
                  </a:lnTo>
                  <a:lnTo>
                    <a:pt x="18186" y="9396"/>
                  </a:lnTo>
                  <a:lnTo>
                    <a:pt x="17961" y="8789"/>
                  </a:lnTo>
                  <a:lnTo>
                    <a:pt x="17669" y="8115"/>
                  </a:lnTo>
                  <a:lnTo>
                    <a:pt x="17332" y="7463"/>
                  </a:lnTo>
                  <a:lnTo>
                    <a:pt x="17152" y="7126"/>
                  </a:lnTo>
                  <a:lnTo>
                    <a:pt x="16927" y="6789"/>
                  </a:lnTo>
                  <a:lnTo>
                    <a:pt x="16702" y="6452"/>
                  </a:lnTo>
                  <a:lnTo>
                    <a:pt x="16477" y="6114"/>
                  </a:lnTo>
                  <a:lnTo>
                    <a:pt x="16208" y="5777"/>
                  </a:lnTo>
                  <a:lnTo>
                    <a:pt x="15938" y="5462"/>
                  </a:lnTo>
                  <a:lnTo>
                    <a:pt x="15623" y="5148"/>
                  </a:lnTo>
                  <a:lnTo>
                    <a:pt x="15309" y="4856"/>
                  </a:lnTo>
                  <a:lnTo>
                    <a:pt x="14971" y="4563"/>
                  </a:lnTo>
                  <a:lnTo>
                    <a:pt x="14612" y="4294"/>
                  </a:lnTo>
                  <a:lnTo>
                    <a:pt x="14230" y="4024"/>
                  </a:lnTo>
                  <a:lnTo>
                    <a:pt x="13825" y="3777"/>
                  </a:lnTo>
                  <a:lnTo>
                    <a:pt x="13623" y="3664"/>
                  </a:lnTo>
                  <a:lnTo>
                    <a:pt x="13420" y="3574"/>
                  </a:lnTo>
                  <a:lnTo>
                    <a:pt x="13218" y="3507"/>
                  </a:lnTo>
                  <a:lnTo>
                    <a:pt x="13016" y="3462"/>
                  </a:lnTo>
                  <a:lnTo>
                    <a:pt x="12813" y="3417"/>
                  </a:lnTo>
                  <a:lnTo>
                    <a:pt x="12431" y="3417"/>
                  </a:lnTo>
                  <a:lnTo>
                    <a:pt x="12229" y="3439"/>
                  </a:lnTo>
                  <a:lnTo>
                    <a:pt x="12049" y="3484"/>
                  </a:lnTo>
                  <a:lnTo>
                    <a:pt x="11847" y="3529"/>
                  </a:lnTo>
                  <a:lnTo>
                    <a:pt x="11667" y="3597"/>
                  </a:lnTo>
                  <a:lnTo>
                    <a:pt x="11487" y="3687"/>
                  </a:lnTo>
                  <a:lnTo>
                    <a:pt x="11150" y="3889"/>
                  </a:lnTo>
                  <a:lnTo>
                    <a:pt x="10813" y="4136"/>
                  </a:lnTo>
                  <a:lnTo>
                    <a:pt x="10476" y="4451"/>
                  </a:lnTo>
                  <a:lnTo>
                    <a:pt x="10161" y="4788"/>
                  </a:lnTo>
                  <a:lnTo>
                    <a:pt x="9846" y="5170"/>
                  </a:lnTo>
                  <a:lnTo>
                    <a:pt x="9554" y="5575"/>
                  </a:lnTo>
                  <a:lnTo>
                    <a:pt x="9262" y="6002"/>
                  </a:lnTo>
                  <a:lnTo>
                    <a:pt x="8992" y="6474"/>
                  </a:lnTo>
                  <a:lnTo>
                    <a:pt x="8745" y="6946"/>
                  </a:lnTo>
                  <a:lnTo>
                    <a:pt x="8497" y="7418"/>
                  </a:lnTo>
                  <a:lnTo>
                    <a:pt x="8273" y="7913"/>
                  </a:lnTo>
                  <a:lnTo>
                    <a:pt x="8048" y="8430"/>
                  </a:lnTo>
                  <a:lnTo>
                    <a:pt x="7643" y="9396"/>
                  </a:lnTo>
                  <a:lnTo>
                    <a:pt x="7306" y="10340"/>
                  </a:lnTo>
                  <a:lnTo>
                    <a:pt x="7036" y="11195"/>
                  </a:lnTo>
                  <a:lnTo>
                    <a:pt x="6811" y="11914"/>
                  </a:lnTo>
                  <a:lnTo>
                    <a:pt x="6654" y="12498"/>
                  </a:lnTo>
                  <a:lnTo>
                    <a:pt x="6519" y="12993"/>
                  </a:lnTo>
                  <a:lnTo>
                    <a:pt x="6205" y="12723"/>
                  </a:lnTo>
                  <a:lnTo>
                    <a:pt x="6047" y="12611"/>
                  </a:lnTo>
                  <a:lnTo>
                    <a:pt x="5890" y="12498"/>
                  </a:lnTo>
                  <a:lnTo>
                    <a:pt x="5732" y="12431"/>
                  </a:lnTo>
                  <a:lnTo>
                    <a:pt x="5575" y="12364"/>
                  </a:lnTo>
                  <a:lnTo>
                    <a:pt x="5418" y="12319"/>
                  </a:lnTo>
                  <a:lnTo>
                    <a:pt x="5283" y="12296"/>
                  </a:lnTo>
                  <a:lnTo>
                    <a:pt x="5126" y="12274"/>
                  </a:lnTo>
                  <a:lnTo>
                    <a:pt x="4968" y="12274"/>
                  </a:lnTo>
                  <a:lnTo>
                    <a:pt x="4676" y="12296"/>
                  </a:lnTo>
                  <a:lnTo>
                    <a:pt x="4384" y="12386"/>
                  </a:lnTo>
                  <a:lnTo>
                    <a:pt x="4092" y="12498"/>
                  </a:lnTo>
                  <a:lnTo>
                    <a:pt x="3799" y="12678"/>
                  </a:lnTo>
                  <a:lnTo>
                    <a:pt x="3530" y="12881"/>
                  </a:lnTo>
                  <a:lnTo>
                    <a:pt x="3260" y="13105"/>
                  </a:lnTo>
                  <a:lnTo>
                    <a:pt x="2990" y="13375"/>
                  </a:lnTo>
                  <a:lnTo>
                    <a:pt x="2720" y="13690"/>
                  </a:lnTo>
                  <a:lnTo>
                    <a:pt x="2473" y="14005"/>
                  </a:lnTo>
                  <a:lnTo>
                    <a:pt x="2226" y="14342"/>
                  </a:lnTo>
                  <a:lnTo>
                    <a:pt x="2001" y="14679"/>
                  </a:lnTo>
                  <a:lnTo>
                    <a:pt x="1574" y="15398"/>
                  </a:lnTo>
                  <a:lnTo>
                    <a:pt x="1169" y="16140"/>
                  </a:lnTo>
                  <a:lnTo>
                    <a:pt x="832" y="16837"/>
                  </a:lnTo>
                  <a:lnTo>
                    <a:pt x="540" y="17489"/>
                  </a:lnTo>
                  <a:lnTo>
                    <a:pt x="315" y="18051"/>
                  </a:lnTo>
                  <a:lnTo>
                    <a:pt x="135" y="18478"/>
                  </a:lnTo>
                  <a:lnTo>
                    <a:pt x="0" y="18860"/>
                  </a:lnTo>
                  <a:lnTo>
                    <a:pt x="45610" y="18860"/>
                  </a:lnTo>
                  <a:lnTo>
                    <a:pt x="45543" y="18635"/>
                  </a:lnTo>
                  <a:lnTo>
                    <a:pt x="45318" y="17983"/>
                  </a:lnTo>
                  <a:lnTo>
                    <a:pt x="45161" y="17511"/>
                  </a:lnTo>
                  <a:lnTo>
                    <a:pt x="44958" y="16994"/>
                  </a:lnTo>
                  <a:lnTo>
                    <a:pt x="44711" y="16410"/>
                  </a:lnTo>
                  <a:lnTo>
                    <a:pt x="44419" y="15803"/>
                  </a:lnTo>
                  <a:lnTo>
                    <a:pt x="44082" y="15151"/>
                  </a:lnTo>
                  <a:lnTo>
                    <a:pt x="43722" y="14454"/>
                  </a:lnTo>
                  <a:lnTo>
                    <a:pt x="43295" y="13780"/>
                  </a:lnTo>
                  <a:lnTo>
                    <a:pt x="42845" y="13083"/>
                  </a:lnTo>
                  <a:lnTo>
                    <a:pt x="42328" y="12409"/>
                  </a:lnTo>
                  <a:lnTo>
                    <a:pt x="42059" y="12094"/>
                  </a:lnTo>
                  <a:lnTo>
                    <a:pt x="41766" y="11779"/>
                  </a:lnTo>
                  <a:lnTo>
                    <a:pt x="41474" y="11464"/>
                  </a:lnTo>
                  <a:lnTo>
                    <a:pt x="41182" y="11172"/>
                  </a:lnTo>
                  <a:lnTo>
                    <a:pt x="40845" y="10880"/>
                  </a:lnTo>
                  <a:lnTo>
                    <a:pt x="40530" y="10610"/>
                  </a:lnTo>
                  <a:lnTo>
                    <a:pt x="40283" y="10430"/>
                  </a:lnTo>
                  <a:lnTo>
                    <a:pt x="40035" y="10273"/>
                  </a:lnTo>
                  <a:lnTo>
                    <a:pt x="39788" y="10116"/>
                  </a:lnTo>
                  <a:lnTo>
                    <a:pt x="39563" y="9981"/>
                  </a:lnTo>
                  <a:lnTo>
                    <a:pt x="39069" y="9778"/>
                  </a:lnTo>
                  <a:lnTo>
                    <a:pt x="38574" y="9599"/>
                  </a:lnTo>
                  <a:lnTo>
                    <a:pt x="38102" y="9486"/>
                  </a:lnTo>
                  <a:lnTo>
                    <a:pt x="37608" y="9419"/>
                  </a:lnTo>
                  <a:lnTo>
                    <a:pt x="37113" y="9396"/>
                  </a:lnTo>
                  <a:lnTo>
                    <a:pt x="36641" y="9419"/>
                  </a:lnTo>
                  <a:lnTo>
                    <a:pt x="36147" y="9486"/>
                  </a:lnTo>
                  <a:lnTo>
                    <a:pt x="35697" y="9576"/>
                  </a:lnTo>
                  <a:lnTo>
                    <a:pt x="35225" y="9711"/>
                  </a:lnTo>
                  <a:lnTo>
                    <a:pt x="34775" y="9868"/>
                  </a:lnTo>
                  <a:lnTo>
                    <a:pt x="34326" y="10048"/>
                  </a:lnTo>
                  <a:lnTo>
                    <a:pt x="33876" y="10251"/>
                  </a:lnTo>
                  <a:lnTo>
                    <a:pt x="33449" y="10475"/>
                  </a:lnTo>
                  <a:lnTo>
                    <a:pt x="33044" y="10700"/>
                  </a:lnTo>
                  <a:lnTo>
                    <a:pt x="32662" y="10947"/>
                  </a:lnTo>
                  <a:lnTo>
                    <a:pt x="32280" y="11217"/>
                  </a:lnTo>
                  <a:lnTo>
                    <a:pt x="31583" y="11734"/>
                  </a:lnTo>
                  <a:lnTo>
                    <a:pt x="30954" y="12251"/>
                  </a:lnTo>
                  <a:lnTo>
                    <a:pt x="30414" y="12723"/>
                  </a:lnTo>
                  <a:lnTo>
                    <a:pt x="29987" y="13150"/>
                  </a:lnTo>
                  <a:lnTo>
                    <a:pt x="29673" y="13487"/>
                  </a:lnTo>
                  <a:lnTo>
                    <a:pt x="29403" y="13780"/>
                  </a:lnTo>
                  <a:lnTo>
                    <a:pt x="29425" y="13398"/>
                  </a:lnTo>
                  <a:lnTo>
                    <a:pt x="29470" y="12948"/>
                  </a:lnTo>
                  <a:lnTo>
                    <a:pt x="29470" y="12364"/>
                  </a:lnTo>
                  <a:lnTo>
                    <a:pt x="29470" y="11622"/>
                  </a:lnTo>
                  <a:lnTo>
                    <a:pt x="29448" y="10790"/>
                  </a:lnTo>
                  <a:lnTo>
                    <a:pt x="29358" y="9868"/>
                  </a:lnTo>
                  <a:lnTo>
                    <a:pt x="29313" y="9374"/>
                  </a:lnTo>
                  <a:lnTo>
                    <a:pt x="29246" y="8879"/>
                  </a:lnTo>
                  <a:lnTo>
                    <a:pt x="29156" y="8362"/>
                  </a:lnTo>
                  <a:lnTo>
                    <a:pt x="29043" y="7845"/>
                  </a:lnTo>
                  <a:lnTo>
                    <a:pt x="28908" y="7306"/>
                  </a:lnTo>
                  <a:lnTo>
                    <a:pt x="28751" y="6766"/>
                  </a:lnTo>
                  <a:lnTo>
                    <a:pt x="28594" y="6227"/>
                  </a:lnTo>
                  <a:lnTo>
                    <a:pt x="28391" y="5687"/>
                  </a:lnTo>
                  <a:lnTo>
                    <a:pt x="28167" y="5148"/>
                  </a:lnTo>
                  <a:lnTo>
                    <a:pt x="27919" y="4608"/>
                  </a:lnTo>
                  <a:lnTo>
                    <a:pt x="27650" y="4069"/>
                  </a:lnTo>
                  <a:lnTo>
                    <a:pt x="27335" y="3552"/>
                  </a:lnTo>
                  <a:lnTo>
                    <a:pt x="26998" y="3035"/>
                  </a:lnTo>
                  <a:lnTo>
                    <a:pt x="26638" y="2540"/>
                  </a:lnTo>
                  <a:lnTo>
                    <a:pt x="26233" y="2068"/>
                  </a:lnTo>
                  <a:lnTo>
                    <a:pt x="25784" y="1619"/>
                  </a:lnTo>
                  <a:lnTo>
                    <a:pt x="25312" y="1169"/>
                  </a:lnTo>
                  <a:lnTo>
                    <a:pt x="24795" y="764"/>
                  </a:lnTo>
                  <a:lnTo>
                    <a:pt x="24525" y="562"/>
                  </a:lnTo>
                  <a:lnTo>
                    <a:pt x="24255" y="405"/>
                  </a:lnTo>
                  <a:lnTo>
                    <a:pt x="24008" y="270"/>
                  </a:lnTo>
                  <a:lnTo>
                    <a:pt x="23783" y="180"/>
                  </a:lnTo>
                  <a:lnTo>
                    <a:pt x="23536" y="90"/>
                  </a:lnTo>
                  <a:lnTo>
                    <a:pt x="23311" y="45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2143725" y="778175"/>
              <a:ext cx="909850" cy="375975"/>
            </a:xfrm>
            <a:custGeom>
              <a:avLst/>
              <a:gdLst/>
              <a:ahLst/>
              <a:cxnLst/>
              <a:rect l="l" t="t" r="r" b="b"/>
              <a:pathLst>
                <a:path w="36394" h="15039" extrusionOk="0">
                  <a:moveTo>
                    <a:pt x="18096" y="0"/>
                  </a:moveTo>
                  <a:lnTo>
                    <a:pt x="17938" y="23"/>
                  </a:lnTo>
                  <a:lnTo>
                    <a:pt x="17781" y="68"/>
                  </a:lnTo>
                  <a:lnTo>
                    <a:pt x="17646" y="135"/>
                  </a:lnTo>
                  <a:lnTo>
                    <a:pt x="17489" y="225"/>
                  </a:lnTo>
                  <a:lnTo>
                    <a:pt x="17354" y="315"/>
                  </a:lnTo>
                  <a:lnTo>
                    <a:pt x="17219" y="405"/>
                  </a:lnTo>
                  <a:lnTo>
                    <a:pt x="17107" y="540"/>
                  </a:lnTo>
                  <a:lnTo>
                    <a:pt x="16860" y="810"/>
                  </a:lnTo>
                  <a:lnTo>
                    <a:pt x="16635" y="1124"/>
                  </a:lnTo>
                  <a:lnTo>
                    <a:pt x="16432" y="1506"/>
                  </a:lnTo>
                  <a:lnTo>
                    <a:pt x="16253" y="1889"/>
                  </a:lnTo>
                  <a:lnTo>
                    <a:pt x="16073" y="2316"/>
                  </a:lnTo>
                  <a:lnTo>
                    <a:pt x="15915" y="2788"/>
                  </a:lnTo>
                  <a:lnTo>
                    <a:pt x="15781" y="3260"/>
                  </a:lnTo>
                  <a:lnTo>
                    <a:pt x="15668" y="3754"/>
                  </a:lnTo>
                  <a:lnTo>
                    <a:pt x="15556" y="4249"/>
                  </a:lnTo>
                  <a:lnTo>
                    <a:pt x="15443" y="4743"/>
                  </a:lnTo>
                  <a:lnTo>
                    <a:pt x="15286" y="5755"/>
                  </a:lnTo>
                  <a:lnTo>
                    <a:pt x="15151" y="6722"/>
                  </a:lnTo>
                  <a:lnTo>
                    <a:pt x="15084" y="7598"/>
                  </a:lnTo>
                  <a:lnTo>
                    <a:pt x="15016" y="8363"/>
                  </a:lnTo>
                  <a:lnTo>
                    <a:pt x="14994" y="8947"/>
                  </a:lnTo>
                  <a:lnTo>
                    <a:pt x="14971" y="9464"/>
                  </a:lnTo>
                  <a:lnTo>
                    <a:pt x="14949" y="9262"/>
                  </a:lnTo>
                  <a:lnTo>
                    <a:pt x="14859" y="8745"/>
                  </a:lnTo>
                  <a:lnTo>
                    <a:pt x="14769" y="8385"/>
                  </a:lnTo>
                  <a:lnTo>
                    <a:pt x="14657" y="7958"/>
                  </a:lnTo>
                  <a:lnTo>
                    <a:pt x="14522" y="7486"/>
                  </a:lnTo>
                  <a:lnTo>
                    <a:pt x="14319" y="6991"/>
                  </a:lnTo>
                  <a:lnTo>
                    <a:pt x="14117" y="6474"/>
                  </a:lnTo>
                  <a:lnTo>
                    <a:pt x="13847" y="5935"/>
                  </a:lnTo>
                  <a:lnTo>
                    <a:pt x="13510" y="5395"/>
                  </a:lnTo>
                  <a:lnTo>
                    <a:pt x="13150" y="4856"/>
                  </a:lnTo>
                  <a:lnTo>
                    <a:pt x="12948" y="4609"/>
                  </a:lnTo>
                  <a:lnTo>
                    <a:pt x="12723" y="4361"/>
                  </a:lnTo>
                  <a:lnTo>
                    <a:pt x="12476" y="4092"/>
                  </a:lnTo>
                  <a:lnTo>
                    <a:pt x="12229" y="3867"/>
                  </a:lnTo>
                  <a:lnTo>
                    <a:pt x="11959" y="3620"/>
                  </a:lnTo>
                  <a:lnTo>
                    <a:pt x="11667" y="3417"/>
                  </a:lnTo>
                  <a:lnTo>
                    <a:pt x="11352" y="3192"/>
                  </a:lnTo>
                  <a:lnTo>
                    <a:pt x="11037" y="2990"/>
                  </a:lnTo>
                  <a:lnTo>
                    <a:pt x="10858" y="2923"/>
                  </a:lnTo>
                  <a:lnTo>
                    <a:pt x="10700" y="2833"/>
                  </a:lnTo>
                  <a:lnTo>
                    <a:pt x="10543" y="2788"/>
                  </a:lnTo>
                  <a:lnTo>
                    <a:pt x="10386" y="2743"/>
                  </a:lnTo>
                  <a:lnTo>
                    <a:pt x="10228" y="2720"/>
                  </a:lnTo>
                  <a:lnTo>
                    <a:pt x="9913" y="2720"/>
                  </a:lnTo>
                  <a:lnTo>
                    <a:pt x="9756" y="2743"/>
                  </a:lnTo>
                  <a:lnTo>
                    <a:pt x="9464" y="2810"/>
                  </a:lnTo>
                  <a:lnTo>
                    <a:pt x="9172" y="2923"/>
                  </a:lnTo>
                  <a:lnTo>
                    <a:pt x="8902" y="3080"/>
                  </a:lnTo>
                  <a:lnTo>
                    <a:pt x="8632" y="3282"/>
                  </a:lnTo>
                  <a:lnTo>
                    <a:pt x="8362" y="3530"/>
                  </a:lnTo>
                  <a:lnTo>
                    <a:pt x="8115" y="3799"/>
                  </a:lnTo>
                  <a:lnTo>
                    <a:pt x="7868" y="4114"/>
                  </a:lnTo>
                  <a:lnTo>
                    <a:pt x="7621" y="4429"/>
                  </a:lnTo>
                  <a:lnTo>
                    <a:pt x="7396" y="4788"/>
                  </a:lnTo>
                  <a:lnTo>
                    <a:pt x="7194" y="5148"/>
                  </a:lnTo>
                  <a:lnTo>
                    <a:pt x="6991" y="5530"/>
                  </a:lnTo>
                  <a:lnTo>
                    <a:pt x="6789" y="5912"/>
                  </a:lnTo>
                  <a:lnTo>
                    <a:pt x="6429" y="6699"/>
                  </a:lnTo>
                  <a:lnTo>
                    <a:pt x="6115" y="7486"/>
                  </a:lnTo>
                  <a:lnTo>
                    <a:pt x="5845" y="8250"/>
                  </a:lnTo>
                  <a:lnTo>
                    <a:pt x="5620" y="8925"/>
                  </a:lnTo>
                  <a:lnTo>
                    <a:pt x="5305" y="9959"/>
                  </a:lnTo>
                  <a:lnTo>
                    <a:pt x="5193" y="10363"/>
                  </a:lnTo>
                  <a:lnTo>
                    <a:pt x="4946" y="10138"/>
                  </a:lnTo>
                  <a:lnTo>
                    <a:pt x="4698" y="9959"/>
                  </a:lnTo>
                  <a:lnTo>
                    <a:pt x="4451" y="9846"/>
                  </a:lnTo>
                  <a:lnTo>
                    <a:pt x="4204" y="9801"/>
                  </a:lnTo>
                  <a:lnTo>
                    <a:pt x="3979" y="9779"/>
                  </a:lnTo>
                  <a:lnTo>
                    <a:pt x="3732" y="9801"/>
                  </a:lnTo>
                  <a:lnTo>
                    <a:pt x="3507" y="9869"/>
                  </a:lnTo>
                  <a:lnTo>
                    <a:pt x="3260" y="9959"/>
                  </a:lnTo>
                  <a:lnTo>
                    <a:pt x="3035" y="10094"/>
                  </a:lnTo>
                  <a:lnTo>
                    <a:pt x="2810" y="10251"/>
                  </a:lnTo>
                  <a:lnTo>
                    <a:pt x="2608" y="10453"/>
                  </a:lnTo>
                  <a:lnTo>
                    <a:pt x="2383" y="10678"/>
                  </a:lnTo>
                  <a:lnTo>
                    <a:pt x="2181" y="10903"/>
                  </a:lnTo>
                  <a:lnTo>
                    <a:pt x="1978" y="11150"/>
                  </a:lnTo>
                  <a:lnTo>
                    <a:pt x="1596" y="11712"/>
                  </a:lnTo>
                  <a:lnTo>
                    <a:pt x="1259" y="12274"/>
                  </a:lnTo>
                  <a:lnTo>
                    <a:pt x="944" y="12858"/>
                  </a:lnTo>
                  <a:lnTo>
                    <a:pt x="675" y="13420"/>
                  </a:lnTo>
                  <a:lnTo>
                    <a:pt x="450" y="13937"/>
                  </a:lnTo>
                  <a:lnTo>
                    <a:pt x="113" y="14724"/>
                  </a:lnTo>
                  <a:lnTo>
                    <a:pt x="0" y="15039"/>
                  </a:lnTo>
                  <a:lnTo>
                    <a:pt x="36394" y="15039"/>
                  </a:lnTo>
                  <a:lnTo>
                    <a:pt x="36326" y="14859"/>
                  </a:lnTo>
                  <a:lnTo>
                    <a:pt x="36169" y="14342"/>
                  </a:lnTo>
                  <a:lnTo>
                    <a:pt x="35877" y="13555"/>
                  </a:lnTo>
                  <a:lnTo>
                    <a:pt x="35674" y="13083"/>
                  </a:lnTo>
                  <a:lnTo>
                    <a:pt x="35450" y="12589"/>
                  </a:lnTo>
                  <a:lnTo>
                    <a:pt x="35180" y="12072"/>
                  </a:lnTo>
                  <a:lnTo>
                    <a:pt x="34888" y="11532"/>
                  </a:lnTo>
                  <a:lnTo>
                    <a:pt x="34550" y="10970"/>
                  </a:lnTo>
                  <a:lnTo>
                    <a:pt x="34191" y="10431"/>
                  </a:lnTo>
                  <a:lnTo>
                    <a:pt x="33786" y="9891"/>
                  </a:lnTo>
                  <a:lnTo>
                    <a:pt x="33337" y="9374"/>
                  </a:lnTo>
                  <a:lnTo>
                    <a:pt x="32842" y="8902"/>
                  </a:lnTo>
                  <a:lnTo>
                    <a:pt x="32595" y="8677"/>
                  </a:lnTo>
                  <a:lnTo>
                    <a:pt x="32325" y="8453"/>
                  </a:lnTo>
                  <a:lnTo>
                    <a:pt x="31943" y="8183"/>
                  </a:lnTo>
                  <a:lnTo>
                    <a:pt x="31561" y="7958"/>
                  </a:lnTo>
                  <a:lnTo>
                    <a:pt x="31179" y="7778"/>
                  </a:lnTo>
                  <a:lnTo>
                    <a:pt x="30796" y="7643"/>
                  </a:lnTo>
                  <a:lnTo>
                    <a:pt x="30392" y="7553"/>
                  </a:lnTo>
                  <a:lnTo>
                    <a:pt x="30010" y="7508"/>
                  </a:lnTo>
                  <a:lnTo>
                    <a:pt x="29628" y="7486"/>
                  </a:lnTo>
                  <a:lnTo>
                    <a:pt x="29245" y="7508"/>
                  </a:lnTo>
                  <a:lnTo>
                    <a:pt x="28863" y="7553"/>
                  </a:lnTo>
                  <a:lnTo>
                    <a:pt x="28481" y="7643"/>
                  </a:lnTo>
                  <a:lnTo>
                    <a:pt x="28099" y="7733"/>
                  </a:lnTo>
                  <a:lnTo>
                    <a:pt x="27739" y="7868"/>
                  </a:lnTo>
                  <a:lnTo>
                    <a:pt x="27380" y="8003"/>
                  </a:lnTo>
                  <a:lnTo>
                    <a:pt x="27042" y="8160"/>
                  </a:lnTo>
                  <a:lnTo>
                    <a:pt x="26705" y="8340"/>
                  </a:lnTo>
                  <a:lnTo>
                    <a:pt x="26368" y="8520"/>
                  </a:lnTo>
                  <a:lnTo>
                    <a:pt x="25761" y="8925"/>
                  </a:lnTo>
                  <a:lnTo>
                    <a:pt x="25199" y="9352"/>
                  </a:lnTo>
                  <a:lnTo>
                    <a:pt x="24705" y="9756"/>
                  </a:lnTo>
                  <a:lnTo>
                    <a:pt x="24278" y="10138"/>
                  </a:lnTo>
                  <a:lnTo>
                    <a:pt x="23940" y="10476"/>
                  </a:lnTo>
                  <a:lnTo>
                    <a:pt x="23671" y="10745"/>
                  </a:lnTo>
                  <a:lnTo>
                    <a:pt x="23468" y="10993"/>
                  </a:lnTo>
                  <a:lnTo>
                    <a:pt x="23491" y="10678"/>
                  </a:lnTo>
                  <a:lnTo>
                    <a:pt x="23513" y="10318"/>
                  </a:lnTo>
                  <a:lnTo>
                    <a:pt x="23536" y="9846"/>
                  </a:lnTo>
                  <a:lnTo>
                    <a:pt x="23513" y="9262"/>
                  </a:lnTo>
                  <a:lnTo>
                    <a:pt x="23491" y="8610"/>
                  </a:lnTo>
                  <a:lnTo>
                    <a:pt x="23446" y="7868"/>
                  </a:lnTo>
                  <a:lnTo>
                    <a:pt x="23333" y="7081"/>
                  </a:lnTo>
                  <a:lnTo>
                    <a:pt x="23176" y="6250"/>
                  </a:lnTo>
                  <a:lnTo>
                    <a:pt x="23064" y="5822"/>
                  </a:lnTo>
                  <a:lnTo>
                    <a:pt x="22951" y="5395"/>
                  </a:lnTo>
                  <a:lnTo>
                    <a:pt x="22816" y="4946"/>
                  </a:lnTo>
                  <a:lnTo>
                    <a:pt x="22659" y="4519"/>
                  </a:lnTo>
                  <a:lnTo>
                    <a:pt x="22479" y="4092"/>
                  </a:lnTo>
                  <a:lnTo>
                    <a:pt x="22277" y="3664"/>
                  </a:lnTo>
                  <a:lnTo>
                    <a:pt x="22052" y="3237"/>
                  </a:lnTo>
                  <a:lnTo>
                    <a:pt x="21805" y="2833"/>
                  </a:lnTo>
                  <a:lnTo>
                    <a:pt x="21535" y="2406"/>
                  </a:lnTo>
                  <a:lnTo>
                    <a:pt x="21243" y="2024"/>
                  </a:lnTo>
                  <a:lnTo>
                    <a:pt x="20928" y="1641"/>
                  </a:lnTo>
                  <a:lnTo>
                    <a:pt x="20569" y="1282"/>
                  </a:lnTo>
                  <a:lnTo>
                    <a:pt x="20186" y="922"/>
                  </a:lnTo>
                  <a:lnTo>
                    <a:pt x="19782" y="585"/>
                  </a:lnTo>
                  <a:lnTo>
                    <a:pt x="19579" y="450"/>
                  </a:lnTo>
                  <a:lnTo>
                    <a:pt x="19355" y="315"/>
                  </a:lnTo>
                  <a:lnTo>
                    <a:pt x="19175" y="203"/>
                  </a:lnTo>
                  <a:lnTo>
                    <a:pt x="18973" y="135"/>
                  </a:lnTo>
                  <a:lnTo>
                    <a:pt x="18793" y="68"/>
                  </a:lnTo>
                  <a:lnTo>
                    <a:pt x="18613" y="23"/>
                  </a:lnTo>
                  <a:lnTo>
                    <a:pt x="18433" y="0"/>
                  </a:lnTo>
                  <a:close/>
                </a:path>
              </a:pathLst>
            </a:custGeom>
            <a:solidFill>
              <a:srgbClr val="E5E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3816725" y="1513800"/>
              <a:ext cx="673275" cy="1962450"/>
            </a:xfrm>
            <a:custGeom>
              <a:avLst/>
              <a:gdLst/>
              <a:ahLst/>
              <a:cxnLst/>
              <a:rect l="l" t="t" r="r" b="b"/>
              <a:pathLst>
                <a:path w="26931" h="78498" extrusionOk="0">
                  <a:moveTo>
                    <a:pt x="10790" y="1"/>
                  </a:moveTo>
                  <a:lnTo>
                    <a:pt x="10520" y="23"/>
                  </a:lnTo>
                  <a:lnTo>
                    <a:pt x="10026" y="113"/>
                  </a:lnTo>
                  <a:lnTo>
                    <a:pt x="9554" y="248"/>
                  </a:lnTo>
                  <a:lnTo>
                    <a:pt x="9082" y="405"/>
                  </a:lnTo>
                  <a:lnTo>
                    <a:pt x="8632" y="630"/>
                  </a:lnTo>
                  <a:lnTo>
                    <a:pt x="8205" y="900"/>
                  </a:lnTo>
                  <a:lnTo>
                    <a:pt x="7800" y="1192"/>
                  </a:lnTo>
                  <a:lnTo>
                    <a:pt x="7396" y="1529"/>
                  </a:lnTo>
                  <a:lnTo>
                    <a:pt x="7014" y="1911"/>
                  </a:lnTo>
                  <a:lnTo>
                    <a:pt x="6654" y="2293"/>
                  </a:lnTo>
                  <a:lnTo>
                    <a:pt x="6317" y="2720"/>
                  </a:lnTo>
                  <a:lnTo>
                    <a:pt x="5980" y="3170"/>
                  </a:lnTo>
                  <a:lnTo>
                    <a:pt x="5665" y="3642"/>
                  </a:lnTo>
                  <a:lnTo>
                    <a:pt x="5373" y="4137"/>
                  </a:lnTo>
                  <a:lnTo>
                    <a:pt x="5103" y="4631"/>
                  </a:lnTo>
                  <a:lnTo>
                    <a:pt x="4833" y="5148"/>
                  </a:lnTo>
                  <a:lnTo>
                    <a:pt x="4563" y="5665"/>
                  </a:lnTo>
                  <a:lnTo>
                    <a:pt x="4339" y="6205"/>
                  </a:lnTo>
                  <a:lnTo>
                    <a:pt x="4114" y="6744"/>
                  </a:lnTo>
                  <a:lnTo>
                    <a:pt x="3687" y="7846"/>
                  </a:lnTo>
                  <a:lnTo>
                    <a:pt x="3327" y="8902"/>
                  </a:lnTo>
                  <a:lnTo>
                    <a:pt x="3012" y="9959"/>
                  </a:lnTo>
                  <a:lnTo>
                    <a:pt x="2720" y="10925"/>
                  </a:lnTo>
                  <a:lnTo>
                    <a:pt x="2495" y="11847"/>
                  </a:lnTo>
                  <a:lnTo>
                    <a:pt x="2316" y="12634"/>
                  </a:lnTo>
                  <a:lnTo>
                    <a:pt x="1911" y="14432"/>
                  </a:lnTo>
                  <a:lnTo>
                    <a:pt x="1574" y="16253"/>
                  </a:lnTo>
                  <a:lnTo>
                    <a:pt x="1259" y="18074"/>
                  </a:lnTo>
                  <a:lnTo>
                    <a:pt x="989" y="19917"/>
                  </a:lnTo>
                  <a:lnTo>
                    <a:pt x="765" y="21760"/>
                  </a:lnTo>
                  <a:lnTo>
                    <a:pt x="562" y="23626"/>
                  </a:lnTo>
                  <a:lnTo>
                    <a:pt x="405" y="25492"/>
                  </a:lnTo>
                  <a:lnTo>
                    <a:pt x="270" y="27380"/>
                  </a:lnTo>
                  <a:lnTo>
                    <a:pt x="180" y="29246"/>
                  </a:lnTo>
                  <a:lnTo>
                    <a:pt x="90" y="31134"/>
                  </a:lnTo>
                  <a:lnTo>
                    <a:pt x="45" y="33000"/>
                  </a:lnTo>
                  <a:lnTo>
                    <a:pt x="23" y="34888"/>
                  </a:lnTo>
                  <a:lnTo>
                    <a:pt x="0" y="36754"/>
                  </a:lnTo>
                  <a:lnTo>
                    <a:pt x="23" y="38597"/>
                  </a:lnTo>
                  <a:lnTo>
                    <a:pt x="45" y="40440"/>
                  </a:lnTo>
                  <a:lnTo>
                    <a:pt x="90" y="42261"/>
                  </a:lnTo>
                  <a:lnTo>
                    <a:pt x="158" y="44262"/>
                  </a:lnTo>
                  <a:lnTo>
                    <a:pt x="292" y="46262"/>
                  </a:lnTo>
                  <a:lnTo>
                    <a:pt x="450" y="48241"/>
                  </a:lnTo>
                  <a:lnTo>
                    <a:pt x="652" y="50241"/>
                  </a:lnTo>
                  <a:lnTo>
                    <a:pt x="877" y="52219"/>
                  </a:lnTo>
                  <a:lnTo>
                    <a:pt x="1147" y="54198"/>
                  </a:lnTo>
                  <a:lnTo>
                    <a:pt x="1416" y="56176"/>
                  </a:lnTo>
                  <a:lnTo>
                    <a:pt x="1731" y="58154"/>
                  </a:lnTo>
                  <a:lnTo>
                    <a:pt x="2316" y="61930"/>
                  </a:lnTo>
                  <a:lnTo>
                    <a:pt x="2608" y="63819"/>
                  </a:lnTo>
                  <a:lnTo>
                    <a:pt x="2945" y="65729"/>
                  </a:lnTo>
                  <a:lnTo>
                    <a:pt x="3282" y="67618"/>
                  </a:lnTo>
                  <a:lnTo>
                    <a:pt x="3687" y="69483"/>
                  </a:lnTo>
                  <a:lnTo>
                    <a:pt x="3912" y="70405"/>
                  </a:lnTo>
                  <a:lnTo>
                    <a:pt x="4136" y="71349"/>
                  </a:lnTo>
                  <a:lnTo>
                    <a:pt x="4384" y="72271"/>
                  </a:lnTo>
                  <a:lnTo>
                    <a:pt x="4653" y="73192"/>
                  </a:lnTo>
                  <a:lnTo>
                    <a:pt x="4811" y="73664"/>
                  </a:lnTo>
                  <a:lnTo>
                    <a:pt x="4968" y="74137"/>
                  </a:lnTo>
                  <a:lnTo>
                    <a:pt x="5305" y="75036"/>
                  </a:lnTo>
                  <a:lnTo>
                    <a:pt x="5687" y="75845"/>
                  </a:lnTo>
                  <a:lnTo>
                    <a:pt x="6047" y="76564"/>
                  </a:lnTo>
                  <a:lnTo>
                    <a:pt x="6429" y="77194"/>
                  </a:lnTo>
                  <a:lnTo>
                    <a:pt x="6609" y="77463"/>
                  </a:lnTo>
                  <a:lnTo>
                    <a:pt x="6789" y="77688"/>
                  </a:lnTo>
                  <a:lnTo>
                    <a:pt x="6969" y="77891"/>
                  </a:lnTo>
                  <a:lnTo>
                    <a:pt x="7126" y="78070"/>
                  </a:lnTo>
                  <a:lnTo>
                    <a:pt x="7283" y="78183"/>
                  </a:lnTo>
                  <a:lnTo>
                    <a:pt x="7418" y="78295"/>
                  </a:lnTo>
                  <a:lnTo>
                    <a:pt x="7531" y="78340"/>
                  </a:lnTo>
                  <a:lnTo>
                    <a:pt x="7666" y="78385"/>
                  </a:lnTo>
                  <a:lnTo>
                    <a:pt x="8025" y="78453"/>
                  </a:lnTo>
                  <a:lnTo>
                    <a:pt x="8452" y="78497"/>
                  </a:lnTo>
                  <a:lnTo>
                    <a:pt x="8969" y="78497"/>
                  </a:lnTo>
                  <a:lnTo>
                    <a:pt x="9554" y="78475"/>
                  </a:lnTo>
                  <a:lnTo>
                    <a:pt x="10183" y="78408"/>
                  </a:lnTo>
                  <a:lnTo>
                    <a:pt x="10880" y="78340"/>
                  </a:lnTo>
                  <a:lnTo>
                    <a:pt x="11644" y="78228"/>
                  </a:lnTo>
                  <a:lnTo>
                    <a:pt x="12431" y="78070"/>
                  </a:lnTo>
                  <a:lnTo>
                    <a:pt x="13240" y="77913"/>
                  </a:lnTo>
                  <a:lnTo>
                    <a:pt x="14117" y="77711"/>
                  </a:lnTo>
                  <a:lnTo>
                    <a:pt x="14994" y="77508"/>
                  </a:lnTo>
                  <a:lnTo>
                    <a:pt x="15870" y="77261"/>
                  </a:lnTo>
                  <a:lnTo>
                    <a:pt x="16792" y="77014"/>
                  </a:lnTo>
                  <a:lnTo>
                    <a:pt x="17691" y="76722"/>
                  </a:lnTo>
                  <a:lnTo>
                    <a:pt x="18590" y="76429"/>
                  </a:lnTo>
                  <a:lnTo>
                    <a:pt x="19467" y="76092"/>
                  </a:lnTo>
                  <a:lnTo>
                    <a:pt x="20344" y="75755"/>
                  </a:lnTo>
                  <a:lnTo>
                    <a:pt x="21198" y="75418"/>
                  </a:lnTo>
                  <a:lnTo>
                    <a:pt x="22007" y="75036"/>
                  </a:lnTo>
                  <a:lnTo>
                    <a:pt x="22771" y="74654"/>
                  </a:lnTo>
                  <a:lnTo>
                    <a:pt x="23513" y="74249"/>
                  </a:lnTo>
                  <a:lnTo>
                    <a:pt x="24188" y="73844"/>
                  </a:lnTo>
                  <a:lnTo>
                    <a:pt x="24817" y="73417"/>
                  </a:lnTo>
                  <a:lnTo>
                    <a:pt x="25357" y="72990"/>
                  </a:lnTo>
                  <a:lnTo>
                    <a:pt x="25604" y="72765"/>
                  </a:lnTo>
                  <a:lnTo>
                    <a:pt x="25851" y="72541"/>
                  </a:lnTo>
                  <a:lnTo>
                    <a:pt x="26053" y="72316"/>
                  </a:lnTo>
                  <a:lnTo>
                    <a:pt x="26256" y="72091"/>
                  </a:lnTo>
                  <a:lnTo>
                    <a:pt x="26413" y="71866"/>
                  </a:lnTo>
                  <a:lnTo>
                    <a:pt x="26570" y="71641"/>
                  </a:lnTo>
                  <a:lnTo>
                    <a:pt x="26683" y="71417"/>
                  </a:lnTo>
                  <a:lnTo>
                    <a:pt x="26795" y="71169"/>
                  </a:lnTo>
                  <a:lnTo>
                    <a:pt x="26863" y="70945"/>
                  </a:lnTo>
                  <a:lnTo>
                    <a:pt x="26908" y="70697"/>
                  </a:lnTo>
                  <a:lnTo>
                    <a:pt x="26930" y="70472"/>
                  </a:lnTo>
                  <a:lnTo>
                    <a:pt x="26930" y="70225"/>
                  </a:lnTo>
                  <a:lnTo>
                    <a:pt x="26908" y="69978"/>
                  </a:lnTo>
                  <a:lnTo>
                    <a:pt x="26840" y="69753"/>
                  </a:lnTo>
                  <a:lnTo>
                    <a:pt x="26323" y="68090"/>
                  </a:lnTo>
                  <a:lnTo>
                    <a:pt x="25874" y="66449"/>
                  </a:lnTo>
                  <a:lnTo>
                    <a:pt x="25446" y="64785"/>
                  </a:lnTo>
                  <a:lnTo>
                    <a:pt x="25064" y="63144"/>
                  </a:lnTo>
                  <a:lnTo>
                    <a:pt x="24705" y="61481"/>
                  </a:lnTo>
                  <a:lnTo>
                    <a:pt x="24412" y="59840"/>
                  </a:lnTo>
                  <a:lnTo>
                    <a:pt x="24143" y="58176"/>
                  </a:lnTo>
                  <a:lnTo>
                    <a:pt x="23895" y="56513"/>
                  </a:lnTo>
                  <a:lnTo>
                    <a:pt x="23693" y="54849"/>
                  </a:lnTo>
                  <a:lnTo>
                    <a:pt x="23513" y="53186"/>
                  </a:lnTo>
                  <a:lnTo>
                    <a:pt x="23378" y="51500"/>
                  </a:lnTo>
                  <a:lnTo>
                    <a:pt x="23244" y="49814"/>
                  </a:lnTo>
                  <a:lnTo>
                    <a:pt x="23154" y="48128"/>
                  </a:lnTo>
                  <a:lnTo>
                    <a:pt x="23086" y="46420"/>
                  </a:lnTo>
                  <a:lnTo>
                    <a:pt x="23041" y="44711"/>
                  </a:lnTo>
                  <a:lnTo>
                    <a:pt x="23019" y="42981"/>
                  </a:lnTo>
                  <a:lnTo>
                    <a:pt x="22996" y="41991"/>
                  </a:lnTo>
                  <a:lnTo>
                    <a:pt x="22951" y="40710"/>
                  </a:lnTo>
                  <a:lnTo>
                    <a:pt x="22749" y="37518"/>
                  </a:lnTo>
                  <a:lnTo>
                    <a:pt x="22479" y="33697"/>
                  </a:lnTo>
                  <a:lnTo>
                    <a:pt x="22142" y="29561"/>
                  </a:lnTo>
                  <a:lnTo>
                    <a:pt x="21782" y="25447"/>
                  </a:lnTo>
                  <a:lnTo>
                    <a:pt x="21400" y="21648"/>
                  </a:lnTo>
                  <a:lnTo>
                    <a:pt x="21063" y="18456"/>
                  </a:lnTo>
                  <a:lnTo>
                    <a:pt x="20928" y="17219"/>
                  </a:lnTo>
                  <a:lnTo>
                    <a:pt x="20793" y="16230"/>
                  </a:lnTo>
                  <a:lnTo>
                    <a:pt x="20636" y="15151"/>
                  </a:lnTo>
                  <a:lnTo>
                    <a:pt x="20434" y="14005"/>
                  </a:lnTo>
                  <a:lnTo>
                    <a:pt x="20209" y="12769"/>
                  </a:lnTo>
                  <a:lnTo>
                    <a:pt x="19939" y="11487"/>
                  </a:lnTo>
                  <a:lnTo>
                    <a:pt x="19624" y="10184"/>
                  </a:lnTo>
                  <a:lnTo>
                    <a:pt x="19445" y="9509"/>
                  </a:lnTo>
                  <a:lnTo>
                    <a:pt x="19265" y="8857"/>
                  </a:lnTo>
                  <a:lnTo>
                    <a:pt x="19062" y="8205"/>
                  </a:lnTo>
                  <a:lnTo>
                    <a:pt x="18838" y="7553"/>
                  </a:lnTo>
                  <a:lnTo>
                    <a:pt x="18613" y="6924"/>
                  </a:lnTo>
                  <a:lnTo>
                    <a:pt x="18366" y="6295"/>
                  </a:lnTo>
                  <a:lnTo>
                    <a:pt x="18096" y="5688"/>
                  </a:lnTo>
                  <a:lnTo>
                    <a:pt x="17804" y="5103"/>
                  </a:lnTo>
                  <a:lnTo>
                    <a:pt x="17511" y="4519"/>
                  </a:lnTo>
                  <a:lnTo>
                    <a:pt x="17197" y="3979"/>
                  </a:lnTo>
                  <a:lnTo>
                    <a:pt x="16860" y="3440"/>
                  </a:lnTo>
                  <a:lnTo>
                    <a:pt x="16500" y="2945"/>
                  </a:lnTo>
                  <a:lnTo>
                    <a:pt x="16095" y="2473"/>
                  </a:lnTo>
                  <a:lnTo>
                    <a:pt x="15691" y="2046"/>
                  </a:lnTo>
                  <a:lnTo>
                    <a:pt x="15264" y="1641"/>
                  </a:lnTo>
                  <a:lnTo>
                    <a:pt x="14814" y="1259"/>
                  </a:lnTo>
                  <a:lnTo>
                    <a:pt x="14342" y="945"/>
                  </a:lnTo>
                  <a:lnTo>
                    <a:pt x="13847" y="652"/>
                  </a:lnTo>
                  <a:lnTo>
                    <a:pt x="13330" y="428"/>
                  </a:lnTo>
                  <a:lnTo>
                    <a:pt x="13061" y="315"/>
                  </a:lnTo>
                  <a:lnTo>
                    <a:pt x="12768" y="225"/>
                  </a:lnTo>
                  <a:lnTo>
                    <a:pt x="12499" y="158"/>
                  </a:lnTo>
                  <a:lnTo>
                    <a:pt x="12206" y="90"/>
                  </a:lnTo>
                  <a:lnTo>
                    <a:pt x="11892" y="45"/>
                  </a:lnTo>
                  <a:lnTo>
                    <a:pt x="11599" y="23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4049950" y="1513800"/>
              <a:ext cx="134325" cy="1946725"/>
            </a:xfrm>
            <a:custGeom>
              <a:avLst/>
              <a:gdLst/>
              <a:ahLst/>
              <a:cxnLst/>
              <a:rect l="l" t="t" r="r" b="b"/>
              <a:pathLst>
                <a:path w="5373" h="77869" extrusionOk="0">
                  <a:moveTo>
                    <a:pt x="1439" y="1"/>
                  </a:moveTo>
                  <a:lnTo>
                    <a:pt x="1169" y="23"/>
                  </a:lnTo>
                  <a:lnTo>
                    <a:pt x="1012" y="1237"/>
                  </a:lnTo>
                  <a:lnTo>
                    <a:pt x="854" y="2451"/>
                  </a:lnTo>
                  <a:lnTo>
                    <a:pt x="674" y="3665"/>
                  </a:lnTo>
                  <a:lnTo>
                    <a:pt x="540" y="4878"/>
                  </a:lnTo>
                  <a:lnTo>
                    <a:pt x="405" y="6205"/>
                  </a:lnTo>
                  <a:lnTo>
                    <a:pt x="315" y="7531"/>
                  </a:lnTo>
                  <a:lnTo>
                    <a:pt x="225" y="8880"/>
                  </a:lnTo>
                  <a:lnTo>
                    <a:pt x="180" y="10206"/>
                  </a:lnTo>
                  <a:lnTo>
                    <a:pt x="135" y="12859"/>
                  </a:lnTo>
                  <a:lnTo>
                    <a:pt x="90" y="15534"/>
                  </a:lnTo>
                  <a:lnTo>
                    <a:pt x="45" y="18456"/>
                  </a:lnTo>
                  <a:lnTo>
                    <a:pt x="23" y="21401"/>
                  </a:lnTo>
                  <a:lnTo>
                    <a:pt x="0" y="24345"/>
                  </a:lnTo>
                  <a:lnTo>
                    <a:pt x="23" y="27290"/>
                  </a:lnTo>
                  <a:lnTo>
                    <a:pt x="90" y="30212"/>
                  </a:lnTo>
                  <a:lnTo>
                    <a:pt x="157" y="33157"/>
                  </a:lnTo>
                  <a:lnTo>
                    <a:pt x="247" y="36102"/>
                  </a:lnTo>
                  <a:lnTo>
                    <a:pt x="382" y="39024"/>
                  </a:lnTo>
                  <a:lnTo>
                    <a:pt x="674" y="45206"/>
                  </a:lnTo>
                  <a:lnTo>
                    <a:pt x="854" y="48286"/>
                  </a:lnTo>
                  <a:lnTo>
                    <a:pt x="1057" y="51388"/>
                  </a:lnTo>
                  <a:lnTo>
                    <a:pt x="1259" y="54467"/>
                  </a:lnTo>
                  <a:lnTo>
                    <a:pt x="1506" y="57547"/>
                  </a:lnTo>
                  <a:lnTo>
                    <a:pt x="1798" y="60627"/>
                  </a:lnTo>
                  <a:lnTo>
                    <a:pt x="2113" y="63706"/>
                  </a:lnTo>
                  <a:lnTo>
                    <a:pt x="2315" y="65482"/>
                  </a:lnTo>
                  <a:lnTo>
                    <a:pt x="2540" y="67258"/>
                  </a:lnTo>
                  <a:lnTo>
                    <a:pt x="2810" y="69011"/>
                  </a:lnTo>
                  <a:lnTo>
                    <a:pt x="3057" y="70787"/>
                  </a:lnTo>
                  <a:lnTo>
                    <a:pt x="3619" y="74316"/>
                  </a:lnTo>
                  <a:lnTo>
                    <a:pt x="4159" y="77868"/>
                  </a:lnTo>
                  <a:lnTo>
                    <a:pt x="5373" y="77576"/>
                  </a:lnTo>
                  <a:lnTo>
                    <a:pt x="4788" y="73957"/>
                  </a:lnTo>
                  <a:lnTo>
                    <a:pt x="4226" y="70338"/>
                  </a:lnTo>
                  <a:lnTo>
                    <a:pt x="3979" y="68539"/>
                  </a:lnTo>
                  <a:lnTo>
                    <a:pt x="3732" y="66718"/>
                  </a:lnTo>
                  <a:lnTo>
                    <a:pt x="3484" y="64898"/>
                  </a:lnTo>
                  <a:lnTo>
                    <a:pt x="3282" y="63077"/>
                  </a:lnTo>
                  <a:lnTo>
                    <a:pt x="2990" y="60087"/>
                  </a:lnTo>
                  <a:lnTo>
                    <a:pt x="2720" y="57075"/>
                  </a:lnTo>
                  <a:lnTo>
                    <a:pt x="2495" y="54085"/>
                  </a:lnTo>
                  <a:lnTo>
                    <a:pt x="2270" y="51073"/>
                  </a:lnTo>
                  <a:lnTo>
                    <a:pt x="2091" y="48061"/>
                  </a:lnTo>
                  <a:lnTo>
                    <a:pt x="1911" y="45049"/>
                  </a:lnTo>
                  <a:lnTo>
                    <a:pt x="1619" y="39024"/>
                  </a:lnTo>
                  <a:lnTo>
                    <a:pt x="1484" y="36012"/>
                  </a:lnTo>
                  <a:lnTo>
                    <a:pt x="1394" y="33000"/>
                  </a:lnTo>
                  <a:lnTo>
                    <a:pt x="1304" y="29988"/>
                  </a:lnTo>
                  <a:lnTo>
                    <a:pt x="1259" y="26975"/>
                  </a:lnTo>
                  <a:lnTo>
                    <a:pt x="1236" y="23963"/>
                  </a:lnTo>
                  <a:lnTo>
                    <a:pt x="1259" y="20951"/>
                  </a:lnTo>
                  <a:lnTo>
                    <a:pt x="1281" y="17939"/>
                  </a:lnTo>
                  <a:lnTo>
                    <a:pt x="1326" y="14927"/>
                  </a:lnTo>
                  <a:lnTo>
                    <a:pt x="1394" y="11982"/>
                  </a:lnTo>
                  <a:lnTo>
                    <a:pt x="1439" y="10498"/>
                  </a:lnTo>
                  <a:lnTo>
                    <a:pt x="1506" y="9037"/>
                  </a:lnTo>
                  <a:lnTo>
                    <a:pt x="1574" y="7553"/>
                  </a:lnTo>
                  <a:lnTo>
                    <a:pt x="1686" y="6092"/>
                  </a:lnTo>
                  <a:lnTo>
                    <a:pt x="1821" y="4631"/>
                  </a:lnTo>
                  <a:lnTo>
                    <a:pt x="2001" y="3148"/>
                  </a:lnTo>
                  <a:lnTo>
                    <a:pt x="2225" y="1597"/>
                  </a:lnTo>
                  <a:lnTo>
                    <a:pt x="2428" y="23"/>
                  </a:lnTo>
                  <a:lnTo>
                    <a:pt x="2270" y="2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4209550" y="3318875"/>
              <a:ext cx="35975" cy="65200"/>
            </a:xfrm>
            <a:custGeom>
              <a:avLst/>
              <a:gdLst/>
              <a:ahLst/>
              <a:cxnLst/>
              <a:rect l="l" t="t" r="r" b="b"/>
              <a:pathLst>
                <a:path w="1439" h="2608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68"/>
                  </a:lnTo>
                  <a:lnTo>
                    <a:pt x="202" y="135"/>
                  </a:lnTo>
                  <a:lnTo>
                    <a:pt x="112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247" y="2181"/>
                  </a:lnTo>
                  <a:lnTo>
                    <a:pt x="270" y="2293"/>
                  </a:lnTo>
                  <a:lnTo>
                    <a:pt x="337" y="2383"/>
                  </a:lnTo>
                  <a:lnTo>
                    <a:pt x="427" y="2473"/>
                  </a:lnTo>
                  <a:lnTo>
                    <a:pt x="540" y="2540"/>
                  </a:lnTo>
                  <a:lnTo>
                    <a:pt x="652" y="2585"/>
                  </a:lnTo>
                  <a:lnTo>
                    <a:pt x="764" y="2608"/>
                  </a:lnTo>
                  <a:lnTo>
                    <a:pt x="1012" y="2608"/>
                  </a:lnTo>
                  <a:lnTo>
                    <a:pt x="1124" y="2540"/>
                  </a:lnTo>
                  <a:lnTo>
                    <a:pt x="1236" y="2473"/>
                  </a:lnTo>
                  <a:lnTo>
                    <a:pt x="1304" y="2406"/>
                  </a:lnTo>
                  <a:lnTo>
                    <a:pt x="1371" y="2293"/>
                  </a:lnTo>
                  <a:lnTo>
                    <a:pt x="1416" y="2203"/>
                  </a:lnTo>
                  <a:lnTo>
                    <a:pt x="1439" y="2068"/>
                  </a:lnTo>
                  <a:lnTo>
                    <a:pt x="1439" y="1956"/>
                  </a:lnTo>
                  <a:lnTo>
                    <a:pt x="1439" y="1821"/>
                  </a:lnTo>
                  <a:lnTo>
                    <a:pt x="1191" y="450"/>
                  </a:lnTo>
                  <a:lnTo>
                    <a:pt x="1147" y="338"/>
                  </a:lnTo>
                  <a:lnTo>
                    <a:pt x="1079" y="225"/>
                  </a:lnTo>
                  <a:lnTo>
                    <a:pt x="1012" y="158"/>
                  </a:lnTo>
                  <a:lnTo>
                    <a:pt x="899" y="90"/>
                  </a:lnTo>
                  <a:lnTo>
                    <a:pt x="787" y="4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4253375" y="3050250"/>
              <a:ext cx="69700" cy="145000"/>
            </a:xfrm>
            <a:custGeom>
              <a:avLst/>
              <a:gdLst/>
              <a:ahLst/>
              <a:cxnLst/>
              <a:rect l="l" t="t" r="r" b="b"/>
              <a:pathLst>
                <a:path w="2788" h="5800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68"/>
                  </a:lnTo>
                  <a:lnTo>
                    <a:pt x="225" y="135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382"/>
                  </a:lnTo>
                  <a:lnTo>
                    <a:pt x="0" y="517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810" y="3057"/>
                  </a:lnTo>
                  <a:lnTo>
                    <a:pt x="1574" y="5373"/>
                  </a:lnTo>
                  <a:lnTo>
                    <a:pt x="1619" y="5508"/>
                  </a:lnTo>
                  <a:lnTo>
                    <a:pt x="1709" y="5598"/>
                  </a:lnTo>
                  <a:lnTo>
                    <a:pt x="1799" y="5688"/>
                  </a:lnTo>
                  <a:lnTo>
                    <a:pt x="1889" y="5755"/>
                  </a:lnTo>
                  <a:lnTo>
                    <a:pt x="2001" y="5777"/>
                  </a:lnTo>
                  <a:lnTo>
                    <a:pt x="2113" y="5800"/>
                  </a:lnTo>
                  <a:lnTo>
                    <a:pt x="2226" y="5800"/>
                  </a:lnTo>
                  <a:lnTo>
                    <a:pt x="2338" y="5777"/>
                  </a:lnTo>
                  <a:lnTo>
                    <a:pt x="2451" y="5732"/>
                  </a:lnTo>
                  <a:lnTo>
                    <a:pt x="2563" y="5665"/>
                  </a:lnTo>
                  <a:lnTo>
                    <a:pt x="2630" y="5598"/>
                  </a:lnTo>
                  <a:lnTo>
                    <a:pt x="2720" y="5508"/>
                  </a:lnTo>
                  <a:lnTo>
                    <a:pt x="2765" y="5418"/>
                  </a:lnTo>
                  <a:lnTo>
                    <a:pt x="2788" y="5283"/>
                  </a:lnTo>
                  <a:lnTo>
                    <a:pt x="2788" y="5171"/>
                  </a:lnTo>
                  <a:lnTo>
                    <a:pt x="2765" y="5036"/>
                  </a:lnTo>
                  <a:lnTo>
                    <a:pt x="2001" y="2720"/>
                  </a:lnTo>
                  <a:lnTo>
                    <a:pt x="1214" y="427"/>
                  </a:lnTo>
                  <a:lnTo>
                    <a:pt x="1169" y="293"/>
                  </a:lnTo>
                  <a:lnTo>
                    <a:pt x="1079" y="203"/>
                  </a:lnTo>
                  <a:lnTo>
                    <a:pt x="990" y="113"/>
                  </a:lnTo>
                  <a:lnTo>
                    <a:pt x="877" y="45"/>
                  </a:lnTo>
                  <a:lnTo>
                    <a:pt x="787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4232575" y="2838950"/>
              <a:ext cx="42750" cy="136575"/>
            </a:xfrm>
            <a:custGeom>
              <a:avLst/>
              <a:gdLst/>
              <a:ahLst/>
              <a:cxnLst/>
              <a:rect l="l" t="t" r="r" b="b"/>
              <a:pathLst>
                <a:path w="1710" h="5463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45"/>
                  </a:lnTo>
                  <a:lnTo>
                    <a:pt x="226" y="90"/>
                  </a:lnTo>
                  <a:lnTo>
                    <a:pt x="136" y="158"/>
                  </a:lnTo>
                  <a:lnTo>
                    <a:pt x="68" y="247"/>
                  </a:lnTo>
                  <a:lnTo>
                    <a:pt x="23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68" y="1147"/>
                  </a:lnTo>
                  <a:lnTo>
                    <a:pt x="113" y="1709"/>
                  </a:lnTo>
                  <a:lnTo>
                    <a:pt x="203" y="2810"/>
                  </a:lnTo>
                  <a:lnTo>
                    <a:pt x="248" y="3372"/>
                  </a:lnTo>
                  <a:lnTo>
                    <a:pt x="315" y="3934"/>
                  </a:lnTo>
                  <a:lnTo>
                    <a:pt x="405" y="4474"/>
                  </a:lnTo>
                  <a:lnTo>
                    <a:pt x="518" y="5036"/>
                  </a:lnTo>
                  <a:lnTo>
                    <a:pt x="563" y="5170"/>
                  </a:lnTo>
                  <a:lnTo>
                    <a:pt x="608" y="5260"/>
                  </a:lnTo>
                  <a:lnTo>
                    <a:pt x="698" y="5350"/>
                  </a:lnTo>
                  <a:lnTo>
                    <a:pt x="787" y="5418"/>
                  </a:lnTo>
                  <a:lnTo>
                    <a:pt x="900" y="5440"/>
                  </a:lnTo>
                  <a:lnTo>
                    <a:pt x="1012" y="5463"/>
                  </a:lnTo>
                  <a:lnTo>
                    <a:pt x="1125" y="5463"/>
                  </a:lnTo>
                  <a:lnTo>
                    <a:pt x="1237" y="5440"/>
                  </a:lnTo>
                  <a:lnTo>
                    <a:pt x="1349" y="5395"/>
                  </a:lnTo>
                  <a:lnTo>
                    <a:pt x="1439" y="5328"/>
                  </a:lnTo>
                  <a:lnTo>
                    <a:pt x="1529" y="5260"/>
                  </a:lnTo>
                  <a:lnTo>
                    <a:pt x="1619" y="5170"/>
                  </a:lnTo>
                  <a:lnTo>
                    <a:pt x="1664" y="5080"/>
                  </a:lnTo>
                  <a:lnTo>
                    <a:pt x="1709" y="4946"/>
                  </a:lnTo>
                  <a:lnTo>
                    <a:pt x="1709" y="4833"/>
                  </a:lnTo>
                  <a:lnTo>
                    <a:pt x="1687" y="4676"/>
                  </a:lnTo>
                  <a:lnTo>
                    <a:pt x="1597" y="4181"/>
                  </a:lnTo>
                  <a:lnTo>
                    <a:pt x="1529" y="3664"/>
                  </a:lnTo>
                  <a:lnTo>
                    <a:pt x="1462" y="3147"/>
                  </a:lnTo>
                  <a:lnTo>
                    <a:pt x="1417" y="2630"/>
                  </a:lnTo>
                  <a:lnTo>
                    <a:pt x="1349" y="1619"/>
                  </a:lnTo>
                  <a:lnTo>
                    <a:pt x="1305" y="1102"/>
                  </a:lnTo>
                  <a:lnTo>
                    <a:pt x="1237" y="585"/>
                  </a:lnTo>
                  <a:lnTo>
                    <a:pt x="1215" y="450"/>
                  </a:lnTo>
                  <a:lnTo>
                    <a:pt x="1147" y="337"/>
                  </a:lnTo>
                  <a:lnTo>
                    <a:pt x="1080" y="225"/>
                  </a:lnTo>
                  <a:lnTo>
                    <a:pt x="990" y="135"/>
                  </a:lnTo>
                  <a:lnTo>
                    <a:pt x="877" y="90"/>
                  </a:lnTo>
                  <a:lnTo>
                    <a:pt x="765" y="45"/>
                  </a:lnTo>
                  <a:lnTo>
                    <a:pt x="653" y="23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4251700" y="2623700"/>
              <a:ext cx="30350" cy="30950"/>
            </a:xfrm>
            <a:custGeom>
              <a:avLst/>
              <a:gdLst/>
              <a:ahLst/>
              <a:cxnLst/>
              <a:rect l="l" t="t" r="r" b="b"/>
              <a:pathLst>
                <a:path w="1214" h="1238" extrusionOk="0">
                  <a:moveTo>
                    <a:pt x="562" y="1"/>
                  </a:moveTo>
                  <a:lnTo>
                    <a:pt x="427" y="23"/>
                  </a:lnTo>
                  <a:lnTo>
                    <a:pt x="292" y="68"/>
                  </a:lnTo>
                  <a:lnTo>
                    <a:pt x="202" y="136"/>
                  </a:lnTo>
                  <a:lnTo>
                    <a:pt x="112" y="225"/>
                  </a:lnTo>
                  <a:lnTo>
                    <a:pt x="45" y="315"/>
                  </a:lnTo>
                  <a:lnTo>
                    <a:pt x="22" y="428"/>
                  </a:lnTo>
                  <a:lnTo>
                    <a:pt x="0" y="540"/>
                  </a:lnTo>
                  <a:lnTo>
                    <a:pt x="0" y="653"/>
                  </a:lnTo>
                  <a:lnTo>
                    <a:pt x="22" y="787"/>
                  </a:lnTo>
                  <a:lnTo>
                    <a:pt x="67" y="877"/>
                  </a:lnTo>
                  <a:lnTo>
                    <a:pt x="135" y="990"/>
                  </a:lnTo>
                  <a:lnTo>
                    <a:pt x="202" y="1080"/>
                  </a:lnTo>
                  <a:lnTo>
                    <a:pt x="292" y="1147"/>
                  </a:lnTo>
                  <a:lnTo>
                    <a:pt x="382" y="1192"/>
                  </a:lnTo>
                  <a:lnTo>
                    <a:pt x="517" y="1237"/>
                  </a:lnTo>
                  <a:lnTo>
                    <a:pt x="629" y="1237"/>
                  </a:lnTo>
                  <a:lnTo>
                    <a:pt x="764" y="1215"/>
                  </a:lnTo>
                  <a:lnTo>
                    <a:pt x="899" y="1147"/>
                  </a:lnTo>
                  <a:lnTo>
                    <a:pt x="1012" y="1080"/>
                  </a:lnTo>
                  <a:lnTo>
                    <a:pt x="1101" y="990"/>
                  </a:lnTo>
                  <a:lnTo>
                    <a:pt x="1146" y="900"/>
                  </a:lnTo>
                  <a:lnTo>
                    <a:pt x="1191" y="787"/>
                  </a:lnTo>
                  <a:lnTo>
                    <a:pt x="1214" y="675"/>
                  </a:lnTo>
                  <a:lnTo>
                    <a:pt x="1191" y="563"/>
                  </a:lnTo>
                  <a:lnTo>
                    <a:pt x="1169" y="450"/>
                  </a:lnTo>
                  <a:lnTo>
                    <a:pt x="1146" y="338"/>
                  </a:lnTo>
                  <a:lnTo>
                    <a:pt x="1079" y="248"/>
                  </a:lnTo>
                  <a:lnTo>
                    <a:pt x="1012" y="158"/>
                  </a:lnTo>
                  <a:lnTo>
                    <a:pt x="922" y="68"/>
                  </a:lnTo>
                  <a:lnTo>
                    <a:pt x="809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4323625" y="3024400"/>
              <a:ext cx="45550" cy="147250"/>
            </a:xfrm>
            <a:custGeom>
              <a:avLst/>
              <a:gdLst/>
              <a:ahLst/>
              <a:cxnLst/>
              <a:rect l="l" t="t" r="r" b="b"/>
              <a:pathLst>
                <a:path w="1822" h="5890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48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60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135" y="1821"/>
                  </a:lnTo>
                  <a:lnTo>
                    <a:pt x="270" y="3035"/>
                  </a:lnTo>
                  <a:lnTo>
                    <a:pt x="450" y="4226"/>
                  </a:lnTo>
                  <a:lnTo>
                    <a:pt x="630" y="5440"/>
                  </a:lnTo>
                  <a:lnTo>
                    <a:pt x="652" y="5575"/>
                  </a:lnTo>
                  <a:lnTo>
                    <a:pt x="720" y="5687"/>
                  </a:lnTo>
                  <a:lnTo>
                    <a:pt x="787" y="5755"/>
                  </a:lnTo>
                  <a:lnTo>
                    <a:pt x="877" y="5822"/>
                  </a:lnTo>
                  <a:lnTo>
                    <a:pt x="989" y="5867"/>
                  </a:lnTo>
                  <a:lnTo>
                    <a:pt x="1079" y="5890"/>
                  </a:lnTo>
                  <a:lnTo>
                    <a:pt x="1192" y="5867"/>
                  </a:lnTo>
                  <a:lnTo>
                    <a:pt x="1304" y="5845"/>
                  </a:lnTo>
                  <a:lnTo>
                    <a:pt x="1416" y="5800"/>
                  </a:lnTo>
                  <a:lnTo>
                    <a:pt x="1529" y="5755"/>
                  </a:lnTo>
                  <a:lnTo>
                    <a:pt x="1619" y="5687"/>
                  </a:lnTo>
                  <a:lnTo>
                    <a:pt x="1709" y="5575"/>
                  </a:lnTo>
                  <a:lnTo>
                    <a:pt x="1754" y="5485"/>
                  </a:lnTo>
                  <a:lnTo>
                    <a:pt x="1799" y="5373"/>
                  </a:lnTo>
                  <a:lnTo>
                    <a:pt x="1821" y="5238"/>
                  </a:lnTo>
                  <a:lnTo>
                    <a:pt x="1821" y="5103"/>
                  </a:lnTo>
                  <a:lnTo>
                    <a:pt x="1641" y="3979"/>
                  </a:lnTo>
                  <a:lnTo>
                    <a:pt x="1484" y="2855"/>
                  </a:lnTo>
                  <a:lnTo>
                    <a:pt x="1349" y="1731"/>
                  </a:lnTo>
                  <a:lnTo>
                    <a:pt x="1259" y="607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10" y="45"/>
                  </a:lnTo>
                  <a:lnTo>
                    <a:pt x="697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876300" y="2329225"/>
              <a:ext cx="35975" cy="74775"/>
            </a:xfrm>
            <a:custGeom>
              <a:avLst/>
              <a:gdLst/>
              <a:ahLst/>
              <a:cxnLst/>
              <a:rect l="l" t="t" r="r" b="b"/>
              <a:pathLst>
                <a:path w="1439" h="2991" extrusionOk="0">
                  <a:moveTo>
                    <a:pt x="495" y="1"/>
                  </a:moveTo>
                  <a:lnTo>
                    <a:pt x="382" y="46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0" y="495"/>
                  </a:lnTo>
                  <a:lnTo>
                    <a:pt x="0" y="608"/>
                  </a:lnTo>
                  <a:lnTo>
                    <a:pt x="180" y="2383"/>
                  </a:lnTo>
                  <a:lnTo>
                    <a:pt x="202" y="2518"/>
                  </a:lnTo>
                  <a:lnTo>
                    <a:pt x="247" y="2631"/>
                  </a:lnTo>
                  <a:lnTo>
                    <a:pt x="315" y="2721"/>
                  </a:lnTo>
                  <a:lnTo>
                    <a:pt x="382" y="2811"/>
                  </a:lnTo>
                  <a:lnTo>
                    <a:pt x="472" y="2900"/>
                  </a:lnTo>
                  <a:lnTo>
                    <a:pt x="562" y="2945"/>
                  </a:lnTo>
                  <a:lnTo>
                    <a:pt x="697" y="2990"/>
                  </a:lnTo>
                  <a:lnTo>
                    <a:pt x="944" y="2990"/>
                  </a:lnTo>
                  <a:lnTo>
                    <a:pt x="1057" y="2945"/>
                  </a:lnTo>
                  <a:lnTo>
                    <a:pt x="1146" y="2878"/>
                  </a:lnTo>
                  <a:lnTo>
                    <a:pt x="1259" y="2811"/>
                  </a:lnTo>
                  <a:lnTo>
                    <a:pt x="1326" y="2721"/>
                  </a:lnTo>
                  <a:lnTo>
                    <a:pt x="1394" y="2608"/>
                  </a:lnTo>
                  <a:lnTo>
                    <a:pt x="1416" y="2496"/>
                  </a:lnTo>
                  <a:lnTo>
                    <a:pt x="1439" y="2383"/>
                  </a:lnTo>
                  <a:lnTo>
                    <a:pt x="1236" y="608"/>
                  </a:lnTo>
                  <a:lnTo>
                    <a:pt x="1214" y="473"/>
                  </a:lnTo>
                  <a:lnTo>
                    <a:pt x="1169" y="360"/>
                  </a:lnTo>
                  <a:lnTo>
                    <a:pt x="1124" y="270"/>
                  </a:lnTo>
                  <a:lnTo>
                    <a:pt x="1057" y="158"/>
                  </a:lnTo>
                  <a:lnTo>
                    <a:pt x="967" y="91"/>
                  </a:lnTo>
                  <a:lnTo>
                    <a:pt x="854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902700" y="2663050"/>
              <a:ext cx="44425" cy="205700"/>
            </a:xfrm>
            <a:custGeom>
              <a:avLst/>
              <a:gdLst/>
              <a:ahLst/>
              <a:cxnLst/>
              <a:rect l="l" t="t" r="r" b="b"/>
              <a:pathLst>
                <a:path w="1777" h="8228" extrusionOk="0">
                  <a:moveTo>
                    <a:pt x="473" y="0"/>
                  </a:moveTo>
                  <a:lnTo>
                    <a:pt x="360" y="23"/>
                  </a:lnTo>
                  <a:lnTo>
                    <a:pt x="248" y="90"/>
                  </a:lnTo>
                  <a:lnTo>
                    <a:pt x="158" y="158"/>
                  </a:lnTo>
                  <a:lnTo>
                    <a:pt x="90" y="225"/>
                  </a:lnTo>
                  <a:lnTo>
                    <a:pt x="46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68" y="1484"/>
                  </a:lnTo>
                  <a:lnTo>
                    <a:pt x="135" y="2361"/>
                  </a:lnTo>
                  <a:lnTo>
                    <a:pt x="315" y="4114"/>
                  </a:lnTo>
                  <a:lnTo>
                    <a:pt x="450" y="5867"/>
                  </a:lnTo>
                  <a:lnTo>
                    <a:pt x="495" y="6766"/>
                  </a:lnTo>
                  <a:lnTo>
                    <a:pt x="540" y="7643"/>
                  </a:lnTo>
                  <a:lnTo>
                    <a:pt x="540" y="7778"/>
                  </a:lnTo>
                  <a:lnTo>
                    <a:pt x="585" y="7890"/>
                  </a:lnTo>
                  <a:lnTo>
                    <a:pt x="652" y="8003"/>
                  </a:lnTo>
                  <a:lnTo>
                    <a:pt x="720" y="8093"/>
                  </a:lnTo>
                  <a:lnTo>
                    <a:pt x="832" y="8160"/>
                  </a:lnTo>
                  <a:lnTo>
                    <a:pt x="922" y="8205"/>
                  </a:lnTo>
                  <a:lnTo>
                    <a:pt x="1035" y="8228"/>
                  </a:lnTo>
                  <a:lnTo>
                    <a:pt x="1282" y="8228"/>
                  </a:lnTo>
                  <a:lnTo>
                    <a:pt x="1394" y="8183"/>
                  </a:lnTo>
                  <a:lnTo>
                    <a:pt x="1484" y="8138"/>
                  </a:lnTo>
                  <a:lnTo>
                    <a:pt x="1574" y="8070"/>
                  </a:lnTo>
                  <a:lnTo>
                    <a:pt x="1664" y="7980"/>
                  </a:lnTo>
                  <a:lnTo>
                    <a:pt x="1709" y="7890"/>
                  </a:lnTo>
                  <a:lnTo>
                    <a:pt x="1754" y="7756"/>
                  </a:lnTo>
                  <a:lnTo>
                    <a:pt x="1776" y="7621"/>
                  </a:lnTo>
                  <a:lnTo>
                    <a:pt x="1731" y="6744"/>
                  </a:lnTo>
                  <a:lnTo>
                    <a:pt x="1686" y="5867"/>
                  </a:lnTo>
                  <a:lnTo>
                    <a:pt x="1552" y="4091"/>
                  </a:lnTo>
                  <a:lnTo>
                    <a:pt x="1372" y="2338"/>
                  </a:lnTo>
                  <a:lnTo>
                    <a:pt x="1304" y="1461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952150" y="2546725"/>
              <a:ext cx="30950" cy="94425"/>
            </a:xfrm>
            <a:custGeom>
              <a:avLst/>
              <a:gdLst/>
              <a:ahLst/>
              <a:cxnLst/>
              <a:rect l="l" t="t" r="r" b="b"/>
              <a:pathLst>
                <a:path w="1238" h="3777" extrusionOk="0">
                  <a:moveTo>
                    <a:pt x="518" y="0"/>
                  </a:moveTo>
                  <a:lnTo>
                    <a:pt x="405" y="23"/>
                  </a:lnTo>
                  <a:lnTo>
                    <a:pt x="293" y="90"/>
                  </a:lnTo>
                  <a:lnTo>
                    <a:pt x="203" y="157"/>
                  </a:lnTo>
                  <a:lnTo>
                    <a:pt x="136" y="225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1" y="607"/>
                  </a:lnTo>
                  <a:lnTo>
                    <a:pt x="1" y="3170"/>
                  </a:lnTo>
                  <a:lnTo>
                    <a:pt x="23" y="3327"/>
                  </a:lnTo>
                  <a:lnTo>
                    <a:pt x="46" y="3439"/>
                  </a:lnTo>
                  <a:lnTo>
                    <a:pt x="113" y="3529"/>
                  </a:lnTo>
                  <a:lnTo>
                    <a:pt x="203" y="3619"/>
                  </a:lnTo>
                  <a:lnTo>
                    <a:pt x="293" y="3687"/>
                  </a:lnTo>
                  <a:lnTo>
                    <a:pt x="383" y="3732"/>
                  </a:lnTo>
                  <a:lnTo>
                    <a:pt x="495" y="3754"/>
                  </a:lnTo>
                  <a:lnTo>
                    <a:pt x="630" y="3777"/>
                  </a:lnTo>
                  <a:lnTo>
                    <a:pt x="743" y="3754"/>
                  </a:lnTo>
                  <a:lnTo>
                    <a:pt x="855" y="3732"/>
                  </a:lnTo>
                  <a:lnTo>
                    <a:pt x="945" y="3687"/>
                  </a:lnTo>
                  <a:lnTo>
                    <a:pt x="1035" y="3619"/>
                  </a:lnTo>
                  <a:lnTo>
                    <a:pt x="1125" y="3529"/>
                  </a:lnTo>
                  <a:lnTo>
                    <a:pt x="1192" y="3417"/>
                  </a:lnTo>
                  <a:lnTo>
                    <a:pt x="1237" y="3304"/>
                  </a:lnTo>
                  <a:lnTo>
                    <a:pt x="1237" y="3170"/>
                  </a:lnTo>
                  <a:lnTo>
                    <a:pt x="1237" y="585"/>
                  </a:lnTo>
                  <a:lnTo>
                    <a:pt x="1237" y="450"/>
                  </a:lnTo>
                  <a:lnTo>
                    <a:pt x="1192" y="315"/>
                  </a:lnTo>
                  <a:lnTo>
                    <a:pt x="1125" y="225"/>
                  </a:lnTo>
                  <a:lnTo>
                    <a:pt x="1057" y="135"/>
                  </a:lnTo>
                  <a:lnTo>
                    <a:pt x="967" y="68"/>
                  </a:lnTo>
                  <a:lnTo>
                    <a:pt x="855" y="2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987000" y="3076100"/>
              <a:ext cx="33750" cy="123100"/>
            </a:xfrm>
            <a:custGeom>
              <a:avLst/>
              <a:gdLst/>
              <a:ahLst/>
              <a:cxnLst/>
              <a:rect l="l" t="t" r="r" b="b"/>
              <a:pathLst>
                <a:path w="1350" h="4924" extrusionOk="0">
                  <a:moveTo>
                    <a:pt x="562" y="0"/>
                  </a:moveTo>
                  <a:lnTo>
                    <a:pt x="427" y="23"/>
                  </a:lnTo>
                  <a:lnTo>
                    <a:pt x="338" y="45"/>
                  </a:lnTo>
                  <a:lnTo>
                    <a:pt x="225" y="90"/>
                  </a:lnTo>
                  <a:lnTo>
                    <a:pt x="135" y="158"/>
                  </a:lnTo>
                  <a:lnTo>
                    <a:pt x="68" y="248"/>
                  </a:lnTo>
                  <a:lnTo>
                    <a:pt x="23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45" y="1079"/>
                  </a:lnTo>
                  <a:lnTo>
                    <a:pt x="68" y="1529"/>
                  </a:lnTo>
                  <a:lnTo>
                    <a:pt x="68" y="2473"/>
                  </a:lnTo>
                  <a:lnTo>
                    <a:pt x="68" y="3395"/>
                  </a:lnTo>
                  <a:lnTo>
                    <a:pt x="90" y="3867"/>
                  </a:lnTo>
                  <a:lnTo>
                    <a:pt x="113" y="4339"/>
                  </a:lnTo>
                  <a:lnTo>
                    <a:pt x="135" y="4474"/>
                  </a:lnTo>
                  <a:lnTo>
                    <a:pt x="180" y="4586"/>
                  </a:lnTo>
                  <a:lnTo>
                    <a:pt x="248" y="4698"/>
                  </a:lnTo>
                  <a:lnTo>
                    <a:pt x="338" y="4766"/>
                  </a:lnTo>
                  <a:lnTo>
                    <a:pt x="427" y="4833"/>
                  </a:lnTo>
                  <a:lnTo>
                    <a:pt x="540" y="4878"/>
                  </a:lnTo>
                  <a:lnTo>
                    <a:pt x="652" y="4923"/>
                  </a:lnTo>
                  <a:lnTo>
                    <a:pt x="787" y="4923"/>
                  </a:lnTo>
                  <a:lnTo>
                    <a:pt x="900" y="4901"/>
                  </a:lnTo>
                  <a:lnTo>
                    <a:pt x="1012" y="4878"/>
                  </a:lnTo>
                  <a:lnTo>
                    <a:pt x="1102" y="4833"/>
                  </a:lnTo>
                  <a:lnTo>
                    <a:pt x="1192" y="4766"/>
                  </a:lnTo>
                  <a:lnTo>
                    <a:pt x="1259" y="4676"/>
                  </a:lnTo>
                  <a:lnTo>
                    <a:pt x="1327" y="4586"/>
                  </a:lnTo>
                  <a:lnTo>
                    <a:pt x="1349" y="4451"/>
                  </a:lnTo>
                  <a:lnTo>
                    <a:pt x="1349" y="4316"/>
                  </a:lnTo>
                  <a:lnTo>
                    <a:pt x="1327" y="3844"/>
                  </a:lnTo>
                  <a:lnTo>
                    <a:pt x="1304" y="3395"/>
                  </a:lnTo>
                  <a:lnTo>
                    <a:pt x="1304" y="2451"/>
                  </a:lnTo>
                  <a:lnTo>
                    <a:pt x="1304" y="1529"/>
                  </a:lnTo>
                  <a:lnTo>
                    <a:pt x="1282" y="1057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47" y="338"/>
                  </a:lnTo>
                  <a:lnTo>
                    <a:pt x="1079" y="225"/>
                  </a:lnTo>
                  <a:lnTo>
                    <a:pt x="989" y="158"/>
                  </a:lnTo>
                  <a:lnTo>
                    <a:pt x="900" y="90"/>
                  </a:lnTo>
                  <a:lnTo>
                    <a:pt x="787" y="45"/>
                  </a:lnTo>
                  <a:lnTo>
                    <a:pt x="675" y="23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61775" y="2430950"/>
              <a:ext cx="41600" cy="123650"/>
            </a:xfrm>
            <a:custGeom>
              <a:avLst/>
              <a:gdLst/>
              <a:ahLst/>
              <a:cxnLst/>
              <a:rect l="l" t="t" r="r" b="b"/>
              <a:pathLst>
                <a:path w="1664" h="4946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38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90" y="1596"/>
                  </a:lnTo>
                  <a:lnTo>
                    <a:pt x="203" y="2563"/>
                  </a:lnTo>
                  <a:lnTo>
                    <a:pt x="315" y="3530"/>
                  </a:lnTo>
                  <a:lnTo>
                    <a:pt x="472" y="4519"/>
                  </a:lnTo>
                  <a:lnTo>
                    <a:pt x="495" y="4654"/>
                  </a:lnTo>
                  <a:lnTo>
                    <a:pt x="562" y="4743"/>
                  </a:lnTo>
                  <a:lnTo>
                    <a:pt x="630" y="4833"/>
                  </a:lnTo>
                  <a:lnTo>
                    <a:pt x="720" y="4901"/>
                  </a:lnTo>
                  <a:lnTo>
                    <a:pt x="832" y="4946"/>
                  </a:lnTo>
                  <a:lnTo>
                    <a:pt x="1057" y="4946"/>
                  </a:lnTo>
                  <a:lnTo>
                    <a:pt x="1169" y="4923"/>
                  </a:lnTo>
                  <a:lnTo>
                    <a:pt x="1259" y="4878"/>
                  </a:lnTo>
                  <a:lnTo>
                    <a:pt x="1372" y="4833"/>
                  </a:lnTo>
                  <a:lnTo>
                    <a:pt x="1462" y="4743"/>
                  </a:lnTo>
                  <a:lnTo>
                    <a:pt x="1551" y="4654"/>
                  </a:lnTo>
                  <a:lnTo>
                    <a:pt x="1596" y="4564"/>
                  </a:lnTo>
                  <a:lnTo>
                    <a:pt x="1641" y="4429"/>
                  </a:lnTo>
                  <a:lnTo>
                    <a:pt x="1664" y="4316"/>
                  </a:lnTo>
                  <a:lnTo>
                    <a:pt x="1664" y="4159"/>
                  </a:lnTo>
                  <a:lnTo>
                    <a:pt x="1529" y="3282"/>
                  </a:lnTo>
                  <a:lnTo>
                    <a:pt x="1417" y="2383"/>
                  </a:lnTo>
                  <a:lnTo>
                    <a:pt x="1327" y="1484"/>
                  </a:lnTo>
                  <a:lnTo>
                    <a:pt x="1259" y="585"/>
                  </a:lnTo>
                  <a:lnTo>
                    <a:pt x="1214" y="450"/>
                  </a:lnTo>
                  <a:lnTo>
                    <a:pt x="1169" y="338"/>
                  </a:lnTo>
                  <a:lnTo>
                    <a:pt x="1102" y="225"/>
                  </a:lnTo>
                  <a:lnTo>
                    <a:pt x="1034" y="158"/>
                  </a:lnTo>
                  <a:lnTo>
                    <a:pt x="922" y="90"/>
                  </a:lnTo>
                  <a:lnTo>
                    <a:pt x="810" y="45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151100" y="3050250"/>
              <a:ext cx="61825" cy="150075"/>
            </a:xfrm>
            <a:custGeom>
              <a:avLst/>
              <a:gdLst/>
              <a:ahLst/>
              <a:cxnLst/>
              <a:rect l="l" t="t" r="r" b="b"/>
              <a:pathLst>
                <a:path w="2473" h="6003" extrusionOk="0">
                  <a:moveTo>
                    <a:pt x="562" y="0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0" y="293"/>
                  </a:lnTo>
                  <a:lnTo>
                    <a:pt x="45" y="382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45" y="765"/>
                  </a:lnTo>
                  <a:lnTo>
                    <a:pt x="360" y="1956"/>
                  </a:lnTo>
                  <a:lnTo>
                    <a:pt x="675" y="3170"/>
                  </a:lnTo>
                  <a:lnTo>
                    <a:pt x="967" y="4361"/>
                  </a:lnTo>
                  <a:lnTo>
                    <a:pt x="1259" y="5575"/>
                  </a:lnTo>
                  <a:lnTo>
                    <a:pt x="1304" y="5710"/>
                  </a:lnTo>
                  <a:lnTo>
                    <a:pt x="1371" y="5800"/>
                  </a:lnTo>
                  <a:lnTo>
                    <a:pt x="1461" y="5890"/>
                  </a:lnTo>
                  <a:lnTo>
                    <a:pt x="1574" y="5957"/>
                  </a:lnTo>
                  <a:lnTo>
                    <a:pt x="1664" y="5980"/>
                  </a:lnTo>
                  <a:lnTo>
                    <a:pt x="1776" y="6002"/>
                  </a:lnTo>
                  <a:lnTo>
                    <a:pt x="1889" y="6002"/>
                  </a:lnTo>
                  <a:lnTo>
                    <a:pt x="2001" y="5980"/>
                  </a:lnTo>
                  <a:lnTo>
                    <a:pt x="2113" y="5935"/>
                  </a:lnTo>
                  <a:lnTo>
                    <a:pt x="2226" y="5867"/>
                  </a:lnTo>
                  <a:lnTo>
                    <a:pt x="2316" y="5800"/>
                  </a:lnTo>
                  <a:lnTo>
                    <a:pt x="2383" y="5710"/>
                  </a:lnTo>
                  <a:lnTo>
                    <a:pt x="2428" y="5598"/>
                  </a:lnTo>
                  <a:lnTo>
                    <a:pt x="2473" y="5485"/>
                  </a:lnTo>
                  <a:lnTo>
                    <a:pt x="2473" y="5373"/>
                  </a:lnTo>
                  <a:lnTo>
                    <a:pt x="2450" y="5215"/>
                  </a:lnTo>
                  <a:lnTo>
                    <a:pt x="2136" y="4024"/>
                  </a:lnTo>
                  <a:lnTo>
                    <a:pt x="1866" y="2810"/>
                  </a:lnTo>
                  <a:lnTo>
                    <a:pt x="1551" y="1619"/>
                  </a:lnTo>
                  <a:lnTo>
                    <a:pt x="1237" y="427"/>
                  </a:lnTo>
                  <a:lnTo>
                    <a:pt x="1169" y="293"/>
                  </a:lnTo>
                  <a:lnTo>
                    <a:pt x="1102" y="180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894825" y="2062850"/>
              <a:ext cx="38800" cy="72525"/>
            </a:xfrm>
            <a:custGeom>
              <a:avLst/>
              <a:gdLst/>
              <a:ahLst/>
              <a:cxnLst/>
              <a:rect l="l" t="t" r="r" b="b"/>
              <a:pathLst>
                <a:path w="1552" h="2901" extrusionOk="0">
                  <a:moveTo>
                    <a:pt x="698" y="1"/>
                  </a:moveTo>
                  <a:lnTo>
                    <a:pt x="608" y="46"/>
                  </a:lnTo>
                  <a:lnTo>
                    <a:pt x="518" y="113"/>
                  </a:lnTo>
                  <a:lnTo>
                    <a:pt x="428" y="203"/>
                  </a:lnTo>
                  <a:lnTo>
                    <a:pt x="383" y="315"/>
                  </a:lnTo>
                  <a:lnTo>
                    <a:pt x="338" y="450"/>
                  </a:lnTo>
                  <a:lnTo>
                    <a:pt x="23" y="2136"/>
                  </a:lnTo>
                  <a:lnTo>
                    <a:pt x="1" y="2293"/>
                  </a:lnTo>
                  <a:lnTo>
                    <a:pt x="23" y="2406"/>
                  </a:lnTo>
                  <a:lnTo>
                    <a:pt x="68" y="2541"/>
                  </a:lnTo>
                  <a:lnTo>
                    <a:pt x="136" y="2631"/>
                  </a:lnTo>
                  <a:lnTo>
                    <a:pt x="203" y="2721"/>
                  </a:lnTo>
                  <a:lnTo>
                    <a:pt x="293" y="2788"/>
                  </a:lnTo>
                  <a:lnTo>
                    <a:pt x="405" y="2855"/>
                  </a:lnTo>
                  <a:lnTo>
                    <a:pt x="518" y="2878"/>
                  </a:lnTo>
                  <a:lnTo>
                    <a:pt x="630" y="2900"/>
                  </a:lnTo>
                  <a:lnTo>
                    <a:pt x="743" y="2900"/>
                  </a:lnTo>
                  <a:lnTo>
                    <a:pt x="855" y="2878"/>
                  </a:lnTo>
                  <a:lnTo>
                    <a:pt x="945" y="2833"/>
                  </a:lnTo>
                  <a:lnTo>
                    <a:pt x="1035" y="2788"/>
                  </a:lnTo>
                  <a:lnTo>
                    <a:pt x="1125" y="2698"/>
                  </a:lnTo>
                  <a:lnTo>
                    <a:pt x="1192" y="2586"/>
                  </a:lnTo>
                  <a:lnTo>
                    <a:pt x="1215" y="2451"/>
                  </a:lnTo>
                  <a:lnTo>
                    <a:pt x="1529" y="742"/>
                  </a:lnTo>
                  <a:lnTo>
                    <a:pt x="1552" y="608"/>
                  </a:lnTo>
                  <a:lnTo>
                    <a:pt x="1529" y="473"/>
                  </a:lnTo>
                  <a:lnTo>
                    <a:pt x="1484" y="360"/>
                  </a:lnTo>
                  <a:lnTo>
                    <a:pt x="1439" y="270"/>
                  </a:lnTo>
                  <a:lnTo>
                    <a:pt x="1350" y="180"/>
                  </a:lnTo>
                  <a:lnTo>
                    <a:pt x="1260" y="113"/>
                  </a:lnTo>
                  <a:lnTo>
                    <a:pt x="1147" y="46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23250" y="1478950"/>
              <a:ext cx="728325" cy="1911875"/>
            </a:xfrm>
            <a:custGeom>
              <a:avLst/>
              <a:gdLst/>
              <a:ahLst/>
              <a:cxnLst/>
              <a:rect l="l" t="t" r="r" b="b"/>
              <a:pathLst>
                <a:path w="29133" h="76475" extrusionOk="0">
                  <a:moveTo>
                    <a:pt x="22097" y="1"/>
                  </a:moveTo>
                  <a:lnTo>
                    <a:pt x="21602" y="23"/>
                  </a:lnTo>
                  <a:lnTo>
                    <a:pt x="21108" y="91"/>
                  </a:lnTo>
                  <a:lnTo>
                    <a:pt x="20613" y="203"/>
                  </a:lnTo>
                  <a:lnTo>
                    <a:pt x="20141" y="360"/>
                  </a:lnTo>
                  <a:lnTo>
                    <a:pt x="19669" y="563"/>
                  </a:lnTo>
                  <a:lnTo>
                    <a:pt x="19220" y="788"/>
                  </a:lnTo>
                  <a:lnTo>
                    <a:pt x="18770" y="1057"/>
                  </a:lnTo>
                  <a:lnTo>
                    <a:pt x="18321" y="1372"/>
                  </a:lnTo>
                  <a:lnTo>
                    <a:pt x="17893" y="1687"/>
                  </a:lnTo>
                  <a:lnTo>
                    <a:pt x="17466" y="2069"/>
                  </a:lnTo>
                  <a:lnTo>
                    <a:pt x="17039" y="2451"/>
                  </a:lnTo>
                  <a:lnTo>
                    <a:pt x="16657" y="2856"/>
                  </a:lnTo>
                  <a:lnTo>
                    <a:pt x="16252" y="3283"/>
                  </a:lnTo>
                  <a:lnTo>
                    <a:pt x="15870" y="3710"/>
                  </a:lnTo>
                  <a:lnTo>
                    <a:pt x="15511" y="4182"/>
                  </a:lnTo>
                  <a:lnTo>
                    <a:pt x="15151" y="4632"/>
                  </a:lnTo>
                  <a:lnTo>
                    <a:pt x="14814" y="5104"/>
                  </a:lnTo>
                  <a:lnTo>
                    <a:pt x="14139" y="6070"/>
                  </a:lnTo>
                  <a:lnTo>
                    <a:pt x="13555" y="7037"/>
                  </a:lnTo>
                  <a:lnTo>
                    <a:pt x="12993" y="7981"/>
                  </a:lnTo>
                  <a:lnTo>
                    <a:pt x="12498" y="8858"/>
                  </a:lnTo>
                  <a:lnTo>
                    <a:pt x="12071" y="9689"/>
                  </a:lnTo>
                  <a:lnTo>
                    <a:pt x="11712" y="10431"/>
                  </a:lnTo>
                  <a:lnTo>
                    <a:pt x="10902" y="12095"/>
                  </a:lnTo>
                  <a:lnTo>
                    <a:pt x="10161" y="13780"/>
                  </a:lnTo>
                  <a:lnTo>
                    <a:pt x="9441" y="15489"/>
                  </a:lnTo>
                  <a:lnTo>
                    <a:pt x="8767" y="17220"/>
                  </a:lnTo>
                  <a:lnTo>
                    <a:pt x="8115" y="18973"/>
                  </a:lnTo>
                  <a:lnTo>
                    <a:pt x="7486" y="20727"/>
                  </a:lnTo>
                  <a:lnTo>
                    <a:pt x="6901" y="22525"/>
                  </a:lnTo>
                  <a:lnTo>
                    <a:pt x="6339" y="24301"/>
                  </a:lnTo>
                  <a:lnTo>
                    <a:pt x="5822" y="26122"/>
                  </a:lnTo>
                  <a:lnTo>
                    <a:pt x="5305" y="27920"/>
                  </a:lnTo>
                  <a:lnTo>
                    <a:pt x="4833" y="29741"/>
                  </a:lnTo>
                  <a:lnTo>
                    <a:pt x="4361" y="31561"/>
                  </a:lnTo>
                  <a:lnTo>
                    <a:pt x="3934" y="33360"/>
                  </a:lnTo>
                  <a:lnTo>
                    <a:pt x="3529" y="35181"/>
                  </a:lnTo>
                  <a:lnTo>
                    <a:pt x="3125" y="36979"/>
                  </a:lnTo>
                  <a:lnTo>
                    <a:pt x="2743" y="38755"/>
                  </a:lnTo>
                  <a:lnTo>
                    <a:pt x="2360" y="40733"/>
                  </a:lnTo>
                  <a:lnTo>
                    <a:pt x="2023" y="42689"/>
                  </a:lnTo>
                  <a:lnTo>
                    <a:pt x="1731" y="44667"/>
                  </a:lnTo>
                  <a:lnTo>
                    <a:pt x="1461" y="46645"/>
                  </a:lnTo>
                  <a:lnTo>
                    <a:pt x="1237" y="48623"/>
                  </a:lnTo>
                  <a:lnTo>
                    <a:pt x="1034" y="50601"/>
                  </a:lnTo>
                  <a:lnTo>
                    <a:pt x="854" y="52602"/>
                  </a:lnTo>
                  <a:lnTo>
                    <a:pt x="697" y="54603"/>
                  </a:lnTo>
                  <a:lnTo>
                    <a:pt x="405" y="58401"/>
                  </a:lnTo>
                  <a:lnTo>
                    <a:pt x="247" y="60335"/>
                  </a:lnTo>
                  <a:lnTo>
                    <a:pt x="135" y="62245"/>
                  </a:lnTo>
                  <a:lnTo>
                    <a:pt x="45" y="64156"/>
                  </a:lnTo>
                  <a:lnTo>
                    <a:pt x="0" y="66067"/>
                  </a:lnTo>
                  <a:lnTo>
                    <a:pt x="0" y="67033"/>
                  </a:lnTo>
                  <a:lnTo>
                    <a:pt x="23" y="68000"/>
                  </a:lnTo>
                  <a:lnTo>
                    <a:pt x="45" y="68944"/>
                  </a:lnTo>
                  <a:lnTo>
                    <a:pt x="90" y="69911"/>
                  </a:lnTo>
                  <a:lnTo>
                    <a:pt x="135" y="70405"/>
                  </a:lnTo>
                  <a:lnTo>
                    <a:pt x="180" y="70900"/>
                  </a:lnTo>
                  <a:lnTo>
                    <a:pt x="315" y="71844"/>
                  </a:lnTo>
                  <a:lnTo>
                    <a:pt x="495" y="72721"/>
                  </a:lnTo>
                  <a:lnTo>
                    <a:pt x="675" y="73507"/>
                  </a:lnTo>
                  <a:lnTo>
                    <a:pt x="899" y="74204"/>
                  </a:lnTo>
                  <a:lnTo>
                    <a:pt x="1012" y="74496"/>
                  </a:lnTo>
                  <a:lnTo>
                    <a:pt x="1147" y="74766"/>
                  </a:lnTo>
                  <a:lnTo>
                    <a:pt x="1259" y="75014"/>
                  </a:lnTo>
                  <a:lnTo>
                    <a:pt x="1371" y="75216"/>
                  </a:lnTo>
                  <a:lnTo>
                    <a:pt x="1506" y="75373"/>
                  </a:lnTo>
                  <a:lnTo>
                    <a:pt x="1619" y="75508"/>
                  </a:lnTo>
                  <a:lnTo>
                    <a:pt x="1709" y="75575"/>
                  </a:lnTo>
                  <a:lnTo>
                    <a:pt x="1843" y="75665"/>
                  </a:lnTo>
                  <a:lnTo>
                    <a:pt x="2158" y="75800"/>
                  </a:lnTo>
                  <a:lnTo>
                    <a:pt x="2585" y="75935"/>
                  </a:lnTo>
                  <a:lnTo>
                    <a:pt x="3080" y="76070"/>
                  </a:lnTo>
                  <a:lnTo>
                    <a:pt x="3642" y="76182"/>
                  </a:lnTo>
                  <a:lnTo>
                    <a:pt x="4271" y="76272"/>
                  </a:lnTo>
                  <a:lnTo>
                    <a:pt x="4990" y="76340"/>
                  </a:lnTo>
                  <a:lnTo>
                    <a:pt x="5732" y="76407"/>
                  </a:lnTo>
                  <a:lnTo>
                    <a:pt x="6542" y="76452"/>
                  </a:lnTo>
                  <a:lnTo>
                    <a:pt x="7373" y="76475"/>
                  </a:lnTo>
                  <a:lnTo>
                    <a:pt x="9172" y="76475"/>
                  </a:lnTo>
                  <a:lnTo>
                    <a:pt x="10093" y="76452"/>
                  </a:lnTo>
                  <a:lnTo>
                    <a:pt x="11015" y="76407"/>
                  </a:lnTo>
                  <a:lnTo>
                    <a:pt x="11959" y="76340"/>
                  </a:lnTo>
                  <a:lnTo>
                    <a:pt x="12926" y="76250"/>
                  </a:lnTo>
                  <a:lnTo>
                    <a:pt x="13847" y="76137"/>
                  </a:lnTo>
                  <a:lnTo>
                    <a:pt x="14769" y="76003"/>
                  </a:lnTo>
                  <a:lnTo>
                    <a:pt x="15691" y="75868"/>
                  </a:lnTo>
                  <a:lnTo>
                    <a:pt x="16567" y="75688"/>
                  </a:lnTo>
                  <a:lnTo>
                    <a:pt x="17399" y="75486"/>
                  </a:lnTo>
                  <a:lnTo>
                    <a:pt x="18208" y="75261"/>
                  </a:lnTo>
                  <a:lnTo>
                    <a:pt x="18950" y="75036"/>
                  </a:lnTo>
                  <a:lnTo>
                    <a:pt x="19669" y="74766"/>
                  </a:lnTo>
                  <a:lnTo>
                    <a:pt x="20299" y="74474"/>
                  </a:lnTo>
                  <a:lnTo>
                    <a:pt x="20591" y="74317"/>
                  </a:lnTo>
                  <a:lnTo>
                    <a:pt x="20861" y="74137"/>
                  </a:lnTo>
                  <a:lnTo>
                    <a:pt x="21130" y="73979"/>
                  </a:lnTo>
                  <a:lnTo>
                    <a:pt x="21355" y="73800"/>
                  </a:lnTo>
                  <a:lnTo>
                    <a:pt x="21580" y="73620"/>
                  </a:lnTo>
                  <a:lnTo>
                    <a:pt x="21782" y="73418"/>
                  </a:lnTo>
                  <a:lnTo>
                    <a:pt x="21962" y="73215"/>
                  </a:lnTo>
                  <a:lnTo>
                    <a:pt x="22097" y="73013"/>
                  </a:lnTo>
                  <a:lnTo>
                    <a:pt x="22232" y="72811"/>
                  </a:lnTo>
                  <a:lnTo>
                    <a:pt x="22322" y="72586"/>
                  </a:lnTo>
                  <a:lnTo>
                    <a:pt x="22412" y="72361"/>
                  </a:lnTo>
                  <a:lnTo>
                    <a:pt x="22457" y="72136"/>
                  </a:lnTo>
                  <a:lnTo>
                    <a:pt x="22479" y="71889"/>
                  </a:lnTo>
                  <a:lnTo>
                    <a:pt x="22479" y="71642"/>
                  </a:lnTo>
                  <a:lnTo>
                    <a:pt x="22367" y="69911"/>
                  </a:lnTo>
                  <a:lnTo>
                    <a:pt x="22299" y="68202"/>
                  </a:lnTo>
                  <a:lnTo>
                    <a:pt x="22254" y="66494"/>
                  </a:lnTo>
                  <a:lnTo>
                    <a:pt x="22254" y="64808"/>
                  </a:lnTo>
                  <a:lnTo>
                    <a:pt x="22299" y="63122"/>
                  </a:lnTo>
                  <a:lnTo>
                    <a:pt x="22389" y="61436"/>
                  </a:lnTo>
                  <a:lnTo>
                    <a:pt x="22502" y="59773"/>
                  </a:lnTo>
                  <a:lnTo>
                    <a:pt x="22659" y="58087"/>
                  </a:lnTo>
                  <a:lnTo>
                    <a:pt x="22839" y="56423"/>
                  </a:lnTo>
                  <a:lnTo>
                    <a:pt x="23041" y="54760"/>
                  </a:lnTo>
                  <a:lnTo>
                    <a:pt x="23288" y="53096"/>
                  </a:lnTo>
                  <a:lnTo>
                    <a:pt x="23558" y="51433"/>
                  </a:lnTo>
                  <a:lnTo>
                    <a:pt x="23850" y="49770"/>
                  </a:lnTo>
                  <a:lnTo>
                    <a:pt x="24188" y="48084"/>
                  </a:lnTo>
                  <a:lnTo>
                    <a:pt x="24525" y="46398"/>
                  </a:lnTo>
                  <a:lnTo>
                    <a:pt x="24907" y="44712"/>
                  </a:lnTo>
                  <a:lnTo>
                    <a:pt x="25109" y="43745"/>
                  </a:lnTo>
                  <a:lnTo>
                    <a:pt x="25356" y="42486"/>
                  </a:lnTo>
                  <a:lnTo>
                    <a:pt x="25896" y="39339"/>
                  </a:lnTo>
                  <a:lnTo>
                    <a:pt x="26503" y="35563"/>
                  </a:lnTo>
                  <a:lnTo>
                    <a:pt x="27132" y="31449"/>
                  </a:lnTo>
                  <a:lnTo>
                    <a:pt x="27717" y="27358"/>
                  </a:lnTo>
                  <a:lnTo>
                    <a:pt x="28234" y="23581"/>
                  </a:lnTo>
                  <a:lnTo>
                    <a:pt x="28638" y="20412"/>
                  </a:lnTo>
                  <a:lnTo>
                    <a:pt x="28773" y="19153"/>
                  </a:lnTo>
                  <a:lnTo>
                    <a:pt x="28863" y="18186"/>
                  </a:lnTo>
                  <a:lnTo>
                    <a:pt x="28953" y="17085"/>
                  </a:lnTo>
                  <a:lnTo>
                    <a:pt x="29043" y="15916"/>
                  </a:lnTo>
                  <a:lnTo>
                    <a:pt x="29088" y="14657"/>
                  </a:lnTo>
                  <a:lnTo>
                    <a:pt x="29133" y="13353"/>
                  </a:lnTo>
                  <a:lnTo>
                    <a:pt x="29133" y="12005"/>
                  </a:lnTo>
                  <a:lnTo>
                    <a:pt x="29110" y="11330"/>
                  </a:lnTo>
                  <a:lnTo>
                    <a:pt x="29088" y="10656"/>
                  </a:lnTo>
                  <a:lnTo>
                    <a:pt x="29021" y="9959"/>
                  </a:lnTo>
                  <a:lnTo>
                    <a:pt x="28976" y="9285"/>
                  </a:lnTo>
                  <a:lnTo>
                    <a:pt x="28886" y="8610"/>
                  </a:lnTo>
                  <a:lnTo>
                    <a:pt x="28796" y="7958"/>
                  </a:lnTo>
                  <a:lnTo>
                    <a:pt x="28661" y="7284"/>
                  </a:lnTo>
                  <a:lnTo>
                    <a:pt x="28526" y="6655"/>
                  </a:lnTo>
                  <a:lnTo>
                    <a:pt x="28369" y="6025"/>
                  </a:lnTo>
                  <a:lnTo>
                    <a:pt x="28189" y="5418"/>
                  </a:lnTo>
                  <a:lnTo>
                    <a:pt x="27964" y="4811"/>
                  </a:lnTo>
                  <a:lnTo>
                    <a:pt x="27739" y="4249"/>
                  </a:lnTo>
                  <a:lnTo>
                    <a:pt x="27470" y="3710"/>
                  </a:lnTo>
                  <a:lnTo>
                    <a:pt x="27177" y="3193"/>
                  </a:lnTo>
                  <a:lnTo>
                    <a:pt x="26863" y="2698"/>
                  </a:lnTo>
                  <a:lnTo>
                    <a:pt x="26503" y="2226"/>
                  </a:lnTo>
                  <a:lnTo>
                    <a:pt x="26098" y="1799"/>
                  </a:lnTo>
                  <a:lnTo>
                    <a:pt x="25694" y="1417"/>
                  </a:lnTo>
                  <a:lnTo>
                    <a:pt x="25222" y="1080"/>
                  </a:lnTo>
                  <a:lnTo>
                    <a:pt x="24997" y="900"/>
                  </a:lnTo>
                  <a:lnTo>
                    <a:pt x="24750" y="765"/>
                  </a:lnTo>
                  <a:lnTo>
                    <a:pt x="24480" y="630"/>
                  </a:lnTo>
                  <a:lnTo>
                    <a:pt x="24210" y="495"/>
                  </a:lnTo>
                  <a:lnTo>
                    <a:pt x="23918" y="383"/>
                  </a:lnTo>
                  <a:lnTo>
                    <a:pt x="23648" y="271"/>
                  </a:lnTo>
                  <a:lnTo>
                    <a:pt x="23378" y="203"/>
                  </a:lnTo>
                  <a:lnTo>
                    <a:pt x="23109" y="136"/>
                  </a:lnTo>
                  <a:lnTo>
                    <a:pt x="22861" y="68"/>
                  </a:lnTo>
                  <a:lnTo>
                    <a:pt x="22614" y="46"/>
                  </a:lnTo>
                  <a:lnTo>
                    <a:pt x="22097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313750" y="1480075"/>
              <a:ext cx="404075" cy="1910750"/>
            </a:xfrm>
            <a:custGeom>
              <a:avLst/>
              <a:gdLst/>
              <a:ahLst/>
              <a:cxnLst/>
              <a:rect l="l" t="t" r="r" b="b"/>
              <a:pathLst>
                <a:path w="16163" h="76430" extrusionOk="0">
                  <a:moveTo>
                    <a:pt x="14949" y="1"/>
                  </a:moveTo>
                  <a:lnTo>
                    <a:pt x="14522" y="1147"/>
                  </a:lnTo>
                  <a:lnTo>
                    <a:pt x="14072" y="2271"/>
                  </a:lnTo>
                  <a:lnTo>
                    <a:pt x="13645" y="3418"/>
                  </a:lnTo>
                  <a:lnTo>
                    <a:pt x="13218" y="4564"/>
                  </a:lnTo>
                  <a:lnTo>
                    <a:pt x="12791" y="5823"/>
                  </a:lnTo>
                  <a:lnTo>
                    <a:pt x="12386" y="7104"/>
                  </a:lnTo>
                  <a:lnTo>
                    <a:pt x="12004" y="8385"/>
                  </a:lnTo>
                  <a:lnTo>
                    <a:pt x="11667" y="9667"/>
                  </a:lnTo>
                  <a:lnTo>
                    <a:pt x="10993" y="12252"/>
                  </a:lnTo>
                  <a:lnTo>
                    <a:pt x="10341" y="14814"/>
                  </a:lnTo>
                  <a:lnTo>
                    <a:pt x="9622" y="17669"/>
                  </a:lnTo>
                  <a:lnTo>
                    <a:pt x="8925" y="20524"/>
                  </a:lnTo>
                  <a:lnTo>
                    <a:pt x="8250" y="23379"/>
                  </a:lnTo>
                  <a:lnTo>
                    <a:pt x="7598" y="26256"/>
                  </a:lnTo>
                  <a:lnTo>
                    <a:pt x="6969" y="29134"/>
                  </a:lnTo>
                  <a:lnTo>
                    <a:pt x="6362" y="32011"/>
                  </a:lnTo>
                  <a:lnTo>
                    <a:pt x="5778" y="34888"/>
                  </a:lnTo>
                  <a:lnTo>
                    <a:pt x="5238" y="37766"/>
                  </a:lnTo>
                  <a:lnTo>
                    <a:pt x="4114" y="43857"/>
                  </a:lnTo>
                  <a:lnTo>
                    <a:pt x="3575" y="46892"/>
                  </a:lnTo>
                  <a:lnTo>
                    <a:pt x="3058" y="49949"/>
                  </a:lnTo>
                  <a:lnTo>
                    <a:pt x="2563" y="53006"/>
                  </a:lnTo>
                  <a:lnTo>
                    <a:pt x="2091" y="56064"/>
                  </a:lnTo>
                  <a:lnTo>
                    <a:pt x="1664" y="59121"/>
                  </a:lnTo>
                  <a:lnTo>
                    <a:pt x="1259" y="62178"/>
                  </a:lnTo>
                  <a:lnTo>
                    <a:pt x="1057" y="63954"/>
                  </a:lnTo>
                  <a:lnTo>
                    <a:pt x="877" y="65730"/>
                  </a:lnTo>
                  <a:lnTo>
                    <a:pt x="697" y="67528"/>
                  </a:lnTo>
                  <a:lnTo>
                    <a:pt x="563" y="69304"/>
                  </a:lnTo>
                  <a:lnTo>
                    <a:pt x="293" y="72855"/>
                  </a:lnTo>
                  <a:lnTo>
                    <a:pt x="1" y="76430"/>
                  </a:lnTo>
                  <a:lnTo>
                    <a:pt x="1237" y="76430"/>
                  </a:lnTo>
                  <a:lnTo>
                    <a:pt x="1529" y="72788"/>
                  </a:lnTo>
                  <a:lnTo>
                    <a:pt x="1799" y="69124"/>
                  </a:lnTo>
                  <a:lnTo>
                    <a:pt x="1956" y="67303"/>
                  </a:lnTo>
                  <a:lnTo>
                    <a:pt x="2136" y="65482"/>
                  </a:lnTo>
                  <a:lnTo>
                    <a:pt x="2316" y="63662"/>
                  </a:lnTo>
                  <a:lnTo>
                    <a:pt x="2541" y="61841"/>
                  </a:lnTo>
                  <a:lnTo>
                    <a:pt x="2945" y="58873"/>
                  </a:lnTo>
                  <a:lnTo>
                    <a:pt x="3372" y="55884"/>
                  </a:lnTo>
                  <a:lnTo>
                    <a:pt x="3844" y="52894"/>
                  </a:lnTo>
                  <a:lnTo>
                    <a:pt x="4317" y="49927"/>
                  </a:lnTo>
                  <a:lnTo>
                    <a:pt x="4834" y="46937"/>
                  </a:lnTo>
                  <a:lnTo>
                    <a:pt x="5351" y="43970"/>
                  </a:lnTo>
                  <a:lnTo>
                    <a:pt x="6430" y="38035"/>
                  </a:lnTo>
                  <a:lnTo>
                    <a:pt x="6992" y="35091"/>
                  </a:lnTo>
                  <a:lnTo>
                    <a:pt x="7598" y="32123"/>
                  </a:lnTo>
                  <a:lnTo>
                    <a:pt x="8205" y="29179"/>
                  </a:lnTo>
                  <a:lnTo>
                    <a:pt x="8857" y="26234"/>
                  </a:lnTo>
                  <a:lnTo>
                    <a:pt x="9532" y="23312"/>
                  </a:lnTo>
                  <a:lnTo>
                    <a:pt x="10228" y="20367"/>
                  </a:lnTo>
                  <a:lnTo>
                    <a:pt x="10948" y="17445"/>
                  </a:lnTo>
                  <a:lnTo>
                    <a:pt x="11690" y="14545"/>
                  </a:lnTo>
                  <a:lnTo>
                    <a:pt x="12431" y="11667"/>
                  </a:lnTo>
                  <a:lnTo>
                    <a:pt x="12814" y="10251"/>
                  </a:lnTo>
                  <a:lnTo>
                    <a:pt x="13196" y="8835"/>
                  </a:lnTo>
                  <a:lnTo>
                    <a:pt x="13623" y="7419"/>
                  </a:lnTo>
                  <a:lnTo>
                    <a:pt x="14072" y="6003"/>
                  </a:lnTo>
                  <a:lnTo>
                    <a:pt x="14544" y="4609"/>
                  </a:lnTo>
                  <a:lnTo>
                    <a:pt x="15039" y="3215"/>
                  </a:lnTo>
                  <a:lnTo>
                    <a:pt x="15623" y="1754"/>
                  </a:lnTo>
                  <a:lnTo>
                    <a:pt x="16163" y="271"/>
                  </a:lnTo>
                  <a:lnTo>
                    <a:pt x="16006" y="226"/>
                  </a:lnTo>
                  <a:lnTo>
                    <a:pt x="15758" y="136"/>
                  </a:lnTo>
                  <a:lnTo>
                    <a:pt x="15489" y="91"/>
                  </a:lnTo>
                  <a:lnTo>
                    <a:pt x="15219" y="23"/>
                  </a:lnTo>
                  <a:lnTo>
                    <a:pt x="14949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3393550" y="3268850"/>
              <a:ext cx="33175" cy="66350"/>
            </a:xfrm>
            <a:custGeom>
              <a:avLst/>
              <a:gdLst/>
              <a:ahLst/>
              <a:cxnLst/>
              <a:rect l="l" t="t" r="r" b="b"/>
              <a:pathLst>
                <a:path w="1327" h="2654" extrusionOk="0">
                  <a:moveTo>
                    <a:pt x="675" y="1"/>
                  </a:moveTo>
                  <a:lnTo>
                    <a:pt x="563" y="23"/>
                  </a:lnTo>
                  <a:lnTo>
                    <a:pt x="450" y="68"/>
                  </a:lnTo>
                  <a:lnTo>
                    <a:pt x="338" y="136"/>
                  </a:lnTo>
                  <a:lnTo>
                    <a:pt x="270" y="225"/>
                  </a:lnTo>
                  <a:lnTo>
                    <a:pt x="203" y="315"/>
                  </a:lnTo>
                  <a:lnTo>
                    <a:pt x="135" y="428"/>
                  </a:lnTo>
                  <a:lnTo>
                    <a:pt x="113" y="540"/>
                  </a:lnTo>
                  <a:lnTo>
                    <a:pt x="90" y="653"/>
                  </a:lnTo>
                  <a:lnTo>
                    <a:pt x="1" y="2046"/>
                  </a:lnTo>
                  <a:lnTo>
                    <a:pt x="23" y="2181"/>
                  </a:lnTo>
                  <a:lnTo>
                    <a:pt x="68" y="2294"/>
                  </a:lnTo>
                  <a:lnTo>
                    <a:pt x="113" y="2406"/>
                  </a:lnTo>
                  <a:lnTo>
                    <a:pt x="203" y="2473"/>
                  </a:lnTo>
                  <a:lnTo>
                    <a:pt x="315" y="2563"/>
                  </a:lnTo>
                  <a:lnTo>
                    <a:pt x="428" y="2608"/>
                  </a:lnTo>
                  <a:lnTo>
                    <a:pt x="540" y="2631"/>
                  </a:lnTo>
                  <a:lnTo>
                    <a:pt x="652" y="2653"/>
                  </a:lnTo>
                  <a:lnTo>
                    <a:pt x="787" y="2631"/>
                  </a:lnTo>
                  <a:lnTo>
                    <a:pt x="900" y="2586"/>
                  </a:lnTo>
                  <a:lnTo>
                    <a:pt x="990" y="2518"/>
                  </a:lnTo>
                  <a:lnTo>
                    <a:pt x="1080" y="2428"/>
                  </a:lnTo>
                  <a:lnTo>
                    <a:pt x="1147" y="2339"/>
                  </a:lnTo>
                  <a:lnTo>
                    <a:pt x="1192" y="2226"/>
                  </a:lnTo>
                  <a:lnTo>
                    <a:pt x="1237" y="2114"/>
                  </a:lnTo>
                  <a:lnTo>
                    <a:pt x="1237" y="2001"/>
                  </a:lnTo>
                  <a:lnTo>
                    <a:pt x="1327" y="608"/>
                  </a:lnTo>
                  <a:lnTo>
                    <a:pt x="1327" y="473"/>
                  </a:lnTo>
                  <a:lnTo>
                    <a:pt x="1282" y="360"/>
                  </a:lnTo>
                  <a:lnTo>
                    <a:pt x="1214" y="270"/>
                  </a:lnTo>
                  <a:lnTo>
                    <a:pt x="1125" y="181"/>
                  </a:lnTo>
                  <a:lnTo>
                    <a:pt x="1035" y="91"/>
                  </a:lnTo>
                  <a:lnTo>
                    <a:pt x="922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500900" y="3017650"/>
              <a:ext cx="42150" cy="150625"/>
            </a:xfrm>
            <a:custGeom>
              <a:avLst/>
              <a:gdLst/>
              <a:ahLst/>
              <a:cxnLst/>
              <a:rect l="l" t="t" r="r" b="b"/>
              <a:pathLst>
                <a:path w="1686" h="6025" extrusionOk="0">
                  <a:moveTo>
                    <a:pt x="562" y="1"/>
                  </a:moveTo>
                  <a:lnTo>
                    <a:pt x="450" y="23"/>
                  </a:lnTo>
                  <a:lnTo>
                    <a:pt x="337" y="46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60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25" y="3058"/>
                  </a:lnTo>
                  <a:lnTo>
                    <a:pt x="450" y="5463"/>
                  </a:lnTo>
                  <a:lnTo>
                    <a:pt x="472" y="5598"/>
                  </a:lnTo>
                  <a:lnTo>
                    <a:pt x="517" y="5733"/>
                  </a:lnTo>
                  <a:lnTo>
                    <a:pt x="585" y="5823"/>
                  </a:lnTo>
                  <a:lnTo>
                    <a:pt x="674" y="5913"/>
                  </a:lnTo>
                  <a:lnTo>
                    <a:pt x="764" y="5957"/>
                  </a:lnTo>
                  <a:lnTo>
                    <a:pt x="877" y="6002"/>
                  </a:lnTo>
                  <a:lnTo>
                    <a:pt x="989" y="6025"/>
                  </a:lnTo>
                  <a:lnTo>
                    <a:pt x="1236" y="6025"/>
                  </a:lnTo>
                  <a:lnTo>
                    <a:pt x="1326" y="5980"/>
                  </a:lnTo>
                  <a:lnTo>
                    <a:pt x="1439" y="5935"/>
                  </a:lnTo>
                  <a:lnTo>
                    <a:pt x="1529" y="5868"/>
                  </a:lnTo>
                  <a:lnTo>
                    <a:pt x="1596" y="5778"/>
                  </a:lnTo>
                  <a:lnTo>
                    <a:pt x="1641" y="5665"/>
                  </a:lnTo>
                  <a:lnTo>
                    <a:pt x="1686" y="5553"/>
                  </a:lnTo>
                  <a:lnTo>
                    <a:pt x="1686" y="5396"/>
                  </a:lnTo>
                  <a:lnTo>
                    <a:pt x="1461" y="2990"/>
                  </a:lnTo>
                  <a:lnTo>
                    <a:pt x="1236" y="563"/>
                  </a:lnTo>
                  <a:lnTo>
                    <a:pt x="1214" y="428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899" y="68"/>
                  </a:lnTo>
                  <a:lnTo>
                    <a:pt x="787" y="2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3516625" y="2806900"/>
              <a:ext cx="43300" cy="136600"/>
            </a:xfrm>
            <a:custGeom>
              <a:avLst/>
              <a:gdLst/>
              <a:ahLst/>
              <a:cxnLst/>
              <a:rect l="l" t="t" r="r" b="b"/>
              <a:pathLst>
                <a:path w="1732" h="5464" extrusionOk="0">
                  <a:moveTo>
                    <a:pt x="945" y="1"/>
                  </a:moveTo>
                  <a:lnTo>
                    <a:pt x="855" y="23"/>
                  </a:lnTo>
                  <a:lnTo>
                    <a:pt x="742" y="68"/>
                  </a:lnTo>
                  <a:lnTo>
                    <a:pt x="675" y="136"/>
                  </a:lnTo>
                  <a:lnTo>
                    <a:pt x="607" y="226"/>
                  </a:lnTo>
                  <a:lnTo>
                    <a:pt x="540" y="338"/>
                  </a:lnTo>
                  <a:lnTo>
                    <a:pt x="517" y="473"/>
                  </a:lnTo>
                  <a:lnTo>
                    <a:pt x="450" y="1035"/>
                  </a:lnTo>
                  <a:lnTo>
                    <a:pt x="383" y="1574"/>
                  </a:lnTo>
                  <a:lnTo>
                    <a:pt x="203" y="2676"/>
                  </a:lnTo>
                  <a:lnTo>
                    <a:pt x="135" y="3238"/>
                  </a:lnTo>
                  <a:lnTo>
                    <a:pt x="68" y="3777"/>
                  </a:lnTo>
                  <a:lnTo>
                    <a:pt x="23" y="4339"/>
                  </a:lnTo>
                  <a:lnTo>
                    <a:pt x="0" y="4901"/>
                  </a:lnTo>
                  <a:lnTo>
                    <a:pt x="0" y="5036"/>
                  </a:lnTo>
                  <a:lnTo>
                    <a:pt x="45" y="5149"/>
                  </a:lnTo>
                  <a:lnTo>
                    <a:pt x="113" y="5261"/>
                  </a:lnTo>
                  <a:lnTo>
                    <a:pt x="180" y="5328"/>
                  </a:lnTo>
                  <a:lnTo>
                    <a:pt x="270" y="5396"/>
                  </a:lnTo>
                  <a:lnTo>
                    <a:pt x="383" y="5441"/>
                  </a:lnTo>
                  <a:lnTo>
                    <a:pt x="495" y="5463"/>
                  </a:lnTo>
                  <a:lnTo>
                    <a:pt x="607" y="5463"/>
                  </a:lnTo>
                  <a:lnTo>
                    <a:pt x="720" y="5441"/>
                  </a:lnTo>
                  <a:lnTo>
                    <a:pt x="832" y="5418"/>
                  </a:lnTo>
                  <a:lnTo>
                    <a:pt x="945" y="5373"/>
                  </a:lnTo>
                  <a:lnTo>
                    <a:pt x="1034" y="5306"/>
                  </a:lnTo>
                  <a:lnTo>
                    <a:pt x="1102" y="5216"/>
                  </a:lnTo>
                  <a:lnTo>
                    <a:pt x="1169" y="5104"/>
                  </a:lnTo>
                  <a:lnTo>
                    <a:pt x="1214" y="4969"/>
                  </a:lnTo>
                  <a:lnTo>
                    <a:pt x="1237" y="4834"/>
                  </a:lnTo>
                  <a:lnTo>
                    <a:pt x="1259" y="4317"/>
                  </a:lnTo>
                  <a:lnTo>
                    <a:pt x="1304" y="3800"/>
                  </a:lnTo>
                  <a:lnTo>
                    <a:pt x="1349" y="3305"/>
                  </a:lnTo>
                  <a:lnTo>
                    <a:pt x="1439" y="2788"/>
                  </a:lnTo>
                  <a:lnTo>
                    <a:pt x="1596" y="1777"/>
                  </a:lnTo>
                  <a:lnTo>
                    <a:pt x="1664" y="1260"/>
                  </a:lnTo>
                  <a:lnTo>
                    <a:pt x="1731" y="743"/>
                  </a:lnTo>
                  <a:lnTo>
                    <a:pt x="1731" y="608"/>
                  </a:lnTo>
                  <a:lnTo>
                    <a:pt x="1709" y="473"/>
                  </a:lnTo>
                  <a:lnTo>
                    <a:pt x="1641" y="361"/>
                  </a:lnTo>
                  <a:lnTo>
                    <a:pt x="1574" y="271"/>
                  </a:lnTo>
                  <a:lnTo>
                    <a:pt x="1507" y="181"/>
                  </a:lnTo>
                  <a:lnTo>
                    <a:pt x="1394" y="113"/>
                  </a:lnTo>
                  <a:lnTo>
                    <a:pt x="1282" y="46"/>
                  </a:lnTo>
                  <a:lnTo>
                    <a:pt x="1192" y="23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596975" y="2601800"/>
              <a:ext cx="29825" cy="30925"/>
            </a:xfrm>
            <a:custGeom>
              <a:avLst/>
              <a:gdLst/>
              <a:ahLst/>
              <a:cxnLst/>
              <a:rect l="l" t="t" r="r" b="b"/>
              <a:pathLst>
                <a:path w="1193" h="1237" extrusionOk="0">
                  <a:moveTo>
                    <a:pt x="563" y="0"/>
                  </a:moveTo>
                  <a:lnTo>
                    <a:pt x="428" y="23"/>
                  </a:lnTo>
                  <a:lnTo>
                    <a:pt x="316" y="67"/>
                  </a:lnTo>
                  <a:lnTo>
                    <a:pt x="226" y="135"/>
                  </a:lnTo>
                  <a:lnTo>
                    <a:pt x="136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23" y="764"/>
                  </a:lnTo>
                  <a:lnTo>
                    <a:pt x="46" y="877"/>
                  </a:lnTo>
                  <a:lnTo>
                    <a:pt x="113" y="989"/>
                  </a:lnTo>
                  <a:lnTo>
                    <a:pt x="181" y="1079"/>
                  </a:lnTo>
                  <a:lnTo>
                    <a:pt x="271" y="1146"/>
                  </a:lnTo>
                  <a:lnTo>
                    <a:pt x="361" y="1191"/>
                  </a:lnTo>
                  <a:lnTo>
                    <a:pt x="496" y="1236"/>
                  </a:lnTo>
                  <a:lnTo>
                    <a:pt x="630" y="1236"/>
                  </a:lnTo>
                  <a:lnTo>
                    <a:pt x="765" y="1214"/>
                  </a:lnTo>
                  <a:lnTo>
                    <a:pt x="900" y="1169"/>
                  </a:lnTo>
                  <a:lnTo>
                    <a:pt x="990" y="1101"/>
                  </a:lnTo>
                  <a:lnTo>
                    <a:pt x="1080" y="1034"/>
                  </a:lnTo>
                  <a:lnTo>
                    <a:pt x="1125" y="922"/>
                  </a:lnTo>
                  <a:lnTo>
                    <a:pt x="1170" y="832"/>
                  </a:lnTo>
                  <a:lnTo>
                    <a:pt x="1192" y="719"/>
                  </a:lnTo>
                  <a:lnTo>
                    <a:pt x="1192" y="584"/>
                  </a:lnTo>
                  <a:lnTo>
                    <a:pt x="1192" y="472"/>
                  </a:lnTo>
                  <a:lnTo>
                    <a:pt x="1147" y="360"/>
                  </a:lnTo>
                  <a:lnTo>
                    <a:pt x="1102" y="270"/>
                  </a:lnTo>
                  <a:lnTo>
                    <a:pt x="1035" y="180"/>
                  </a:lnTo>
                  <a:lnTo>
                    <a:pt x="945" y="90"/>
                  </a:lnTo>
                  <a:lnTo>
                    <a:pt x="833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563275" y="3008650"/>
              <a:ext cx="42725" cy="146700"/>
            </a:xfrm>
            <a:custGeom>
              <a:avLst/>
              <a:gdLst/>
              <a:ahLst/>
              <a:cxnLst/>
              <a:rect l="l" t="t" r="r" b="b"/>
              <a:pathLst>
                <a:path w="1709" h="5868" extrusionOk="0">
                  <a:moveTo>
                    <a:pt x="967" y="1"/>
                  </a:moveTo>
                  <a:lnTo>
                    <a:pt x="854" y="23"/>
                  </a:lnTo>
                  <a:lnTo>
                    <a:pt x="765" y="68"/>
                  </a:lnTo>
                  <a:lnTo>
                    <a:pt x="675" y="136"/>
                  </a:lnTo>
                  <a:lnTo>
                    <a:pt x="585" y="226"/>
                  </a:lnTo>
                  <a:lnTo>
                    <a:pt x="540" y="338"/>
                  </a:lnTo>
                  <a:lnTo>
                    <a:pt x="495" y="473"/>
                  </a:lnTo>
                  <a:lnTo>
                    <a:pt x="337" y="1687"/>
                  </a:lnTo>
                  <a:lnTo>
                    <a:pt x="203" y="2878"/>
                  </a:lnTo>
                  <a:lnTo>
                    <a:pt x="90" y="4092"/>
                  </a:lnTo>
                  <a:lnTo>
                    <a:pt x="0" y="5306"/>
                  </a:lnTo>
                  <a:lnTo>
                    <a:pt x="0" y="5441"/>
                  </a:lnTo>
                  <a:lnTo>
                    <a:pt x="23" y="5576"/>
                  </a:lnTo>
                  <a:lnTo>
                    <a:pt x="68" y="5666"/>
                  </a:lnTo>
                  <a:lnTo>
                    <a:pt x="158" y="5756"/>
                  </a:lnTo>
                  <a:lnTo>
                    <a:pt x="247" y="5800"/>
                  </a:lnTo>
                  <a:lnTo>
                    <a:pt x="337" y="5845"/>
                  </a:lnTo>
                  <a:lnTo>
                    <a:pt x="450" y="5868"/>
                  </a:lnTo>
                  <a:lnTo>
                    <a:pt x="675" y="5868"/>
                  </a:lnTo>
                  <a:lnTo>
                    <a:pt x="787" y="5823"/>
                  </a:lnTo>
                  <a:lnTo>
                    <a:pt x="899" y="5778"/>
                  </a:lnTo>
                  <a:lnTo>
                    <a:pt x="1012" y="5711"/>
                  </a:lnTo>
                  <a:lnTo>
                    <a:pt x="1079" y="5621"/>
                  </a:lnTo>
                  <a:lnTo>
                    <a:pt x="1147" y="5508"/>
                  </a:lnTo>
                  <a:lnTo>
                    <a:pt x="1214" y="5396"/>
                  </a:lnTo>
                  <a:lnTo>
                    <a:pt x="1237" y="5261"/>
                  </a:lnTo>
                  <a:lnTo>
                    <a:pt x="1326" y="4115"/>
                  </a:lnTo>
                  <a:lnTo>
                    <a:pt x="1416" y="2991"/>
                  </a:lnTo>
                  <a:lnTo>
                    <a:pt x="1551" y="1867"/>
                  </a:lnTo>
                  <a:lnTo>
                    <a:pt x="1709" y="743"/>
                  </a:lnTo>
                  <a:lnTo>
                    <a:pt x="1709" y="608"/>
                  </a:lnTo>
                  <a:lnTo>
                    <a:pt x="1686" y="473"/>
                  </a:lnTo>
                  <a:lnTo>
                    <a:pt x="1641" y="361"/>
                  </a:lnTo>
                  <a:lnTo>
                    <a:pt x="1596" y="271"/>
                  </a:lnTo>
                  <a:lnTo>
                    <a:pt x="1506" y="181"/>
                  </a:lnTo>
                  <a:lnTo>
                    <a:pt x="1416" y="113"/>
                  </a:lnTo>
                  <a:lnTo>
                    <a:pt x="1304" y="46"/>
                  </a:lnTo>
                  <a:lnTo>
                    <a:pt x="1192" y="2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294075" y="2229200"/>
              <a:ext cx="36000" cy="75325"/>
            </a:xfrm>
            <a:custGeom>
              <a:avLst/>
              <a:gdLst/>
              <a:ahLst/>
              <a:cxnLst/>
              <a:rect l="l" t="t" r="r" b="b"/>
              <a:pathLst>
                <a:path w="1440" h="3013" extrusionOk="0">
                  <a:moveTo>
                    <a:pt x="855" y="0"/>
                  </a:moveTo>
                  <a:lnTo>
                    <a:pt x="720" y="23"/>
                  </a:lnTo>
                  <a:lnTo>
                    <a:pt x="608" y="45"/>
                  </a:lnTo>
                  <a:lnTo>
                    <a:pt x="495" y="90"/>
                  </a:lnTo>
                  <a:lnTo>
                    <a:pt x="405" y="180"/>
                  </a:lnTo>
                  <a:lnTo>
                    <a:pt x="315" y="270"/>
                  </a:lnTo>
                  <a:lnTo>
                    <a:pt x="248" y="360"/>
                  </a:lnTo>
                  <a:lnTo>
                    <a:pt x="226" y="495"/>
                  </a:lnTo>
                  <a:lnTo>
                    <a:pt x="1" y="2248"/>
                  </a:lnTo>
                  <a:lnTo>
                    <a:pt x="1" y="2383"/>
                  </a:lnTo>
                  <a:lnTo>
                    <a:pt x="1" y="2496"/>
                  </a:lnTo>
                  <a:lnTo>
                    <a:pt x="46" y="2608"/>
                  </a:lnTo>
                  <a:lnTo>
                    <a:pt x="91" y="2720"/>
                  </a:lnTo>
                  <a:lnTo>
                    <a:pt x="158" y="2810"/>
                  </a:lnTo>
                  <a:lnTo>
                    <a:pt x="248" y="2878"/>
                  </a:lnTo>
                  <a:lnTo>
                    <a:pt x="338" y="2945"/>
                  </a:lnTo>
                  <a:lnTo>
                    <a:pt x="473" y="2990"/>
                  </a:lnTo>
                  <a:lnTo>
                    <a:pt x="585" y="3013"/>
                  </a:lnTo>
                  <a:lnTo>
                    <a:pt x="698" y="2990"/>
                  </a:lnTo>
                  <a:lnTo>
                    <a:pt x="833" y="2968"/>
                  </a:lnTo>
                  <a:lnTo>
                    <a:pt x="945" y="2900"/>
                  </a:lnTo>
                  <a:lnTo>
                    <a:pt x="1035" y="2833"/>
                  </a:lnTo>
                  <a:lnTo>
                    <a:pt x="1125" y="2743"/>
                  </a:lnTo>
                  <a:lnTo>
                    <a:pt x="1170" y="2630"/>
                  </a:lnTo>
                  <a:lnTo>
                    <a:pt x="1215" y="2518"/>
                  </a:lnTo>
                  <a:lnTo>
                    <a:pt x="1439" y="765"/>
                  </a:lnTo>
                  <a:lnTo>
                    <a:pt x="1439" y="630"/>
                  </a:lnTo>
                  <a:lnTo>
                    <a:pt x="1417" y="517"/>
                  </a:lnTo>
                  <a:lnTo>
                    <a:pt x="1394" y="405"/>
                  </a:lnTo>
                  <a:lnTo>
                    <a:pt x="1350" y="293"/>
                  </a:lnTo>
                  <a:lnTo>
                    <a:pt x="1282" y="203"/>
                  </a:lnTo>
                  <a:lnTo>
                    <a:pt x="1192" y="113"/>
                  </a:lnTo>
                  <a:lnTo>
                    <a:pt x="1080" y="45"/>
                  </a:lnTo>
                  <a:lnTo>
                    <a:pt x="967" y="23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221025" y="2560200"/>
              <a:ext cx="58475" cy="204575"/>
            </a:xfrm>
            <a:custGeom>
              <a:avLst/>
              <a:gdLst/>
              <a:ahLst/>
              <a:cxnLst/>
              <a:rect l="l" t="t" r="r" b="b"/>
              <a:pathLst>
                <a:path w="2339" h="8183" extrusionOk="0">
                  <a:moveTo>
                    <a:pt x="1597" y="1"/>
                  </a:moveTo>
                  <a:lnTo>
                    <a:pt x="1484" y="23"/>
                  </a:lnTo>
                  <a:lnTo>
                    <a:pt x="1372" y="68"/>
                  </a:lnTo>
                  <a:lnTo>
                    <a:pt x="1282" y="135"/>
                  </a:lnTo>
                  <a:lnTo>
                    <a:pt x="1214" y="225"/>
                  </a:lnTo>
                  <a:lnTo>
                    <a:pt x="1147" y="338"/>
                  </a:lnTo>
                  <a:lnTo>
                    <a:pt x="1102" y="473"/>
                  </a:lnTo>
                  <a:lnTo>
                    <a:pt x="967" y="1327"/>
                  </a:lnTo>
                  <a:lnTo>
                    <a:pt x="855" y="2204"/>
                  </a:lnTo>
                  <a:lnTo>
                    <a:pt x="607" y="3957"/>
                  </a:lnTo>
                  <a:lnTo>
                    <a:pt x="338" y="5710"/>
                  </a:lnTo>
                  <a:lnTo>
                    <a:pt x="180" y="6564"/>
                  </a:lnTo>
                  <a:lnTo>
                    <a:pt x="1" y="7441"/>
                  </a:lnTo>
                  <a:lnTo>
                    <a:pt x="1" y="7576"/>
                  </a:lnTo>
                  <a:lnTo>
                    <a:pt x="1" y="7711"/>
                  </a:lnTo>
                  <a:lnTo>
                    <a:pt x="45" y="7823"/>
                  </a:lnTo>
                  <a:lnTo>
                    <a:pt x="113" y="7913"/>
                  </a:lnTo>
                  <a:lnTo>
                    <a:pt x="180" y="8003"/>
                  </a:lnTo>
                  <a:lnTo>
                    <a:pt x="270" y="8071"/>
                  </a:lnTo>
                  <a:lnTo>
                    <a:pt x="383" y="8116"/>
                  </a:lnTo>
                  <a:lnTo>
                    <a:pt x="495" y="8160"/>
                  </a:lnTo>
                  <a:lnTo>
                    <a:pt x="607" y="8183"/>
                  </a:lnTo>
                  <a:lnTo>
                    <a:pt x="720" y="8183"/>
                  </a:lnTo>
                  <a:lnTo>
                    <a:pt x="832" y="8138"/>
                  </a:lnTo>
                  <a:lnTo>
                    <a:pt x="945" y="8116"/>
                  </a:lnTo>
                  <a:lnTo>
                    <a:pt x="1035" y="8048"/>
                  </a:lnTo>
                  <a:lnTo>
                    <a:pt x="1102" y="7958"/>
                  </a:lnTo>
                  <a:lnTo>
                    <a:pt x="1169" y="7846"/>
                  </a:lnTo>
                  <a:lnTo>
                    <a:pt x="1214" y="7711"/>
                  </a:lnTo>
                  <a:lnTo>
                    <a:pt x="1394" y="6834"/>
                  </a:lnTo>
                  <a:lnTo>
                    <a:pt x="1552" y="5980"/>
                  </a:lnTo>
                  <a:lnTo>
                    <a:pt x="1821" y="4227"/>
                  </a:lnTo>
                  <a:lnTo>
                    <a:pt x="2046" y="2473"/>
                  </a:lnTo>
                  <a:lnTo>
                    <a:pt x="2181" y="1597"/>
                  </a:lnTo>
                  <a:lnTo>
                    <a:pt x="2316" y="742"/>
                  </a:lnTo>
                  <a:lnTo>
                    <a:pt x="2338" y="585"/>
                  </a:lnTo>
                  <a:lnTo>
                    <a:pt x="2316" y="473"/>
                  </a:lnTo>
                  <a:lnTo>
                    <a:pt x="2271" y="360"/>
                  </a:lnTo>
                  <a:lnTo>
                    <a:pt x="2203" y="248"/>
                  </a:lnTo>
                  <a:lnTo>
                    <a:pt x="2136" y="158"/>
                  </a:lnTo>
                  <a:lnTo>
                    <a:pt x="2024" y="90"/>
                  </a:lnTo>
                  <a:lnTo>
                    <a:pt x="1934" y="46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308125" y="2458475"/>
              <a:ext cx="46675" cy="92750"/>
            </a:xfrm>
            <a:custGeom>
              <a:avLst/>
              <a:gdLst/>
              <a:ahLst/>
              <a:cxnLst/>
              <a:rect l="l" t="t" r="r" b="b"/>
              <a:pathLst>
                <a:path w="1867" h="3710" extrusionOk="0">
                  <a:moveTo>
                    <a:pt x="1147" y="1"/>
                  </a:moveTo>
                  <a:lnTo>
                    <a:pt x="1035" y="23"/>
                  </a:lnTo>
                  <a:lnTo>
                    <a:pt x="922" y="68"/>
                  </a:lnTo>
                  <a:lnTo>
                    <a:pt x="832" y="136"/>
                  </a:lnTo>
                  <a:lnTo>
                    <a:pt x="743" y="226"/>
                  </a:lnTo>
                  <a:lnTo>
                    <a:pt x="675" y="316"/>
                  </a:lnTo>
                  <a:lnTo>
                    <a:pt x="630" y="450"/>
                  </a:lnTo>
                  <a:lnTo>
                    <a:pt x="23" y="2968"/>
                  </a:lnTo>
                  <a:lnTo>
                    <a:pt x="1" y="3103"/>
                  </a:lnTo>
                  <a:lnTo>
                    <a:pt x="23" y="3238"/>
                  </a:lnTo>
                  <a:lnTo>
                    <a:pt x="46" y="3350"/>
                  </a:lnTo>
                  <a:lnTo>
                    <a:pt x="113" y="3440"/>
                  </a:lnTo>
                  <a:lnTo>
                    <a:pt x="181" y="3530"/>
                  </a:lnTo>
                  <a:lnTo>
                    <a:pt x="293" y="3598"/>
                  </a:lnTo>
                  <a:lnTo>
                    <a:pt x="383" y="3642"/>
                  </a:lnTo>
                  <a:lnTo>
                    <a:pt x="495" y="3687"/>
                  </a:lnTo>
                  <a:lnTo>
                    <a:pt x="608" y="3710"/>
                  </a:lnTo>
                  <a:lnTo>
                    <a:pt x="720" y="3687"/>
                  </a:lnTo>
                  <a:lnTo>
                    <a:pt x="832" y="3665"/>
                  </a:lnTo>
                  <a:lnTo>
                    <a:pt x="945" y="3642"/>
                  </a:lnTo>
                  <a:lnTo>
                    <a:pt x="1035" y="3575"/>
                  </a:lnTo>
                  <a:lnTo>
                    <a:pt x="1125" y="3485"/>
                  </a:lnTo>
                  <a:lnTo>
                    <a:pt x="1192" y="3373"/>
                  </a:lnTo>
                  <a:lnTo>
                    <a:pt x="1237" y="3238"/>
                  </a:lnTo>
                  <a:lnTo>
                    <a:pt x="1844" y="720"/>
                  </a:lnTo>
                  <a:lnTo>
                    <a:pt x="1867" y="585"/>
                  </a:lnTo>
                  <a:lnTo>
                    <a:pt x="1844" y="473"/>
                  </a:lnTo>
                  <a:lnTo>
                    <a:pt x="1822" y="338"/>
                  </a:lnTo>
                  <a:lnTo>
                    <a:pt x="1754" y="248"/>
                  </a:lnTo>
                  <a:lnTo>
                    <a:pt x="1687" y="158"/>
                  </a:lnTo>
                  <a:lnTo>
                    <a:pt x="1597" y="91"/>
                  </a:lnTo>
                  <a:lnTo>
                    <a:pt x="1484" y="46"/>
                  </a:lnTo>
                  <a:lnTo>
                    <a:pt x="1372" y="23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217100" y="2981675"/>
              <a:ext cx="49475" cy="121425"/>
            </a:xfrm>
            <a:custGeom>
              <a:avLst/>
              <a:gdLst/>
              <a:ahLst/>
              <a:cxnLst/>
              <a:rect l="l" t="t" r="r" b="b"/>
              <a:pathLst>
                <a:path w="1979" h="4857" extrusionOk="0">
                  <a:moveTo>
                    <a:pt x="1214" y="1"/>
                  </a:moveTo>
                  <a:lnTo>
                    <a:pt x="1102" y="23"/>
                  </a:lnTo>
                  <a:lnTo>
                    <a:pt x="989" y="68"/>
                  </a:lnTo>
                  <a:lnTo>
                    <a:pt x="922" y="136"/>
                  </a:lnTo>
                  <a:lnTo>
                    <a:pt x="832" y="226"/>
                  </a:lnTo>
                  <a:lnTo>
                    <a:pt x="787" y="338"/>
                  </a:lnTo>
                  <a:lnTo>
                    <a:pt x="764" y="473"/>
                  </a:lnTo>
                  <a:lnTo>
                    <a:pt x="697" y="923"/>
                  </a:lnTo>
                  <a:lnTo>
                    <a:pt x="607" y="1395"/>
                  </a:lnTo>
                  <a:lnTo>
                    <a:pt x="405" y="2294"/>
                  </a:lnTo>
                  <a:lnTo>
                    <a:pt x="180" y="3215"/>
                  </a:lnTo>
                  <a:lnTo>
                    <a:pt x="90" y="3665"/>
                  </a:lnTo>
                  <a:lnTo>
                    <a:pt x="0" y="4115"/>
                  </a:lnTo>
                  <a:lnTo>
                    <a:pt x="0" y="4272"/>
                  </a:lnTo>
                  <a:lnTo>
                    <a:pt x="23" y="4384"/>
                  </a:lnTo>
                  <a:lnTo>
                    <a:pt x="68" y="4497"/>
                  </a:lnTo>
                  <a:lnTo>
                    <a:pt x="135" y="4609"/>
                  </a:lnTo>
                  <a:lnTo>
                    <a:pt x="202" y="4699"/>
                  </a:lnTo>
                  <a:lnTo>
                    <a:pt x="315" y="4766"/>
                  </a:lnTo>
                  <a:lnTo>
                    <a:pt x="405" y="4811"/>
                  </a:lnTo>
                  <a:lnTo>
                    <a:pt x="517" y="4856"/>
                  </a:lnTo>
                  <a:lnTo>
                    <a:pt x="742" y="4856"/>
                  </a:lnTo>
                  <a:lnTo>
                    <a:pt x="854" y="4834"/>
                  </a:lnTo>
                  <a:lnTo>
                    <a:pt x="967" y="4789"/>
                  </a:lnTo>
                  <a:lnTo>
                    <a:pt x="1057" y="4721"/>
                  </a:lnTo>
                  <a:lnTo>
                    <a:pt x="1124" y="4632"/>
                  </a:lnTo>
                  <a:lnTo>
                    <a:pt x="1192" y="4519"/>
                  </a:lnTo>
                  <a:lnTo>
                    <a:pt x="1214" y="4384"/>
                  </a:lnTo>
                  <a:lnTo>
                    <a:pt x="1304" y="3935"/>
                  </a:lnTo>
                  <a:lnTo>
                    <a:pt x="1394" y="3485"/>
                  </a:lnTo>
                  <a:lnTo>
                    <a:pt x="1619" y="2563"/>
                  </a:lnTo>
                  <a:lnTo>
                    <a:pt x="1821" y="1664"/>
                  </a:lnTo>
                  <a:lnTo>
                    <a:pt x="1911" y="1192"/>
                  </a:lnTo>
                  <a:lnTo>
                    <a:pt x="1978" y="743"/>
                  </a:lnTo>
                  <a:lnTo>
                    <a:pt x="1978" y="608"/>
                  </a:lnTo>
                  <a:lnTo>
                    <a:pt x="1956" y="473"/>
                  </a:lnTo>
                  <a:lnTo>
                    <a:pt x="1888" y="361"/>
                  </a:lnTo>
                  <a:lnTo>
                    <a:pt x="1821" y="248"/>
                  </a:lnTo>
                  <a:lnTo>
                    <a:pt x="1754" y="158"/>
                  </a:lnTo>
                  <a:lnTo>
                    <a:pt x="1641" y="91"/>
                  </a:lnTo>
                  <a:lnTo>
                    <a:pt x="1551" y="46"/>
                  </a:lnTo>
                  <a:lnTo>
                    <a:pt x="1439" y="23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543025" y="2393850"/>
              <a:ext cx="41625" cy="123675"/>
            </a:xfrm>
            <a:custGeom>
              <a:avLst/>
              <a:gdLst/>
              <a:ahLst/>
              <a:cxnLst/>
              <a:rect l="l" t="t" r="r" b="b"/>
              <a:pathLst>
                <a:path w="1665" h="4947" extrusionOk="0">
                  <a:moveTo>
                    <a:pt x="923" y="1"/>
                  </a:moveTo>
                  <a:lnTo>
                    <a:pt x="810" y="23"/>
                  </a:lnTo>
                  <a:lnTo>
                    <a:pt x="720" y="68"/>
                  </a:lnTo>
                  <a:lnTo>
                    <a:pt x="630" y="136"/>
                  </a:lnTo>
                  <a:lnTo>
                    <a:pt x="540" y="226"/>
                  </a:lnTo>
                  <a:lnTo>
                    <a:pt x="496" y="338"/>
                  </a:lnTo>
                  <a:lnTo>
                    <a:pt x="451" y="473"/>
                  </a:lnTo>
                  <a:lnTo>
                    <a:pt x="316" y="1439"/>
                  </a:lnTo>
                  <a:lnTo>
                    <a:pt x="181" y="2429"/>
                  </a:lnTo>
                  <a:lnTo>
                    <a:pt x="91" y="3395"/>
                  </a:lnTo>
                  <a:lnTo>
                    <a:pt x="1" y="4384"/>
                  </a:lnTo>
                  <a:lnTo>
                    <a:pt x="1" y="4519"/>
                  </a:lnTo>
                  <a:lnTo>
                    <a:pt x="46" y="4631"/>
                  </a:lnTo>
                  <a:lnTo>
                    <a:pt x="91" y="4744"/>
                  </a:lnTo>
                  <a:lnTo>
                    <a:pt x="158" y="4811"/>
                  </a:lnTo>
                  <a:lnTo>
                    <a:pt x="248" y="4879"/>
                  </a:lnTo>
                  <a:lnTo>
                    <a:pt x="361" y="4924"/>
                  </a:lnTo>
                  <a:lnTo>
                    <a:pt x="473" y="4946"/>
                  </a:lnTo>
                  <a:lnTo>
                    <a:pt x="585" y="4946"/>
                  </a:lnTo>
                  <a:lnTo>
                    <a:pt x="698" y="4924"/>
                  </a:lnTo>
                  <a:lnTo>
                    <a:pt x="810" y="4879"/>
                  </a:lnTo>
                  <a:lnTo>
                    <a:pt x="923" y="4834"/>
                  </a:lnTo>
                  <a:lnTo>
                    <a:pt x="1013" y="4766"/>
                  </a:lnTo>
                  <a:lnTo>
                    <a:pt x="1102" y="4676"/>
                  </a:lnTo>
                  <a:lnTo>
                    <a:pt x="1170" y="4586"/>
                  </a:lnTo>
                  <a:lnTo>
                    <a:pt x="1215" y="4452"/>
                  </a:lnTo>
                  <a:lnTo>
                    <a:pt x="1237" y="4317"/>
                  </a:lnTo>
                  <a:lnTo>
                    <a:pt x="1305" y="3418"/>
                  </a:lnTo>
                  <a:lnTo>
                    <a:pt x="1417" y="2518"/>
                  </a:lnTo>
                  <a:lnTo>
                    <a:pt x="1530" y="1642"/>
                  </a:lnTo>
                  <a:lnTo>
                    <a:pt x="1664" y="743"/>
                  </a:lnTo>
                  <a:lnTo>
                    <a:pt x="1664" y="608"/>
                  </a:lnTo>
                  <a:lnTo>
                    <a:pt x="1664" y="473"/>
                  </a:lnTo>
                  <a:lnTo>
                    <a:pt x="1619" y="360"/>
                  </a:lnTo>
                  <a:lnTo>
                    <a:pt x="1552" y="248"/>
                  </a:lnTo>
                  <a:lnTo>
                    <a:pt x="1462" y="181"/>
                  </a:lnTo>
                  <a:lnTo>
                    <a:pt x="1372" y="113"/>
                  </a:lnTo>
                  <a:lnTo>
                    <a:pt x="1260" y="46"/>
                  </a:lnTo>
                  <a:lnTo>
                    <a:pt x="1147" y="23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401425" y="2994050"/>
              <a:ext cx="33175" cy="154000"/>
            </a:xfrm>
            <a:custGeom>
              <a:avLst/>
              <a:gdLst/>
              <a:ahLst/>
              <a:cxnLst/>
              <a:rect l="l" t="t" r="r" b="b"/>
              <a:pathLst>
                <a:path w="1327" h="6160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68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68" y="1866"/>
                  </a:lnTo>
                  <a:lnTo>
                    <a:pt x="68" y="3125"/>
                  </a:lnTo>
                  <a:lnTo>
                    <a:pt x="68" y="4361"/>
                  </a:lnTo>
                  <a:lnTo>
                    <a:pt x="90" y="5598"/>
                  </a:lnTo>
                  <a:lnTo>
                    <a:pt x="113" y="5733"/>
                  </a:lnTo>
                  <a:lnTo>
                    <a:pt x="158" y="5845"/>
                  </a:lnTo>
                  <a:lnTo>
                    <a:pt x="225" y="5957"/>
                  </a:lnTo>
                  <a:lnTo>
                    <a:pt x="315" y="6025"/>
                  </a:lnTo>
                  <a:lnTo>
                    <a:pt x="405" y="6092"/>
                  </a:lnTo>
                  <a:lnTo>
                    <a:pt x="517" y="6137"/>
                  </a:lnTo>
                  <a:lnTo>
                    <a:pt x="630" y="6160"/>
                  </a:lnTo>
                  <a:lnTo>
                    <a:pt x="742" y="6160"/>
                  </a:lnTo>
                  <a:lnTo>
                    <a:pt x="854" y="6137"/>
                  </a:lnTo>
                  <a:lnTo>
                    <a:pt x="967" y="6115"/>
                  </a:lnTo>
                  <a:lnTo>
                    <a:pt x="1057" y="6047"/>
                  </a:lnTo>
                  <a:lnTo>
                    <a:pt x="1147" y="5980"/>
                  </a:lnTo>
                  <a:lnTo>
                    <a:pt x="1237" y="5890"/>
                  </a:lnTo>
                  <a:lnTo>
                    <a:pt x="1282" y="5800"/>
                  </a:lnTo>
                  <a:lnTo>
                    <a:pt x="1327" y="5665"/>
                  </a:lnTo>
                  <a:lnTo>
                    <a:pt x="1327" y="5530"/>
                  </a:lnTo>
                  <a:lnTo>
                    <a:pt x="1304" y="4294"/>
                  </a:lnTo>
                  <a:lnTo>
                    <a:pt x="1304" y="3058"/>
                  </a:lnTo>
                  <a:lnTo>
                    <a:pt x="1304" y="1821"/>
                  </a:lnTo>
                  <a:lnTo>
                    <a:pt x="1237" y="585"/>
                  </a:lnTo>
                  <a:lnTo>
                    <a:pt x="1214" y="428"/>
                  </a:lnTo>
                  <a:lnTo>
                    <a:pt x="1169" y="315"/>
                  </a:lnTo>
                  <a:lnTo>
                    <a:pt x="1102" y="225"/>
                  </a:lnTo>
                  <a:lnTo>
                    <a:pt x="1034" y="135"/>
                  </a:lnTo>
                  <a:lnTo>
                    <a:pt x="922" y="68"/>
                  </a:lnTo>
                  <a:lnTo>
                    <a:pt x="832" y="45"/>
                  </a:lnTo>
                  <a:lnTo>
                    <a:pt x="697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368825" y="1975750"/>
              <a:ext cx="47800" cy="70825"/>
            </a:xfrm>
            <a:custGeom>
              <a:avLst/>
              <a:gdLst/>
              <a:ahLst/>
              <a:cxnLst/>
              <a:rect l="l" t="t" r="r" b="b"/>
              <a:pathLst>
                <a:path w="1912" h="2833" extrusionOk="0">
                  <a:moveTo>
                    <a:pt x="1124" y="0"/>
                  </a:moveTo>
                  <a:lnTo>
                    <a:pt x="1012" y="45"/>
                  </a:lnTo>
                  <a:lnTo>
                    <a:pt x="922" y="113"/>
                  </a:lnTo>
                  <a:lnTo>
                    <a:pt x="832" y="203"/>
                  </a:lnTo>
                  <a:lnTo>
                    <a:pt x="765" y="338"/>
                  </a:lnTo>
                  <a:lnTo>
                    <a:pt x="68" y="1911"/>
                  </a:lnTo>
                  <a:lnTo>
                    <a:pt x="23" y="2046"/>
                  </a:lnTo>
                  <a:lnTo>
                    <a:pt x="0" y="2181"/>
                  </a:lnTo>
                  <a:lnTo>
                    <a:pt x="23" y="2293"/>
                  </a:lnTo>
                  <a:lnTo>
                    <a:pt x="68" y="2406"/>
                  </a:lnTo>
                  <a:lnTo>
                    <a:pt x="113" y="2518"/>
                  </a:lnTo>
                  <a:lnTo>
                    <a:pt x="180" y="2608"/>
                  </a:lnTo>
                  <a:lnTo>
                    <a:pt x="270" y="2675"/>
                  </a:lnTo>
                  <a:lnTo>
                    <a:pt x="383" y="2743"/>
                  </a:lnTo>
                  <a:lnTo>
                    <a:pt x="473" y="2788"/>
                  </a:lnTo>
                  <a:lnTo>
                    <a:pt x="585" y="2810"/>
                  </a:lnTo>
                  <a:lnTo>
                    <a:pt x="697" y="2833"/>
                  </a:lnTo>
                  <a:lnTo>
                    <a:pt x="810" y="2810"/>
                  </a:lnTo>
                  <a:lnTo>
                    <a:pt x="922" y="2765"/>
                  </a:lnTo>
                  <a:lnTo>
                    <a:pt x="1012" y="2698"/>
                  </a:lnTo>
                  <a:lnTo>
                    <a:pt x="1102" y="2608"/>
                  </a:lnTo>
                  <a:lnTo>
                    <a:pt x="1169" y="2496"/>
                  </a:lnTo>
                  <a:lnTo>
                    <a:pt x="1866" y="899"/>
                  </a:lnTo>
                  <a:lnTo>
                    <a:pt x="1911" y="765"/>
                  </a:lnTo>
                  <a:lnTo>
                    <a:pt x="1911" y="630"/>
                  </a:lnTo>
                  <a:lnTo>
                    <a:pt x="1911" y="517"/>
                  </a:lnTo>
                  <a:lnTo>
                    <a:pt x="1866" y="405"/>
                  </a:lnTo>
                  <a:lnTo>
                    <a:pt x="1821" y="293"/>
                  </a:lnTo>
                  <a:lnTo>
                    <a:pt x="1731" y="203"/>
                  </a:lnTo>
                  <a:lnTo>
                    <a:pt x="1641" y="135"/>
                  </a:lnTo>
                  <a:lnTo>
                    <a:pt x="1552" y="68"/>
                  </a:lnTo>
                  <a:lnTo>
                    <a:pt x="1439" y="2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972700" y="756250"/>
              <a:ext cx="1057100" cy="1880400"/>
            </a:xfrm>
            <a:custGeom>
              <a:avLst/>
              <a:gdLst/>
              <a:ahLst/>
              <a:cxnLst/>
              <a:rect l="l" t="t" r="r" b="b"/>
              <a:pathLst>
                <a:path w="42284" h="75216" extrusionOk="0">
                  <a:moveTo>
                    <a:pt x="3058" y="1"/>
                  </a:moveTo>
                  <a:lnTo>
                    <a:pt x="2765" y="23"/>
                  </a:lnTo>
                  <a:lnTo>
                    <a:pt x="2473" y="91"/>
                  </a:lnTo>
                  <a:lnTo>
                    <a:pt x="2181" y="158"/>
                  </a:lnTo>
                  <a:lnTo>
                    <a:pt x="1911" y="270"/>
                  </a:lnTo>
                  <a:lnTo>
                    <a:pt x="1642" y="383"/>
                  </a:lnTo>
                  <a:lnTo>
                    <a:pt x="1394" y="540"/>
                  </a:lnTo>
                  <a:lnTo>
                    <a:pt x="1147" y="743"/>
                  </a:lnTo>
                  <a:lnTo>
                    <a:pt x="877" y="967"/>
                  </a:lnTo>
                  <a:lnTo>
                    <a:pt x="652" y="1215"/>
                  </a:lnTo>
                  <a:lnTo>
                    <a:pt x="473" y="1462"/>
                  </a:lnTo>
                  <a:lnTo>
                    <a:pt x="315" y="1732"/>
                  </a:lnTo>
                  <a:lnTo>
                    <a:pt x="180" y="1979"/>
                  </a:lnTo>
                  <a:lnTo>
                    <a:pt x="113" y="2249"/>
                  </a:lnTo>
                  <a:lnTo>
                    <a:pt x="46" y="2518"/>
                  </a:lnTo>
                  <a:lnTo>
                    <a:pt x="23" y="2788"/>
                  </a:lnTo>
                  <a:lnTo>
                    <a:pt x="1" y="3058"/>
                  </a:lnTo>
                  <a:lnTo>
                    <a:pt x="46" y="3328"/>
                  </a:lnTo>
                  <a:lnTo>
                    <a:pt x="90" y="3597"/>
                  </a:lnTo>
                  <a:lnTo>
                    <a:pt x="158" y="3867"/>
                  </a:lnTo>
                  <a:lnTo>
                    <a:pt x="248" y="4159"/>
                  </a:lnTo>
                  <a:lnTo>
                    <a:pt x="360" y="4429"/>
                  </a:lnTo>
                  <a:lnTo>
                    <a:pt x="473" y="4699"/>
                  </a:lnTo>
                  <a:lnTo>
                    <a:pt x="630" y="4969"/>
                  </a:lnTo>
                  <a:lnTo>
                    <a:pt x="945" y="5486"/>
                  </a:lnTo>
                  <a:lnTo>
                    <a:pt x="1327" y="6003"/>
                  </a:lnTo>
                  <a:lnTo>
                    <a:pt x="1754" y="6497"/>
                  </a:lnTo>
                  <a:lnTo>
                    <a:pt x="2181" y="6969"/>
                  </a:lnTo>
                  <a:lnTo>
                    <a:pt x="2631" y="7396"/>
                  </a:lnTo>
                  <a:lnTo>
                    <a:pt x="3058" y="7801"/>
                  </a:lnTo>
                  <a:lnTo>
                    <a:pt x="3485" y="8161"/>
                  </a:lnTo>
                  <a:lnTo>
                    <a:pt x="3889" y="8475"/>
                  </a:lnTo>
                  <a:lnTo>
                    <a:pt x="4272" y="8745"/>
                  </a:lnTo>
                  <a:lnTo>
                    <a:pt x="4631" y="9015"/>
                  </a:lnTo>
                  <a:lnTo>
                    <a:pt x="5396" y="9487"/>
                  </a:lnTo>
                  <a:lnTo>
                    <a:pt x="6182" y="9914"/>
                  </a:lnTo>
                  <a:lnTo>
                    <a:pt x="6969" y="10319"/>
                  </a:lnTo>
                  <a:lnTo>
                    <a:pt x="7756" y="10701"/>
                  </a:lnTo>
                  <a:lnTo>
                    <a:pt x="8565" y="11083"/>
                  </a:lnTo>
                  <a:lnTo>
                    <a:pt x="10206" y="11847"/>
                  </a:lnTo>
                  <a:lnTo>
                    <a:pt x="10633" y="12072"/>
                  </a:lnTo>
                  <a:lnTo>
                    <a:pt x="11060" y="12319"/>
                  </a:lnTo>
                  <a:lnTo>
                    <a:pt x="11465" y="12544"/>
                  </a:lnTo>
                  <a:lnTo>
                    <a:pt x="11847" y="12814"/>
                  </a:lnTo>
                  <a:lnTo>
                    <a:pt x="12252" y="13084"/>
                  </a:lnTo>
                  <a:lnTo>
                    <a:pt x="12611" y="13353"/>
                  </a:lnTo>
                  <a:lnTo>
                    <a:pt x="13353" y="13915"/>
                  </a:lnTo>
                  <a:lnTo>
                    <a:pt x="14252" y="14769"/>
                  </a:lnTo>
                  <a:lnTo>
                    <a:pt x="15129" y="15624"/>
                  </a:lnTo>
                  <a:lnTo>
                    <a:pt x="15938" y="16500"/>
                  </a:lnTo>
                  <a:lnTo>
                    <a:pt x="16725" y="17422"/>
                  </a:lnTo>
                  <a:lnTo>
                    <a:pt x="17467" y="18344"/>
                  </a:lnTo>
                  <a:lnTo>
                    <a:pt x="18164" y="19288"/>
                  </a:lnTo>
                  <a:lnTo>
                    <a:pt x="18838" y="20254"/>
                  </a:lnTo>
                  <a:lnTo>
                    <a:pt x="19467" y="21221"/>
                  </a:lnTo>
                  <a:lnTo>
                    <a:pt x="20052" y="22233"/>
                  </a:lnTo>
                  <a:lnTo>
                    <a:pt x="20614" y="23244"/>
                  </a:lnTo>
                  <a:lnTo>
                    <a:pt x="21153" y="24278"/>
                  </a:lnTo>
                  <a:lnTo>
                    <a:pt x="21670" y="25312"/>
                  </a:lnTo>
                  <a:lnTo>
                    <a:pt x="22142" y="26391"/>
                  </a:lnTo>
                  <a:lnTo>
                    <a:pt x="22592" y="27448"/>
                  </a:lnTo>
                  <a:lnTo>
                    <a:pt x="23019" y="28549"/>
                  </a:lnTo>
                  <a:lnTo>
                    <a:pt x="23401" y="29651"/>
                  </a:lnTo>
                  <a:lnTo>
                    <a:pt x="23019" y="29538"/>
                  </a:lnTo>
                  <a:lnTo>
                    <a:pt x="22637" y="29426"/>
                  </a:lnTo>
                  <a:lnTo>
                    <a:pt x="22255" y="29268"/>
                  </a:lnTo>
                  <a:lnTo>
                    <a:pt x="21895" y="29111"/>
                  </a:lnTo>
                  <a:lnTo>
                    <a:pt x="21535" y="28909"/>
                  </a:lnTo>
                  <a:lnTo>
                    <a:pt x="21176" y="28707"/>
                  </a:lnTo>
                  <a:lnTo>
                    <a:pt x="20816" y="28482"/>
                  </a:lnTo>
                  <a:lnTo>
                    <a:pt x="20479" y="28234"/>
                  </a:lnTo>
                  <a:lnTo>
                    <a:pt x="20142" y="27987"/>
                  </a:lnTo>
                  <a:lnTo>
                    <a:pt x="19805" y="27717"/>
                  </a:lnTo>
                  <a:lnTo>
                    <a:pt x="19130" y="27133"/>
                  </a:lnTo>
                  <a:lnTo>
                    <a:pt x="18478" y="26526"/>
                  </a:lnTo>
                  <a:lnTo>
                    <a:pt x="17849" y="25897"/>
                  </a:lnTo>
                  <a:lnTo>
                    <a:pt x="16568" y="24593"/>
                  </a:lnTo>
                  <a:lnTo>
                    <a:pt x="15938" y="23941"/>
                  </a:lnTo>
                  <a:lnTo>
                    <a:pt x="15309" y="23312"/>
                  </a:lnTo>
                  <a:lnTo>
                    <a:pt x="14657" y="22705"/>
                  </a:lnTo>
                  <a:lnTo>
                    <a:pt x="14005" y="22165"/>
                  </a:lnTo>
                  <a:lnTo>
                    <a:pt x="13668" y="21895"/>
                  </a:lnTo>
                  <a:lnTo>
                    <a:pt x="13353" y="21648"/>
                  </a:lnTo>
                  <a:lnTo>
                    <a:pt x="13016" y="21423"/>
                  </a:lnTo>
                  <a:lnTo>
                    <a:pt x="12679" y="21221"/>
                  </a:lnTo>
                  <a:lnTo>
                    <a:pt x="12252" y="20974"/>
                  </a:lnTo>
                  <a:lnTo>
                    <a:pt x="11780" y="20726"/>
                  </a:lnTo>
                  <a:lnTo>
                    <a:pt x="11285" y="20502"/>
                  </a:lnTo>
                  <a:lnTo>
                    <a:pt x="10768" y="20277"/>
                  </a:lnTo>
                  <a:lnTo>
                    <a:pt x="10229" y="20075"/>
                  </a:lnTo>
                  <a:lnTo>
                    <a:pt x="9667" y="19895"/>
                  </a:lnTo>
                  <a:lnTo>
                    <a:pt x="9105" y="19760"/>
                  </a:lnTo>
                  <a:lnTo>
                    <a:pt x="8543" y="19647"/>
                  </a:lnTo>
                  <a:lnTo>
                    <a:pt x="8273" y="19625"/>
                  </a:lnTo>
                  <a:lnTo>
                    <a:pt x="8003" y="19602"/>
                  </a:lnTo>
                  <a:lnTo>
                    <a:pt x="7711" y="19602"/>
                  </a:lnTo>
                  <a:lnTo>
                    <a:pt x="7464" y="19625"/>
                  </a:lnTo>
                  <a:lnTo>
                    <a:pt x="7194" y="19670"/>
                  </a:lnTo>
                  <a:lnTo>
                    <a:pt x="6924" y="19715"/>
                  </a:lnTo>
                  <a:lnTo>
                    <a:pt x="6677" y="19782"/>
                  </a:lnTo>
                  <a:lnTo>
                    <a:pt x="6452" y="19872"/>
                  </a:lnTo>
                  <a:lnTo>
                    <a:pt x="6205" y="19962"/>
                  </a:lnTo>
                  <a:lnTo>
                    <a:pt x="5980" y="20097"/>
                  </a:lnTo>
                  <a:lnTo>
                    <a:pt x="5778" y="20254"/>
                  </a:lnTo>
                  <a:lnTo>
                    <a:pt x="5575" y="20434"/>
                  </a:lnTo>
                  <a:lnTo>
                    <a:pt x="5373" y="20637"/>
                  </a:lnTo>
                  <a:lnTo>
                    <a:pt x="5193" y="20861"/>
                  </a:lnTo>
                  <a:lnTo>
                    <a:pt x="5036" y="21109"/>
                  </a:lnTo>
                  <a:lnTo>
                    <a:pt x="4901" y="21378"/>
                  </a:lnTo>
                  <a:lnTo>
                    <a:pt x="4766" y="21648"/>
                  </a:lnTo>
                  <a:lnTo>
                    <a:pt x="4699" y="21918"/>
                  </a:lnTo>
                  <a:lnTo>
                    <a:pt x="4631" y="22165"/>
                  </a:lnTo>
                  <a:lnTo>
                    <a:pt x="4609" y="22435"/>
                  </a:lnTo>
                  <a:lnTo>
                    <a:pt x="4609" y="22682"/>
                  </a:lnTo>
                  <a:lnTo>
                    <a:pt x="4631" y="22952"/>
                  </a:lnTo>
                  <a:lnTo>
                    <a:pt x="4676" y="23199"/>
                  </a:lnTo>
                  <a:lnTo>
                    <a:pt x="4721" y="23446"/>
                  </a:lnTo>
                  <a:lnTo>
                    <a:pt x="4811" y="23694"/>
                  </a:lnTo>
                  <a:lnTo>
                    <a:pt x="4923" y="23941"/>
                  </a:lnTo>
                  <a:lnTo>
                    <a:pt x="5036" y="24188"/>
                  </a:lnTo>
                  <a:lnTo>
                    <a:pt x="5171" y="24435"/>
                  </a:lnTo>
                  <a:lnTo>
                    <a:pt x="5328" y="24660"/>
                  </a:lnTo>
                  <a:lnTo>
                    <a:pt x="5485" y="24908"/>
                  </a:lnTo>
                  <a:lnTo>
                    <a:pt x="5868" y="25357"/>
                  </a:lnTo>
                  <a:lnTo>
                    <a:pt x="6272" y="25784"/>
                  </a:lnTo>
                  <a:lnTo>
                    <a:pt x="6699" y="26189"/>
                  </a:lnTo>
                  <a:lnTo>
                    <a:pt x="7171" y="26593"/>
                  </a:lnTo>
                  <a:lnTo>
                    <a:pt x="7621" y="26953"/>
                  </a:lnTo>
                  <a:lnTo>
                    <a:pt x="8093" y="27290"/>
                  </a:lnTo>
                  <a:lnTo>
                    <a:pt x="8520" y="27605"/>
                  </a:lnTo>
                  <a:lnTo>
                    <a:pt x="9352" y="28122"/>
                  </a:lnTo>
                  <a:lnTo>
                    <a:pt x="10161" y="28594"/>
                  </a:lnTo>
                  <a:lnTo>
                    <a:pt x="10993" y="29021"/>
                  </a:lnTo>
                  <a:lnTo>
                    <a:pt x="11847" y="29403"/>
                  </a:lnTo>
                  <a:lnTo>
                    <a:pt x="12724" y="29741"/>
                  </a:lnTo>
                  <a:lnTo>
                    <a:pt x="13623" y="30033"/>
                  </a:lnTo>
                  <a:lnTo>
                    <a:pt x="14522" y="30303"/>
                  </a:lnTo>
                  <a:lnTo>
                    <a:pt x="15444" y="30527"/>
                  </a:lnTo>
                  <a:lnTo>
                    <a:pt x="16365" y="30707"/>
                  </a:lnTo>
                  <a:lnTo>
                    <a:pt x="17309" y="30864"/>
                  </a:lnTo>
                  <a:lnTo>
                    <a:pt x="18231" y="30977"/>
                  </a:lnTo>
                  <a:lnTo>
                    <a:pt x="19175" y="31044"/>
                  </a:lnTo>
                  <a:lnTo>
                    <a:pt x="20119" y="31112"/>
                  </a:lnTo>
                  <a:lnTo>
                    <a:pt x="22008" y="31112"/>
                  </a:lnTo>
                  <a:lnTo>
                    <a:pt x="22952" y="31089"/>
                  </a:lnTo>
                  <a:lnTo>
                    <a:pt x="23873" y="31022"/>
                  </a:lnTo>
                  <a:lnTo>
                    <a:pt x="24368" y="32685"/>
                  </a:lnTo>
                  <a:lnTo>
                    <a:pt x="24840" y="34349"/>
                  </a:lnTo>
                  <a:lnTo>
                    <a:pt x="25289" y="36057"/>
                  </a:lnTo>
                  <a:lnTo>
                    <a:pt x="25672" y="37766"/>
                  </a:lnTo>
                  <a:lnTo>
                    <a:pt x="26054" y="39496"/>
                  </a:lnTo>
                  <a:lnTo>
                    <a:pt x="26413" y="41227"/>
                  </a:lnTo>
                  <a:lnTo>
                    <a:pt x="26751" y="42981"/>
                  </a:lnTo>
                  <a:lnTo>
                    <a:pt x="27065" y="44734"/>
                  </a:lnTo>
                  <a:lnTo>
                    <a:pt x="26571" y="44262"/>
                  </a:lnTo>
                  <a:lnTo>
                    <a:pt x="26099" y="43745"/>
                  </a:lnTo>
                  <a:lnTo>
                    <a:pt x="25649" y="43228"/>
                  </a:lnTo>
                  <a:lnTo>
                    <a:pt x="25222" y="42711"/>
                  </a:lnTo>
                  <a:lnTo>
                    <a:pt x="24795" y="42171"/>
                  </a:lnTo>
                  <a:lnTo>
                    <a:pt x="24390" y="41632"/>
                  </a:lnTo>
                  <a:lnTo>
                    <a:pt x="23604" y="40531"/>
                  </a:lnTo>
                  <a:lnTo>
                    <a:pt x="22817" y="39407"/>
                  </a:lnTo>
                  <a:lnTo>
                    <a:pt x="22008" y="38283"/>
                  </a:lnTo>
                  <a:lnTo>
                    <a:pt x="21603" y="37721"/>
                  </a:lnTo>
                  <a:lnTo>
                    <a:pt x="21176" y="37181"/>
                  </a:lnTo>
                  <a:lnTo>
                    <a:pt x="20749" y="36642"/>
                  </a:lnTo>
                  <a:lnTo>
                    <a:pt x="20277" y="36102"/>
                  </a:lnTo>
                  <a:lnTo>
                    <a:pt x="19917" y="35675"/>
                  </a:lnTo>
                  <a:lnTo>
                    <a:pt x="19535" y="35270"/>
                  </a:lnTo>
                  <a:lnTo>
                    <a:pt x="19130" y="34888"/>
                  </a:lnTo>
                  <a:lnTo>
                    <a:pt x="18726" y="34506"/>
                  </a:lnTo>
                  <a:lnTo>
                    <a:pt x="18298" y="34146"/>
                  </a:lnTo>
                  <a:lnTo>
                    <a:pt x="17871" y="33809"/>
                  </a:lnTo>
                  <a:lnTo>
                    <a:pt x="17422" y="33517"/>
                  </a:lnTo>
                  <a:lnTo>
                    <a:pt x="16972" y="33247"/>
                  </a:lnTo>
                  <a:lnTo>
                    <a:pt x="16500" y="33000"/>
                  </a:lnTo>
                  <a:lnTo>
                    <a:pt x="16006" y="32798"/>
                  </a:lnTo>
                  <a:lnTo>
                    <a:pt x="15534" y="32640"/>
                  </a:lnTo>
                  <a:lnTo>
                    <a:pt x="15017" y="32528"/>
                  </a:lnTo>
                  <a:lnTo>
                    <a:pt x="14500" y="32483"/>
                  </a:lnTo>
                  <a:lnTo>
                    <a:pt x="14252" y="32461"/>
                  </a:lnTo>
                  <a:lnTo>
                    <a:pt x="13983" y="32483"/>
                  </a:lnTo>
                  <a:lnTo>
                    <a:pt x="13713" y="32483"/>
                  </a:lnTo>
                  <a:lnTo>
                    <a:pt x="13443" y="32528"/>
                  </a:lnTo>
                  <a:lnTo>
                    <a:pt x="13173" y="32573"/>
                  </a:lnTo>
                  <a:lnTo>
                    <a:pt x="12904" y="32640"/>
                  </a:lnTo>
                  <a:lnTo>
                    <a:pt x="12769" y="32685"/>
                  </a:lnTo>
                  <a:lnTo>
                    <a:pt x="12656" y="32730"/>
                  </a:lnTo>
                  <a:lnTo>
                    <a:pt x="12544" y="32798"/>
                  </a:lnTo>
                  <a:lnTo>
                    <a:pt x="12454" y="32865"/>
                  </a:lnTo>
                  <a:lnTo>
                    <a:pt x="12364" y="32955"/>
                  </a:lnTo>
                  <a:lnTo>
                    <a:pt x="12297" y="33045"/>
                  </a:lnTo>
                  <a:lnTo>
                    <a:pt x="12229" y="33157"/>
                  </a:lnTo>
                  <a:lnTo>
                    <a:pt x="12184" y="33270"/>
                  </a:lnTo>
                  <a:lnTo>
                    <a:pt x="12117" y="33517"/>
                  </a:lnTo>
                  <a:lnTo>
                    <a:pt x="12094" y="33787"/>
                  </a:lnTo>
                  <a:lnTo>
                    <a:pt x="12094" y="34101"/>
                  </a:lnTo>
                  <a:lnTo>
                    <a:pt x="12162" y="34439"/>
                  </a:lnTo>
                  <a:lnTo>
                    <a:pt x="12229" y="34821"/>
                  </a:lnTo>
                  <a:lnTo>
                    <a:pt x="12342" y="35203"/>
                  </a:lnTo>
                  <a:lnTo>
                    <a:pt x="12499" y="35608"/>
                  </a:lnTo>
                  <a:lnTo>
                    <a:pt x="12679" y="36035"/>
                  </a:lnTo>
                  <a:lnTo>
                    <a:pt x="12859" y="36462"/>
                  </a:lnTo>
                  <a:lnTo>
                    <a:pt x="13083" y="36911"/>
                  </a:lnTo>
                  <a:lnTo>
                    <a:pt x="13331" y="37383"/>
                  </a:lnTo>
                  <a:lnTo>
                    <a:pt x="13600" y="37855"/>
                  </a:lnTo>
                  <a:lnTo>
                    <a:pt x="14185" y="38800"/>
                  </a:lnTo>
                  <a:lnTo>
                    <a:pt x="14837" y="39744"/>
                  </a:lnTo>
                  <a:lnTo>
                    <a:pt x="15511" y="40665"/>
                  </a:lnTo>
                  <a:lnTo>
                    <a:pt x="16230" y="41565"/>
                  </a:lnTo>
                  <a:lnTo>
                    <a:pt x="16927" y="42374"/>
                  </a:lnTo>
                  <a:lnTo>
                    <a:pt x="17647" y="43116"/>
                  </a:lnTo>
                  <a:lnTo>
                    <a:pt x="17984" y="43453"/>
                  </a:lnTo>
                  <a:lnTo>
                    <a:pt x="18321" y="43767"/>
                  </a:lnTo>
                  <a:lnTo>
                    <a:pt x="18658" y="44037"/>
                  </a:lnTo>
                  <a:lnTo>
                    <a:pt x="18973" y="44285"/>
                  </a:lnTo>
                  <a:lnTo>
                    <a:pt x="19288" y="44487"/>
                  </a:lnTo>
                  <a:lnTo>
                    <a:pt x="19715" y="44757"/>
                  </a:lnTo>
                  <a:lnTo>
                    <a:pt x="20861" y="45408"/>
                  </a:lnTo>
                  <a:lnTo>
                    <a:pt x="22255" y="46150"/>
                  </a:lnTo>
                  <a:lnTo>
                    <a:pt x="23738" y="46915"/>
                  </a:lnTo>
                  <a:lnTo>
                    <a:pt x="25177" y="47634"/>
                  </a:lnTo>
                  <a:lnTo>
                    <a:pt x="26436" y="48241"/>
                  </a:lnTo>
                  <a:lnTo>
                    <a:pt x="27358" y="48645"/>
                  </a:lnTo>
                  <a:lnTo>
                    <a:pt x="27650" y="48758"/>
                  </a:lnTo>
                  <a:lnTo>
                    <a:pt x="27785" y="48780"/>
                  </a:lnTo>
                  <a:lnTo>
                    <a:pt x="28324" y="51703"/>
                  </a:lnTo>
                  <a:lnTo>
                    <a:pt x="28864" y="54625"/>
                  </a:lnTo>
                  <a:lnTo>
                    <a:pt x="29156" y="56086"/>
                  </a:lnTo>
                  <a:lnTo>
                    <a:pt x="29471" y="57525"/>
                  </a:lnTo>
                  <a:lnTo>
                    <a:pt x="29785" y="58963"/>
                  </a:lnTo>
                  <a:lnTo>
                    <a:pt x="30145" y="60402"/>
                  </a:lnTo>
                  <a:lnTo>
                    <a:pt x="29336" y="59683"/>
                  </a:lnTo>
                  <a:lnTo>
                    <a:pt x="28571" y="58941"/>
                  </a:lnTo>
                  <a:lnTo>
                    <a:pt x="27830" y="58199"/>
                  </a:lnTo>
                  <a:lnTo>
                    <a:pt x="27110" y="57435"/>
                  </a:lnTo>
                  <a:lnTo>
                    <a:pt x="26413" y="56648"/>
                  </a:lnTo>
                  <a:lnTo>
                    <a:pt x="25717" y="55861"/>
                  </a:lnTo>
                  <a:lnTo>
                    <a:pt x="24345" y="54265"/>
                  </a:lnTo>
                  <a:lnTo>
                    <a:pt x="22997" y="52647"/>
                  </a:lnTo>
                  <a:lnTo>
                    <a:pt x="21648" y="51028"/>
                  </a:lnTo>
                  <a:lnTo>
                    <a:pt x="20951" y="50241"/>
                  </a:lnTo>
                  <a:lnTo>
                    <a:pt x="20254" y="49455"/>
                  </a:lnTo>
                  <a:lnTo>
                    <a:pt x="19535" y="48668"/>
                  </a:lnTo>
                  <a:lnTo>
                    <a:pt x="18816" y="47904"/>
                  </a:lnTo>
                  <a:lnTo>
                    <a:pt x="18501" y="47589"/>
                  </a:lnTo>
                  <a:lnTo>
                    <a:pt x="18164" y="47297"/>
                  </a:lnTo>
                  <a:lnTo>
                    <a:pt x="17804" y="46982"/>
                  </a:lnTo>
                  <a:lnTo>
                    <a:pt x="17422" y="46690"/>
                  </a:lnTo>
                  <a:lnTo>
                    <a:pt x="17017" y="46420"/>
                  </a:lnTo>
                  <a:lnTo>
                    <a:pt x="16613" y="46195"/>
                  </a:lnTo>
                  <a:lnTo>
                    <a:pt x="16185" y="45993"/>
                  </a:lnTo>
                  <a:lnTo>
                    <a:pt x="15781" y="45836"/>
                  </a:lnTo>
                  <a:lnTo>
                    <a:pt x="15579" y="45768"/>
                  </a:lnTo>
                  <a:lnTo>
                    <a:pt x="15376" y="45723"/>
                  </a:lnTo>
                  <a:lnTo>
                    <a:pt x="15151" y="45701"/>
                  </a:lnTo>
                  <a:lnTo>
                    <a:pt x="14949" y="45678"/>
                  </a:lnTo>
                  <a:lnTo>
                    <a:pt x="14747" y="45678"/>
                  </a:lnTo>
                  <a:lnTo>
                    <a:pt x="14567" y="45723"/>
                  </a:lnTo>
                  <a:lnTo>
                    <a:pt x="14365" y="45746"/>
                  </a:lnTo>
                  <a:lnTo>
                    <a:pt x="14185" y="45813"/>
                  </a:lnTo>
                  <a:lnTo>
                    <a:pt x="14005" y="45903"/>
                  </a:lnTo>
                  <a:lnTo>
                    <a:pt x="13825" y="46015"/>
                  </a:lnTo>
                  <a:lnTo>
                    <a:pt x="13645" y="46150"/>
                  </a:lnTo>
                  <a:lnTo>
                    <a:pt x="13466" y="46308"/>
                  </a:lnTo>
                  <a:lnTo>
                    <a:pt x="13308" y="46487"/>
                  </a:lnTo>
                  <a:lnTo>
                    <a:pt x="13173" y="46690"/>
                  </a:lnTo>
                  <a:lnTo>
                    <a:pt x="13016" y="46937"/>
                  </a:lnTo>
                  <a:lnTo>
                    <a:pt x="12881" y="47184"/>
                  </a:lnTo>
                  <a:lnTo>
                    <a:pt x="12769" y="47477"/>
                  </a:lnTo>
                  <a:lnTo>
                    <a:pt x="12679" y="47769"/>
                  </a:lnTo>
                  <a:lnTo>
                    <a:pt x="12611" y="48061"/>
                  </a:lnTo>
                  <a:lnTo>
                    <a:pt x="12566" y="48353"/>
                  </a:lnTo>
                  <a:lnTo>
                    <a:pt x="12544" y="48623"/>
                  </a:lnTo>
                  <a:lnTo>
                    <a:pt x="12566" y="48915"/>
                  </a:lnTo>
                  <a:lnTo>
                    <a:pt x="12589" y="49207"/>
                  </a:lnTo>
                  <a:lnTo>
                    <a:pt x="12634" y="49500"/>
                  </a:lnTo>
                  <a:lnTo>
                    <a:pt x="12701" y="49769"/>
                  </a:lnTo>
                  <a:lnTo>
                    <a:pt x="12791" y="50062"/>
                  </a:lnTo>
                  <a:lnTo>
                    <a:pt x="12904" y="50331"/>
                  </a:lnTo>
                  <a:lnTo>
                    <a:pt x="13038" y="50601"/>
                  </a:lnTo>
                  <a:lnTo>
                    <a:pt x="13173" y="50893"/>
                  </a:lnTo>
                  <a:lnTo>
                    <a:pt x="13331" y="51163"/>
                  </a:lnTo>
                  <a:lnTo>
                    <a:pt x="13668" y="51680"/>
                  </a:lnTo>
                  <a:lnTo>
                    <a:pt x="14050" y="52197"/>
                  </a:lnTo>
                  <a:lnTo>
                    <a:pt x="14455" y="52692"/>
                  </a:lnTo>
                  <a:lnTo>
                    <a:pt x="14904" y="53164"/>
                  </a:lnTo>
                  <a:lnTo>
                    <a:pt x="15354" y="53636"/>
                  </a:lnTo>
                  <a:lnTo>
                    <a:pt x="15803" y="54063"/>
                  </a:lnTo>
                  <a:lnTo>
                    <a:pt x="16253" y="54468"/>
                  </a:lnTo>
                  <a:lnTo>
                    <a:pt x="17085" y="55164"/>
                  </a:lnTo>
                  <a:lnTo>
                    <a:pt x="17804" y="55771"/>
                  </a:lnTo>
                  <a:lnTo>
                    <a:pt x="18523" y="56333"/>
                  </a:lnTo>
                  <a:lnTo>
                    <a:pt x="19243" y="56895"/>
                  </a:lnTo>
                  <a:lnTo>
                    <a:pt x="19962" y="57412"/>
                  </a:lnTo>
                  <a:lnTo>
                    <a:pt x="20681" y="57929"/>
                  </a:lnTo>
                  <a:lnTo>
                    <a:pt x="21446" y="58401"/>
                  </a:lnTo>
                  <a:lnTo>
                    <a:pt x="22210" y="58873"/>
                  </a:lnTo>
                  <a:lnTo>
                    <a:pt x="22997" y="59323"/>
                  </a:lnTo>
                  <a:lnTo>
                    <a:pt x="23806" y="59750"/>
                  </a:lnTo>
                  <a:lnTo>
                    <a:pt x="24638" y="60155"/>
                  </a:lnTo>
                  <a:lnTo>
                    <a:pt x="25514" y="60537"/>
                  </a:lnTo>
                  <a:lnTo>
                    <a:pt x="26436" y="60897"/>
                  </a:lnTo>
                  <a:lnTo>
                    <a:pt x="27402" y="61234"/>
                  </a:lnTo>
                  <a:lnTo>
                    <a:pt x="28414" y="61571"/>
                  </a:lnTo>
                  <a:lnTo>
                    <a:pt x="29471" y="61886"/>
                  </a:lnTo>
                  <a:lnTo>
                    <a:pt x="30595" y="62178"/>
                  </a:lnTo>
                  <a:lnTo>
                    <a:pt x="31067" y="63841"/>
                  </a:lnTo>
                  <a:lnTo>
                    <a:pt x="31606" y="65505"/>
                  </a:lnTo>
                  <a:lnTo>
                    <a:pt x="32168" y="67146"/>
                  </a:lnTo>
                  <a:lnTo>
                    <a:pt x="32460" y="67955"/>
                  </a:lnTo>
                  <a:lnTo>
                    <a:pt x="32775" y="68764"/>
                  </a:lnTo>
                  <a:lnTo>
                    <a:pt x="33112" y="69573"/>
                  </a:lnTo>
                  <a:lnTo>
                    <a:pt x="33449" y="70360"/>
                  </a:lnTo>
                  <a:lnTo>
                    <a:pt x="33809" y="71147"/>
                  </a:lnTo>
                  <a:lnTo>
                    <a:pt x="34169" y="71911"/>
                  </a:lnTo>
                  <a:lnTo>
                    <a:pt x="34551" y="72698"/>
                  </a:lnTo>
                  <a:lnTo>
                    <a:pt x="34955" y="73462"/>
                  </a:lnTo>
                  <a:lnTo>
                    <a:pt x="35383" y="74204"/>
                  </a:lnTo>
                  <a:lnTo>
                    <a:pt x="35832" y="74946"/>
                  </a:lnTo>
                  <a:lnTo>
                    <a:pt x="35900" y="75058"/>
                  </a:lnTo>
                  <a:lnTo>
                    <a:pt x="35989" y="75148"/>
                  </a:lnTo>
                  <a:lnTo>
                    <a:pt x="36102" y="75193"/>
                  </a:lnTo>
                  <a:lnTo>
                    <a:pt x="36214" y="75216"/>
                  </a:lnTo>
                  <a:lnTo>
                    <a:pt x="36304" y="75216"/>
                  </a:lnTo>
                  <a:lnTo>
                    <a:pt x="36417" y="75193"/>
                  </a:lnTo>
                  <a:lnTo>
                    <a:pt x="36529" y="75148"/>
                  </a:lnTo>
                  <a:lnTo>
                    <a:pt x="36619" y="75081"/>
                  </a:lnTo>
                  <a:lnTo>
                    <a:pt x="36709" y="75013"/>
                  </a:lnTo>
                  <a:lnTo>
                    <a:pt x="36776" y="74923"/>
                  </a:lnTo>
                  <a:lnTo>
                    <a:pt x="36844" y="74811"/>
                  </a:lnTo>
                  <a:lnTo>
                    <a:pt x="36889" y="74699"/>
                  </a:lnTo>
                  <a:lnTo>
                    <a:pt x="36911" y="74586"/>
                  </a:lnTo>
                  <a:lnTo>
                    <a:pt x="36911" y="74451"/>
                  </a:lnTo>
                  <a:lnTo>
                    <a:pt x="36866" y="74339"/>
                  </a:lnTo>
                  <a:lnTo>
                    <a:pt x="36799" y="74204"/>
                  </a:lnTo>
                  <a:lnTo>
                    <a:pt x="36394" y="73485"/>
                  </a:lnTo>
                  <a:lnTo>
                    <a:pt x="35989" y="72743"/>
                  </a:lnTo>
                  <a:lnTo>
                    <a:pt x="35585" y="72001"/>
                  </a:lnTo>
                  <a:lnTo>
                    <a:pt x="35225" y="71237"/>
                  </a:lnTo>
                  <a:lnTo>
                    <a:pt x="34843" y="70473"/>
                  </a:lnTo>
                  <a:lnTo>
                    <a:pt x="34506" y="69686"/>
                  </a:lnTo>
                  <a:lnTo>
                    <a:pt x="34169" y="68877"/>
                  </a:lnTo>
                  <a:lnTo>
                    <a:pt x="33831" y="68090"/>
                  </a:lnTo>
                  <a:lnTo>
                    <a:pt x="33539" y="67258"/>
                  </a:lnTo>
                  <a:lnTo>
                    <a:pt x="33225" y="66449"/>
                  </a:lnTo>
                  <a:lnTo>
                    <a:pt x="32663" y="64785"/>
                  </a:lnTo>
                  <a:lnTo>
                    <a:pt x="32146" y="63099"/>
                  </a:lnTo>
                  <a:lnTo>
                    <a:pt x="31673" y="61391"/>
                  </a:lnTo>
                  <a:lnTo>
                    <a:pt x="32325" y="60762"/>
                  </a:lnTo>
                  <a:lnTo>
                    <a:pt x="33202" y="59863"/>
                  </a:lnTo>
                  <a:lnTo>
                    <a:pt x="34191" y="58784"/>
                  </a:lnTo>
                  <a:lnTo>
                    <a:pt x="35315" y="57525"/>
                  </a:lnTo>
                  <a:lnTo>
                    <a:pt x="36462" y="56131"/>
                  </a:lnTo>
                  <a:lnTo>
                    <a:pt x="37046" y="55389"/>
                  </a:lnTo>
                  <a:lnTo>
                    <a:pt x="37630" y="54625"/>
                  </a:lnTo>
                  <a:lnTo>
                    <a:pt x="38215" y="53861"/>
                  </a:lnTo>
                  <a:lnTo>
                    <a:pt x="38777" y="53074"/>
                  </a:lnTo>
                  <a:lnTo>
                    <a:pt x="39294" y="52287"/>
                  </a:lnTo>
                  <a:lnTo>
                    <a:pt x="39811" y="51500"/>
                  </a:lnTo>
                  <a:lnTo>
                    <a:pt x="40283" y="50714"/>
                  </a:lnTo>
                  <a:lnTo>
                    <a:pt x="40733" y="49927"/>
                  </a:lnTo>
                  <a:lnTo>
                    <a:pt x="41137" y="49162"/>
                  </a:lnTo>
                  <a:lnTo>
                    <a:pt x="41474" y="48398"/>
                  </a:lnTo>
                  <a:lnTo>
                    <a:pt x="41767" y="47679"/>
                  </a:lnTo>
                  <a:lnTo>
                    <a:pt x="42014" y="46960"/>
                  </a:lnTo>
                  <a:lnTo>
                    <a:pt x="42104" y="46622"/>
                  </a:lnTo>
                  <a:lnTo>
                    <a:pt x="42171" y="46285"/>
                  </a:lnTo>
                  <a:lnTo>
                    <a:pt x="42239" y="45970"/>
                  </a:lnTo>
                  <a:lnTo>
                    <a:pt x="42261" y="45656"/>
                  </a:lnTo>
                  <a:lnTo>
                    <a:pt x="42284" y="45341"/>
                  </a:lnTo>
                  <a:lnTo>
                    <a:pt x="42284" y="45049"/>
                  </a:lnTo>
                  <a:lnTo>
                    <a:pt x="42261" y="44757"/>
                  </a:lnTo>
                  <a:lnTo>
                    <a:pt x="42216" y="44487"/>
                  </a:lnTo>
                  <a:lnTo>
                    <a:pt x="42149" y="44217"/>
                  </a:lnTo>
                  <a:lnTo>
                    <a:pt x="42059" y="43970"/>
                  </a:lnTo>
                  <a:lnTo>
                    <a:pt x="41946" y="43723"/>
                  </a:lnTo>
                  <a:lnTo>
                    <a:pt x="41812" y="43498"/>
                  </a:lnTo>
                  <a:lnTo>
                    <a:pt x="41654" y="43295"/>
                  </a:lnTo>
                  <a:lnTo>
                    <a:pt x="41474" y="43093"/>
                  </a:lnTo>
                  <a:lnTo>
                    <a:pt x="41250" y="42913"/>
                  </a:lnTo>
                  <a:lnTo>
                    <a:pt x="41002" y="42756"/>
                  </a:lnTo>
                  <a:lnTo>
                    <a:pt x="40733" y="42599"/>
                  </a:lnTo>
                  <a:lnTo>
                    <a:pt x="40440" y="42464"/>
                  </a:lnTo>
                  <a:lnTo>
                    <a:pt x="40103" y="42351"/>
                  </a:lnTo>
                  <a:lnTo>
                    <a:pt x="39766" y="42261"/>
                  </a:lnTo>
                  <a:lnTo>
                    <a:pt x="39496" y="42216"/>
                  </a:lnTo>
                  <a:lnTo>
                    <a:pt x="39226" y="42194"/>
                  </a:lnTo>
                  <a:lnTo>
                    <a:pt x="38979" y="42194"/>
                  </a:lnTo>
                  <a:lnTo>
                    <a:pt x="38732" y="42216"/>
                  </a:lnTo>
                  <a:lnTo>
                    <a:pt x="38485" y="42261"/>
                  </a:lnTo>
                  <a:lnTo>
                    <a:pt x="38260" y="42329"/>
                  </a:lnTo>
                  <a:lnTo>
                    <a:pt x="38035" y="42419"/>
                  </a:lnTo>
                  <a:lnTo>
                    <a:pt x="37810" y="42531"/>
                  </a:lnTo>
                  <a:lnTo>
                    <a:pt x="37585" y="42644"/>
                  </a:lnTo>
                  <a:lnTo>
                    <a:pt x="37361" y="42778"/>
                  </a:lnTo>
                  <a:lnTo>
                    <a:pt x="37158" y="42936"/>
                  </a:lnTo>
                  <a:lnTo>
                    <a:pt x="36956" y="43116"/>
                  </a:lnTo>
                  <a:lnTo>
                    <a:pt x="36574" y="43475"/>
                  </a:lnTo>
                  <a:lnTo>
                    <a:pt x="36214" y="43902"/>
                  </a:lnTo>
                  <a:lnTo>
                    <a:pt x="35877" y="44352"/>
                  </a:lnTo>
                  <a:lnTo>
                    <a:pt x="35562" y="44802"/>
                  </a:lnTo>
                  <a:lnTo>
                    <a:pt x="35270" y="45296"/>
                  </a:lnTo>
                  <a:lnTo>
                    <a:pt x="35000" y="45768"/>
                  </a:lnTo>
                  <a:lnTo>
                    <a:pt x="34753" y="46263"/>
                  </a:lnTo>
                  <a:lnTo>
                    <a:pt x="34528" y="46712"/>
                  </a:lnTo>
                  <a:lnTo>
                    <a:pt x="34146" y="47566"/>
                  </a:lnTo>
                  <a:lnTo>
                    <a:pt x="33674" y="48623"/>
                  </a:lnTo>
                  <a:lnTo>
                    <a:pt x="33270" y="49702"/>
                  </a:lnTo>
                  <a:lnTo>
                    <a:pt x="32887" y="50803"/>
                  </a:lnTo>
                  <a:lnTo>
                    <a:pt x="32550" y="51905"/>
                  </a:lnTo>
                  <a:lnTo>
                    <a:pt x="32438" y="52332"/>
                  </a:lnTo>
                  <a:lnTo>
                    <a:pt x="32325" y="52782"/>
                  </a:lnTo>
                  <a:lnTo>
                    <a:pt x="32123" y="53681"/>
                  </a:lnTo>
                  <a:lnTo>
                    <a:pt x="31966" y="54602"/>
                  </a:lnTo>
                  <a:lnTo>
                    <a:pt x="31831" y="55547"/>
                  </a:lnTo>
                  <a:lnTo>
                    <a:pt x="31673" y="56491"/>
                  </a:lnTo>
                  <a:lnTo>
                    <a:pt x="31516" y="57412"/>
                  </a:lnTo>
                  <a:lnTo>
                    <a:pt x="31336" y="58334"/>
                  </a:lnTo>
                  <a:lnTo>
                    <a:pt x="31112" y="59233"/>
                  </a:lnTo>
                  <a:lnTo>
                    <a:pt x="30774" y="57794"/>
                  </a:lnTo>
                  <a:lnTo>
                    <a:pt x="30460" y="56378"/>
                  </a:lnTo>
                  <a:lnTo>
                    <a:pt x="30167" y="54985"/>
                  </a:lnTo>
                  <a:lnTo>
                    <a:pt x="29898" y="53591"/>
                  </a:lnTo>
                  <a:lnTo>
                    <a:pt x="29381" y="50758"/>
                  </a:lnTo>
                  <a:lnTo>
                    <a:pt x="28886" y="47926"/>
                  </a:lnTo>
                  <a:lnTo>
                    <a:pt x="29313" y="47769"/>
                  </a:lnTo>
                  <a:lnTo>
                    <a:pt x="29718" y="47566"/>
                  </a:lnTo>
                  <a:lnTo>
                    <a:pt x="30100" y="47342"/>
                  </a:lnTo>
                  <a:lnTo>
                    <a:pt x="30460" y="47072"/>
                  </a:lnTo>
                  <a:lnTo>
                    <a:pt x="30819" y="46802"/>
                  </a:lnTo>
                  <a:lnTo>
                    <a:pt x="31156" y="46510"/>
                  </a:lnTo>
                  <a:lnTo>
                    <a:pt x="31494" y="46195"/>
                  </a:lnTo>
                  <a:lnTo>
                    <a:pt x="31808" y="45858"/>
                  </a:lnTo>
                  <a:lnTo>
                    <a:pt x="32123" y="45498"/>
                  </a:lnTo>
                  <a:lnTo>
                    <a:pt x="32415" y="45161"/>
                  </a:lnTo>
                  <a:lnTo>
                    <a:pt x="32977" y="44419"/>
                  </a:lnTo>
                  <a:lnTo>
                    <a:pt x="33494" y="43678"/>
                  </a:lnTo>
                  <a:lnTo>
                    <a:pt x="34011" y="42958"/>
                  </a:lnTo>
                  <a:lnTo>
                    <a:pt x="35068" y="41430"/>
                  </a:lnTo>
                  <a:lnTo>
                    <a:pt x="36147" y="39924"/>
                  </a:lnTo>
                  <a:lnTo>
                    <a:pt x="36686" y="39159"/>
                  </a:lnTo>
                  <a:lnTo>
                    <a:pt x="37203" y="38373"/>
                  </a:lnTo>
                  <a:lnTo>
                    <a:pt x="37698" y="37608"/>
                  </a:lnTo>
                  <a:lnTo>
                    <a:pt x="38192" y="36821"/>
                  </a:lnTo>
                  <a:lnTo>
                    <a:pt x="38507" y="36237"/>
                  </a:lnTo>
                  <a:lnTo>
                    <a:pt x="38822" y="35585"/>
                  </a:lnTo>
                  <a:lnTo>
                    <a:pt x="39137" y="34866"/>
                  </a:lnTo>
                  <a:lnTo>
                    <a:pt x="39406" y="34101"/>
                  </a:lnTo>
                  <a:lnTo>
                    <a:pt x="39676" y="33270"/>
                  </a:lnTo>
                  <a:lnTo>
                    <a:pt x="39878" y="32438"/>
                  </a:lnTo>
                  <a:lnTo>
                    <a:pt x="39968" y="32011"/>
                  </a:lnTo>
                  <a:lnTo>
                    <a:pt x="40036" y="31584"/>
                  </a:lnTo>
                  <a:lnTo>
                    <a:pt x="40103" y="31157"/>
                  </a:lnTo>
                  <a:lnTo>
                    <a:pt x="40148" y="30730"/>
                  </a:lnTo>
                  <a:lnTo>
                    <a:pt x="40171" y="30303"/>
                  </a:lnTo>
                  <a:lnTo>
                    <a:pt x="40148" y="29898"/>
                  </a:lnTo>
                  <a:lnTo>
                    <a:pt x="40126" y="29493"/>
                  </a:lnTo>
                  <a:lnTo>
                    <a:pt x="40081" y="29089"/>
                  </a:lnTo>
                  <a:lnTo>
                    <a:pt x="40013" y="28707"/>
                  </a:lnTo>
                  <a:lnTo>
                    <a:pt x="39923" y="28324"/>
                  </a:lnTo>
                  <a:lnTo>
                    <a:pt x="39788" y="27987"/>
                  </a:lnTo>
                  <a:lnTo>
                    <a:pt x="39631" y="27650"/>
                  </a:lnTo>
                  <a:lnTo>
                    <a:pt x="39451" y="27313"/>
                  </a:lnTo>
                  <a:lnTo>
                    <a:pt x="39226" y="27021"/>
                  </a:lnTo>
                  <a:lnTo>
                    <a:pt x="38979" y="26751"/>
                  </a:lnTo>
                  <a:lnTo>
                    <a:pt x="38687" y="26504"/>
                  </a:lnTo>
                  <a:lnTo>
                    <a:pt x="38372" y="26256"/>
                  </a:lnTo>
                  <a:lnTo>
                    <a:pt x="38013" y="26076"/>
                  </a:lnTo>
                  <a:lnTo>
                    <a:pt x="37608" y="25897"/>
                  </a:lnTo>
                  <a:lnTo>
                    <a:pt x="37158" y="25762"/>
                  </a:lnTo>
                  <a:lnTo>
                    <a:pt x="36866" y="25694"/>
                  </a:lnTo>
                  <a:lnTo>
                    <a:pt x="36574" y="25672"/>
                  </a:lnTo>
                  <a:lnTo>
                    <a:pt x="36282" y="25672"/>
                  </a:lnTo>
                  <a:lnTo>
                    <a:pt x="36012" y="25717"/>
                  </a:lnTo>
                  <a:lnTo>
                    <a:pt x="35742" y="25784"/>
                  </a:lnTo>
                  <a:lnTo>
                    <a:pt x="35495" y="25874"/>
                  </a:lnTo>
                  <a:lnTo>
                    <a:pt x="35225" y="25987"/>
                  </a:lnTo>
                  <a:lnTo>
                    <a:pt x="34978" y="26121"/>
                  </a:lnTo>
                  <a:lnTo>
                    <a:pt x="34753" y="26279"/>
                  </a:lnTo>
                  <a:lnTo>
                    <a:pt x="34528" y="26459"/>
                  </a:lnTo>
                  <a:lnTo>
                    <a:pt x="34304" y="26661"/>
                  </a:lnTo>
                  <a:lnTo>
                    <a:pt x="34079" y="26886"/>
                  </a:lnTo>
                  <a:lnTo>
                    <a:pt x="33876" y="27110"/>
                  </a:lnTo>
                  <a:lnTo>
                    <a:pt x="33674" y="27358"/>
                  </a:lnTo>
                  <a:lnTo>
                    <a:pt x="33292" y="27897"/>
                  </a:lnTo>
                  <a:lnTo>
                    <a:pt x="32932" y="28459"/>
                  </a:lnTo>
                  <a:lnTo>
                    <a:pt x="32618" y="29044"/>
                  </a:lnTo>
                  <a:lnTo>
                    <a:pt x="32325" y="29651"/>
                  </a:lnTo>
                  <a:lnTo>
                    <a:pt x="32056" y="30235"/>
                  </a:lnTo>
                  <a:lnTo>
                    <a:pt x="31808" y="30820"/>
                  </a:lnTo>
                  <a:lnTo>
                    <a:pt x="31584" y="31359"/>
                  </a:lnTo>
                  <a:lnTo>
                    <a:pt x="31224" y="32303"/>
                  </a:lnTo>
                  <a:lnTo>
                    <a:pt x="30797" y="33517"/>
                  </a:lnTo>
                  <a:lnTo>
                    <a:pt x="30572" y="34146"/>
                  </a:lnTo>
                  <a:lnTo>
                    <a:pt x="30392" y="34776"/>
                  </a:lnTo>
                  <a:lnTo>
                    <a:pt x="30212" y="35405"/>
                  </a:lnTo>
                  <a:lnTo>
                    <a:pt x="30055" y="36035"/>
                  </a:lnTo>
                  <a:lnTo>
                    <a:pt x="29898" y="36664"/>
                  </a:lnTo>
                  <a:lnTo>
                    <a:pt x="29785" y="37316"/>
                  </a:lnTo>
                  <a:lnTo>
                    <a:pt x="29628" y="38350"/>
                  </a:lnTo>
                  <a:lnTo>
                    <a:pt x="29516" y="39384"/>
                  </a:lnTo>
                  <a:lnTo>
                    <a:pt x="29313" y="41475"/>
                  </a:lnTo>
                  <a:lnTo>
                    <a:pt x="29178" y="42509"/>
                  </a:lnTo>
                  <a:lnTo>
                    <a:pt x="29111" y="43003"/>
                  </a:lnTo>
                  <a:lnTo>
                    <a:pt x="29021" y="43520"/>
                  </a:lnTo>
                  <a:lnTo>
                    <a:pt x="28909" y="44015"/>
                  </a:lnTo>
                  <a:lnTo>
                    <a:pt x="28796" y="44509"/>
                  </a:lnTo>
                  <a:lnTo>
                    <a:pt x="28639" y="45004"/>
                  </a:lnTo>
                  <a:lnTo>
                    <a:pt x="28481" y="45498"/>
                  </a:lnTo>
                  <a:lnTo>
                    <a:pt x="28009" y="42823"/>
                  </a:lnTo>
                  <a:lnTo>
                    <a:pt x="27515" y="40171"/>
                  </a:lnTo>
                  <a:lnTo>
                    <a:pt x="27245" y="38845"/>
                  </a:lnTo>
                  <a:lnTo>
                    <a:pt x="26975" y="37518"/>
                  </a:lnTo>
                  <a:lnTo>
                    <a:pt x="26661" y="36192"/>
                  </a:lnTo>
                  <a:lnTo>
                    <a:pt x="26346" y="34888"/>
                  </a:lnTo>
                  <a:lnTo>
                    <a:pt x="26099" y="33944"/>
                  </a:lnTo>
                  <a:lnTo>
                    <a:pt x="25851" y="33000"/>
                  </a:lnTo>
                  <a:lnTo>
                    <a:pt x="25559" y="32056"/>
                  </a:lnTo>
                  <a:lnTo>
                    <a:pt x="25267" y="31112"/>
                  </a:lnTo>
                  <a:lnTo>
                    <a:pt x="25357" y="30999"/>
                  </a:lnTo>
                  <a:lnTo>
                    <a:pt x="25537" y="30685"/>
                  </a:lnTo>
                  <a:lnTo>
                    <a:pt x="26144" y="29561"/>
                  </a:lnTo>
                  <a:lnTo>
                    <a:pt x="26526" y="28796"/>
                  </a:lnTo>
                  <a:lnTo>
                    <a:pt x="26953" y="27897"/>
                  </a:lnTo>
                  <a:lnTo>
                    <a:pt x="27425" y="26908"/>
                  </a:lnTo>
                  <a:lnTo>
                    <a:pt x="27875" y="25852"/>
                  </a:lnTo>
                  <a:lnTo>
                    <a:pt x="28347" y="24750"/>
                  </a:lnTo>
                  <a:lnTo>
                    <a:pt x="28796" y="23604"/>
                  </a:lnTo>
                  <a:lnTo>
                    <a:pt x="29223" y="22457"/>
                  </a:lnTo>
                  <a:lnTo>
                    <a:pt x="29583" y="21288"/>
                  </a:lnTo>
                  <a:lnTo>
                    <a:pt x="29740" y="20726"/>
                  </a:lnTo>
                  <a:lnTo>
                    <a:pt x="29898" y="20164"/>
                  </a:lnTo>
                  <a:lnTo>
                    <a:pt x="30010" y="19625"/>
                  </a:lnTo>
                  <a:lnTo>
                    <a:pt x="30122" y="19085"/>
                  </a:lnTo>
                  <a:lnTo>
                    <a:pt x="30212" y="18591"/>
                  </a:lnTo>
                  <a:lnTo>
                    <a:pt x="30257" y="18096"/>
                  </a:lnTo>
                  <a:lnTo>
                    <a:pt x="30302" y="17602"/>
                  </a:lnTo>
                  <a:lnTo>
                    <a:pt x="30302" y="17152"/>
                  </a:lnTo>
                  <a:lnTo>
                    <a:pt x="30280" y="16568"/>
                  </a:lnTo>
                  <a:lnTo>
                    <a:pt x="30235" y="15916"/>
                  </a:lnTo>
                  <a:lnTo>
                    <a:pt x="30145" y="15219"/>
                  </a:lnTo>
                  <a:lnTo>
                    <a:pt x="30010" y="14455"/>
                  </a:lnTo>
                  <a:lnTo>
                    <a:pt x="29853" y="13668"/>
                  </a:lnTo>
                  <a:lnTo>
                    <a:pt x="29650" y="12881"/>
                  </a:lnTo>
                  <a:lnTo>
                    <a:pt x="29403" y="12094"/>
                  </a:lnTo>
                  <a:lnTo>
                    <a:pt x="29133" y="11308"/>
                  </a:lnTo>
                  <a:lnTo>
                    <a:pt x="28976" y="10926"/>
                  </a:lnTo>
                  <a:lnTo>
                    <a:pt x="28819" y="10543"/>
                  </a:lnTo>
                  <a:lnTo>
                    <a:pt x="28639" y="10184"/>
                  </a:lnTo>
                  <a:lnTo>
                    <a:pt x="28437" y="9847"/>
                  </a:lnTo>
                  <a:lnTo>
                    <a:pt x="28234" y="9509"/>
                  </a:lnTo>
                  <a:lnTo>
                    <a:pt x="28032" y="9172"/>
                  </a:lnTo>
                  <a:lnTo>
                    <a:pt x="27807" y="8880"/>
                  </a:lnTo>
                  <a:lnTo>
                    <a:pt x="27560" y="8588"/>
                  </a:lnTo>
                  <a:lnTo>
                    <a:pt x="27313" y="8318"/>
                  </a:lnTo>
                  <a:lnTo>
                    <a:pt x="27043" y="8071"/>
                  </a:lnTo>
                  <a:lnTo>
                    <a:pt x="26773" y="7868"/>
                  </a:lnTo>
                  <a:lnTo>
                    <a:pt x="26481" y="7666"/>
                  </a:lnTo>
                  <a:lnTo>
                    <a:pt x="26189" y="7486"/>
                  </a:lnTo>
                  <a:lnTo>
                    <a:pt x="25874" y="7351"/>
                  </a:lnTo>
                  <a:lnTo>
                    <a:pt x="25537" y="7261"/>
                  </a:lnTo>
                  <a:lnTo>
                    <a:pt x="25200" y="7172"/>
                  </a:lnTo>
                  <a:lnTo>
                    <a:pt x="24952" y="7149"/>
                  </a:lnTo>
                  <a:lnTo>
                    <a:pt x="24705" y="7149"/>
                  </a:lnTo>
                  <a:lnTo>
                    <a:pt x="24480" y="7172"/>
                  </a:lnTo>
                  <a:lnTo>
                    <a:pt x="24278" y="7217"/>
                  </a:lnTo>
                  <a:lnTo>
                    <a:pt x="24076" y="7284"/>
                  </a:lnTo>
                  <a:lnTo>
                    <a:pt x="23896" y="7374"/>
                  </a:lnTo>
                  <a:lnTo>
                    <a:pt x="23738" y="7464"/>
                  </a:lnTo>
                  <a:lnTo>
                    <a:pt x="23581" y="7599"/>
                  </a:lnTo>
                  <a:lnTo>
                    <a:pt x="23424" y="7734"/>
                  </a:lnTo>
                  <a:lnTo>
                    <a:pt x="23289" y="7891"/>
                  </a:lnTo>
                  <a:lnTo>
                    <a:pt x="23176" y="8071"/>
                  </a:lnTo>
                  <a:lnTo>
                    <a:pt x="23064" y="8251"/>
                  </a:lnTo>
                  <a:lnTo>
                    <a:pt x="22862" y="8678"/>
                  </a:lnTo>
                  <a:lnTo>
                    <a:pt x="22704" y="9105"/>
                  </a:lnTo>
                  <a:lnTo>
                    <a:pt x="22592" y="9577"/>
                  </a:lnTo>
                  <a:lnTo>
                    <a:pt x="22480" y="10071"/>
                  </a:lnTo>
                  <a:lnTo>
                    <a:pt x="22412" y="10566"/>
                  </a:lnTo>
                  <a:lnTo>
                    <a:pt x="22367" y="11038"/>
                  </a:lnTo>
                  <a:lnTo>
                    <a:pt x="22300" y="11960"/>
                  </a:lnTo>
                  <a:lnTo>
                    <a:pt x="22300" y="12746"/>
                  </a:lnTo>
                  <a:lnTo>
                    <a:pt x="22300" y="13758"/>
                  </a:lnTo>
                  <a:lnTo>
                    <a:pt x="22345" y="14747"/>
                  </a:lnTo>
                  <a:lnTo>
                    <a:pt x="22435" y="15759"/>
                  </a:lnTo>
                  <a:lnTo>
                    <a:pt x="22569" y="16748"/>
                  </a:lnTo>
                  <a:lnTo>
                    <a:pt x="22704" y="17759"/>
                  </a:lnTo>
                  <a:lnTo>
                    <a:pt x="22884" y="18748"/>
                  </a:lnTo>
                  <a:lnTo>
                    <a:pt x="23266" y="20726"/>
                  </a:lnTo>
                  <a:lnTo>
                    <a:pt x="23671" y="22682"/>
                  </a:lnTo>
                  <a:lnTo>
                    <a:pt x="23851" y="23671"/>
                  </a:lnTo>
                  <a:lnTo>
                    <a:pt x="24008" y="24660"/>
                  </a:lnTo>
                  <a:lnTo>
                    <a:pt x="24166" y="25672"/>
                  </a:lnTo>
                  <a:lnTo>
                    <a:pt x="24278" y="26661"/>
                  </a:lnTo>
                  <a:lnTo>
                    <a:pt x="24368" y="27650"/>
                  </a:lnTo>
                  <a:lnTo>
                    <a:pt x="24390" y="28662"/>
                  </a:lnTo>
                  <a:lnTo>
                    <a:pt x="24121" y="28010"/>
                  </a:lnTo>
                  <a:lnTo>
                    <a:pt x="23806" y="27268"/>
                  </a:lnTo>
                  <a:lnTo>
                    <a:pt x="23424" y="26459"/>
                  </a:lnTo>
                  <a:lnTo>
                    <a:pt x="22997" y="25604"/>
                  </a:lnTo>
                  <a:lnTo>
                    <a:pt x="22075" y="23851"/>
                  </a:lnTo>
                  <a:lnTo>
                    <a:pt x="21131" y="22075"/>
                  </a:lnTo>
                  <a:lnTo>
                    <a:pt x="20232" y="20479"/>
                  </a:lnTo>
                  <a:lnTo>
                    <a:pt x="19445" y="19130"/>
                  </a:lnTo>
                  <a:lnTo>
                    <a:pt x="18883" y="18164"/>
                  </a:lnTo>
                  <a:lnTo>
                    <a:pt x="18613" y="17737"/>
                  </a:lnTo>
                  <a:lnTo>
                    <a:pt x="18613" y="17692"/>
                  </a:lnTo>
                  <a:lnTo>
                    <a:pt x="18591" y="17602"/>
                  </a:lnTo>
                  <a:lnTo>
                    <a:pt x="18478" y="17220"/>
                  </a:lnTo>
                  <a:lnTo>
                    <a:pt x="18276" y="16658"/>
                  </a:lnTo>
                  <a:lnTo>
                    <a:pt x="17984" y="15916"/>
                  </a:lnTo>
                  <a:lnTo>
                    <a:pt x="17602" y="15039"/>
                  </a:lnTo>
                  <a:lnTo>
                    <a:pt x="17175" y="14028"/>
                  </a:lnTo>
                  <a:lnTo>
                    <a:pt x="16658" y="12926"/>
                  </a:lnTo>
                  <a:lnTo>
                    <a:pt x="16073" y="11757"/>
                  </a:lnTo>
                  <a:lnTo>
                    <a:pt x="15444" y="10543"/>
                  </a:lnTo>
                  <a:lnTo>
                    <a:pt x="14769" y="9330"/>
                  </a:lnTo>
                  <a:lnTo>
                    <a:pt x="14050" y="8138"/>
                  </a:lnTo>
                  <a:lnTo>
                    <a:pt x="13668" y="7531"/>
                  </a:lnTo>
                  <a:lnTo>
                    <a:pt x="13286" y="6969"/>
                  </a:lnTo>
                  <a:lnTo>
                    <a:pt x="12904" y="6407"/>
                  </a:lnTo>
                  <a:lnTo>
                    <a:pt x="12499" y="5868"/>
                  </a:lnTo>
                  <a:lnTo>
                    <a:pt x="12117" y="5373"/>
                  </a:lnTo>
                  <a:lnTo>
                    <a:pt x="11712" y="4879"/>
                  </a:lnTo>
                  <a:lnTo>
                    <a:pt x="11308" y="4429"/>
                  </a:lnTo>
                  <a:lnTo>
                    <a:pt x="10903" y="4002"/>
                  </a:lnTo>
                  <a:lnTo>
                    <a:pt x="10498" y="3620"/>
                  </a:lnTo>
                  <a:lnTo>
                    <a:pt x="10094" y="3283"/>
                  </a:lnTo>
                  <a:lnTo>
                    <a:pt x="9217" y="2631"/>
                  </a:lnTo>
                  <a:lnTo>
                    <a:pt x="8722" y="2271"/>
                  </a:lnTo>
                  <a:lnTo>
                    <a:pt x="8183" y="1911"/>
                  </a:lnTo>
                  <a:lnTo>
                    <a:pt x="7621" y="1552"/>
                  </a:lnTo>
                  <a:lnTo>
                    <a:pt x="7037" y="1192"/>
                  </a:lnTo>
                  <a:lnTo>
                    <a:pt x="6430" y="877"/>
                  </a:lnTo>
                  <a:lnTo>
                    <a:pt x="5823" y="608"/>
                  </a:lnTo>
                  <a:lnTo>
                    <a:pt x="5193" y="360"/>
                  </a:lnTo>
                  <a:lnTo>
                    <a:pt x="4879" y="248"/>
                  </a:lnTo>
                  <a:lnTo>
                    <a:pt x="4564" y="158"/>
                  </a:lnTo>
                  <a:lnTo>
                    <a:pt x="4272" y="91"/>
                  </a:lnTo>
                  <a:lnTo>
                    <a:pt x="3957" y="46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375075" y="2013950"/>
              <a:ext cx="279325" cy="243375"/>
            </a:xfrm>
            <a:custGeom>
              <a:avLst/>
              <a:gdLst/>
              <a:ahLst/>
              <a:cxnLst/>
              <a:rect l="l" t="t" r="r" b="b"/>
              <a:pathLst>
                <a:path w="11173" h="9735" extrusionOk="0">
                  <a:moveTo>
                    <a:pt x="563" y="1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8" y="136"/>
                  </a:lnTo>
                  <a:lnTo>
                    <a:pt x="158" y="226"/>
                  </a:lnTo>
                  <a:lnTo>
                    <a:pt x="90" y="316"/>
                  </a:lnTo>
                  <a:lnTo>
                    <a:pt x="46" y="406"/>
                  </a:lnTo>
                  <a:lnTo>
                    <a:pt x="1" y="518"/>
                  </a:lnTo>
                  <a:lnTo>
                    <a:pt x="1" y="608"/>
                  </a:lnTo>
                  <a:lnTo>
                    <a:pt x="23" y="720"/>
                  </a:lnTo>
                  <a:lnTo>
                    <a:pt x="68" y="855"/>
                  </a:lnTo>
                  <a:lnTo>
                    <a:pt x="158" y="968"/>
                  </a:lnTo>
                  <a:lnTo>
                    <a:pt x="720" y="1552"/>
                  </a:lnTo>
                  <a:lnTo>
                    <a:pt x="1282" y="2159"/>
                  </a:lnTo>
                  <a:lnTo>
                    <a:pt x="1866" y="2721"/>
                  </a:lnTo>
                  <a:lnTo>
                    <a:pt x="2473" y="3305"/>
                  </a:lnTo>
                  <a:lnTo>
                    <a:pt x="3080" y="3867"/>
                  </a:lnTo>
                  <a:lnTo>
                    <a:pt x="3710" y="4407"/>
                  </a:lnTo>
                  <a:lnTo>
                    <a:pt x="4968" y="5508"/>
                  </a:lnTo>
                  <a:lnTo>
                    <a:pt x="6250" y="6565"/>
                  </a:lnTo>
                  <a:lnTo>
                    <a:pt x="7553" y="7576"/>
                  </a:lnTo>
                  <a:lnTo>
                    <a:pt x="10184" y="9599"/>
                  </a:lnTo>
                  <a:lnTo>
                    <a:pt x="10296" y="9667"/>
                  </a:lnTo>
                  <a:lnTo>
                    <a:pt x="10408" y="9712"/>
                  </a:lnTo>
                  <a:lnTo>
                    <a:pt x="10543" y="9734"/>
                  </a:lnTo>
                  <a:lnTo>
                    <a:pt x="10656" y="9712"/>
                  </a:lnTo>
                  <a:lnTo>
                    <a:pt x="10768" y="9689"/>
                  </a:lnTo>
                  <a:lnTo>
                    <a:pt x="10858" y="9622"/>
                  </a:lnTo>
                  <a:lnTo>
                    <a:pt x="10948" y="9555"/>
                  </a:lnTo>
                  <a:lnTo>
                    <a:pt x="11038" y="9465"/>
                  </a:lnTo>
                  <a:lnTo>
                    <a:pt x="11105" y="9375"/>
                  </a:lnTo>
                  <a:lnTo>
                    <a:pt x="11150" y="9285"/>
                  </a:lnTo>
                  <a:lnTo>
                    <a:pt x="11173" y="9172"/>
                  </a:lnTo>
                  <a:lnTo>
                    <a:pt x="11173" y="9060"/>
                  </a:lnTo>
                  <a:lnTo>
                    <a:pt x="11150" y="8948"/>
                  </a:lnTo>
                  <a:lnTo>
                    <a:pt x="11105" y="8835"/>
                  </a:lnTo>
                  <a:lnTo>
                    <a:pt x="11038" y="8723"/>
                  </a:lnTo>
                  <a:lnTo>
                    <a:pt x="10948" y="8633"/>
                  </a:lnTo>
                  <a:lnTo>
                    <a:pt x="8385" y="6677"/>
                  </a:lnTo>
                  <a:lnTo>
                    <a:pt x="7104" y="5666"/>
                  </a:lnTo>
                  <a:lnTo>
                    <a:pt x="5845" y="4632"/>
                  </a:lnTo>
                  <a:lnTo>
                    <a:pt x="4609" y="3575"/>
                  </a:lnTo>
                  <a:lnTo>
                    <a:pt x="3395" y="2496"/>
                  </a:lnTo>
                  <a:lnTo>
                    <a:pt x="2810" y="1934"/>
                  </a:lnTo>
                  <a:lnTo>
                    <a:pt x="2248" y="1372"/>
                  </a:lnTo>
                  <a:lnTo>
                    <a:pt x="1686" y="788"/>
                  </a:lnTo>
                  <a:lnTo>
                    <a:pt x="1147" y="203"/>
                  </a:lnTo>
                  <a:lnTo>
                    <a:pt x="1035" y="113"/>
                  </a:lnTo>
                  <a:lnTo>
                    <a:pt x="922" y="4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787000" y="1931350"/>
              <a:ext cx="154575" cy="283825"/>
            </a:xfrm>
            <a:custGeom>
              <a:avLst/>
              <a:gdLst/>
              <a:ahLst/>
              <a:cxnLst/>
              <a:rect l="l" t="t" r="r" b="b"/>
              <a:pathLst>
                <a:path w="6183" h="11353" extrusionOk="0">
                  <a:moveTo>
                    <a:pt x="5418" y="0"/>
                  </a:moveTo>
                  <a:lnTo>
                    <a:pt x="5306" y="45"/>
                  </a:lnTo>
                  <a:lnTo>
                    <a:pt x="5193" y="90"/>
                  </a:lnTo>
                  <a:lnTo>
                    <a:pt x="5103" y="158"/>
                  </a:lnTo>
                  <a:lnTo>
                    <a:pt x="5036" y="248"/>
                  </a:lnTo>
                  <a:lnTo>
                    <a:pt x="4969" y="360"/>
                  </a:lnTo>
                  <a:lnTo>
                    <a:pt x="4946" y="495"/>
                  </a:lnTo>
                  <a:lnTo>
                    <a:pt x="4879" y="810"/>
                  </a:lnTo>
                  <a:lnTo>
                    <a:pt x="4811" y="1102"/>
                  </a:lnTo>
                  <a:lnTo>
                    <a:pt x="4699" y="1417"/>
                  </a:lnTo>
                  <a:lnTo>
                    <a:pt x="4586" y="1709"/>
                  </a:lnTo>
                  <a:lnTo>
                    <a:pt x="4339" y="2293"/>
                  </a:lnTo>
                  <a:lnTo>
                    <a:pt x="4047" y="2855"/>
                  </a:lnTo>
                  <a:lnTo>
                    <a:pt x="3417" y="3979"/>
                  </a:lnTo>
                  <a:lnTo>
                    <a:pt x="3103" y="4541"/>
                  </a:lnTo>
                  <a:lnTo>
                    <a:pt x="2833" y="5081"/>
                  </a:lnTo>
                  <a:lnTo>
                    <a:pt x="2181" y="6429"/>
                  </a:lnTo>
                  <a:lnTo>
                    <a:pt x="1529" y="7733"/>
                  </a:lnTo>
                  <a:lnTo>
                    <a:pt x="832" y="9037"/>
                  </a:lnTo>
                  <a:lnTo>
                    <a:pt x="473" y="9689"/>
                  </a:lnTo>
                  <a:lnTo>
                    <a:pt x="91" y="10318"/>
                  </a:lnTo>
                  <a:lnTo>
                    <a:pt x="23" y="10453"/>
                  </a:lnTo>
                  <a:lnTo>
                    <a:pt x="1" y="10566"/>
                  </a:lnTo>
                  <a:lnTo>
                    <a:pt x="1" y="10701"/>
                  </a:lnTo>
                  <a:lnTo>
                    <a:pt x="1" y="10813"/>
                  </a:lnTo>
                  <a:lnTo>
                    <a:pt x="46" y="10925"/>
                  </a:lnTo>
                  <a:lnTo>
                    <a:pt x="113" y="11038"/>
                  </a:lnTo>
                  <a:lnTo>
                    <a:pt x="180" y="11128"/>
                  </a:lnTo>
                  <a:lnTo>
                    <a:pt x="270" y="11218"/>
                  </a:lnTo>
                  <a:lnTo>
                    <a:pt x="360" y="11262"/>
                  </a:lnTo>
                  <a:lnTo>
                    <a:pt x="473" y="11330"/>
                  </a:lnTo>
                  <a:lnTo>
                    <a:pt x="563" y="11352"/>
                  </a:lnTo>
                  <a:lnTo>
                    <a:pt x="675" y="11352"/>
                  </a:lnTo>
                  <a:lnTo>
                    <a:pt x="787" y="11330"/>
                  </a:lnTo>
                  <a:lnTo>
                    <a:pt x="877" y="11285"/>
                  </a:lnTo>
                  <a:lnTo>
                    <a:pt x="990" y="11195"/>
                  </a:lnTo>
                  <a:lnTo>
                    <a:pt x="1057" y="11083"/>
                  </a:lnTo>
                  <a:lnTo>
                    <a:pt x="1462" y="10408"/>
                  </a:lnTo>
                  <a:lnTo>
                    <a:pt x="1844" y="9734"/>
                  </a:lnTo>
                  <a:lnTo>
                    <a:pt x="2586" y="8363"/>
                  </a:lnTo>
                  <a:lnTo>
                    <a:pt x="3283" y="6991"/>
                  </a:lnTo>
                  <a:lnTo>
                    <a:pt x="3957" y="5575"/>
                  </a:lnTo>
                  <a:lnTo>
                    <a:pt x="4272" y="4991"/>
                  </a:lnTo>
                  <a:lnTo>
                    <a:pt x="4586" y="4406"/>
                  </a:lnTo>
                  <a:lnTo>
                    <a:pt x="4924" y="3799"/>
                  </a:lnTo>
                  <a:lnTo>
                    <a:pt x="5238" y="3193"/>
                  </a:lnTo>
                  <a:lnTo>
                    <a:pt x="5553" y="2586"/>
                  </a:lnTo>
                  <a:lnTo>
                    <a:pt x="5800" y="1979"/>
                  </a:lnTo>
                  <a:lnTo>
                    <a:pt x="5913" y="1664"/>
                  </a:lnTo>
                  <a:lnTo>
                    <a:pt x="6025" y="1349"/>
                  </a:lnTo>
                  <a:lnTo>
                    <a:pt x="6092" y="1012"/>
                  </a:lnTo>
                  <a:lnTo>
                    <a:pt x="6160" y="697"/>
                  </a:lnTo>
                  <a:lnTo>
                    <a:pt x="6182" y="540"/>
                  </a:lnTo>
                  <a:lnTo>
                    <a:pt x="6160" y="428"/>
                  </a:lnTo>
                  <a:lnTo>
                    <a:pt x="6115" y="315"/>
                  </a:lnTo>
                  <a:lnTo>
                    <a:pt x="6048" y="225"/>
                  </a:lnTo>
                  <a:lnTo>
                    <a:pt x="5958" y="135"/>
                  </a:lnTo>
                  <a:lnTo>
                    <a:pt x="5868" y="68"/>
                  </a:lnTo>
                  <a:lnTo>
                    <a:pt x="5755" y="45"/>
                  </a:lnTo>
                  <a:lnTo>
                    <a:pt x="564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5699900" y="1541325"/>
              <a:ext cx="164675" cy="364750"/>
            </a:xfrm>
            <a:custGeom>
              <a:avLst/>
              <a:gdLst/>
              <a:ahLst/>
              <a:cxnLst/>
              <a:rect l="l" t="t" r="r" b="b"/>
              <a:pathLst>
                <a:path w="6587" h="14590" extrusionOk="0">
                  <a:moveTo>
                    <a:pt x="5845" y="1"/>
                  </a:moveTo>
                  <a:lnTo>
                    <a:pt x="5733" y="23"/>
                  </a:lnTo>
                  <a:lnTo>
                    <a:pt x="5643" y="68"/>
                  </a:lnTo>
                  <a:lnTo>
                    <a:pt x="5553" y="136"/>
                  </a:lnTo>
                  <a:lnTo>
                    <a:pt x="5463" y="248"/>
                  </a:lnTo>
                  <a:lnTo>
                    <a:pt x="5395" y="361"/>
                  </a:lnTo>
                  <a:lnTo>
                    <a:pt x="4766" y="2047"/>
                  </a:lnTo>
                  <a:lnTo>
                    <a:pt x="4114" y="3733"/>
                  </a:lnTo>
                  <a:lnTo>
                    <a:pt x="3440" y="5396"/>
                  </a:lnTo>
                  <a:lnTo>
                    <a:pt x="2765" y="7059"/>
                  </a:lnTo>
                  <a:lnTo>
                    <a:pt x="1394" y="10386"/>
                  </a:lnTo>
                  <a:lnTo>
                    <a:pt x="697" y="12072"/>
                  </a:lnTo>
                  <a:lnTo>
                    <a:pt x="45" y="13736"/>
                  </a:lnTo>
                  <a:lnTo>
                    <a:pt x="0" y="13871"/>
                  </a:lnTo>
                  <a:lnTo>
                    <a:pt x="0" y="14005"/>
                  </a:lnTo>
                  <a:lnTo>
                    <a:pt x="23" y="14118"/>
                  </a:lnTo>
                  <a:lnTo>
                    <a:pt x="68" y="14230"/>
                  </a:lnTo>
                  <a:lnTo>
                    <a:pt x="113" y="14343"/>
                  </a:lnTo>
                  <a:lnTo>
                    <a:pt x="203" y="14410"/>
                  </a:lnTo>
                  <a:lnTo>
                    <a:pt x="293" y="14500"/>
                  </a:lnTo>
                  <a:lnTo>
                    <a:pt x="405" y="14545"/>
                  </a:lnTo>
                  <a:lnTo>
                    <a:pt x="495" y="14590"/>
                  </a:lnTo>
                  <a:lnTo>
                    <a:pt x="742" y="14590"/>
                  </a:lnTo>
                  <a:lnTo>
                    <a:pt x="832" y="14567"/>
                  </a:lnTo>
                  <a:lnTo>
                    <a:pt x="945" y="14522"/>
                  </a:lnTo>
                  <a:lnTo>
                    <a:pt x="1034" y="14455"/>
                  </a:lnTo>
                  <a:lnTo>
                    <a:pt x="1124" y="14365"/>
                  </a:lnTo>
                  <a:lnTo>
                    <a:pt x="1169" y="14230"/>
                  </a:lnTo>
                  <a:lnTo>
                    <a:pt x="1844" y="12567"/>
                  </a:lnTo>
                  <a:lnTo>
                    <a:pt x="2518" y="10881"/>
                  </a:lnTo>
                  <a:lnTo>
                    <a:pt x="3889" y="7554"/>
                  </a:lnTo>
                  <a:lnTo>
                    <a:pt x="4586" y="5891"/>
                  </a:lnTo>
                  <a:lnTo>
                    <a:pt x="5260" y="4227"/>
                  </a:lnTo>
                  <a:lnTo>
                    <a:pt x="5912" y="2541"/>
                  </a:lnTo>
                  <a:lnTo>
                    <a:pt x="6542" y="855"/>
                  </a:lnTo>
                  <a:lnTo>
                    <a:pt x="6564" y="720"/>
                  </a:lnTo>
                  <a:lnTo>
                    <a:pt x="6587" y="585"/>
                  </a:lnTo>
                  <a:lnTo>
                    <a:pt x="6564" y="473"/>
                  </a:lnTo>
                  <a:lnTo>
                    <a:pt x="6519" y="361"/>
                  </a:lnTo>
                  <a:lnTo>
                    <a:pt x="6452" y="271"/>
                  </a:lnTo>
                  <a:lnTo>
                    <a:pt x="6362" y="181"/>
                  </a:lnTo>
                  <a:lnTo>
                    <a:pt x="6272" y="113"/>
                  </a:lnTo>
                  <a:lnTo>
                    <a:pt x="6182" y="46"/>
                  </a:lnTo>
                  <a:lnTo>
                    <a:pt x="6070" y="23"/>
                  </a:lnTo>
                  <a:lnTo>
                    <a:pt x="5957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5363275" y="1659350"/>
              <a:ext cx="252350" cy="235500"/>
            </a:xfrm>
            <a:custGeom>
              <a:avLst/>
              <a:gdLst/>
              <a:ahLst/>
              <a:cxnLst/>
              <a:rect l="l" t="t" r="r" b="b"/>
              <a:pathLst>
                <a:path w="10094" h="9420" extrusionOk="0">
                  <a:moveTo>
                    <a:pt x="518" y="1"/>
                  </a:moveTo>
                  <a:lnTo>
                    <a:pt x="405" y="23"/>
                  </a:lnTo>
                  <a:lnTo>
                    <a:pt x="315" y="91"/>
                  </a:lnTo>
                  <a:lnTo>
                    <a:pt x="225" y="158"/>
                  </a:lnTo>
                  <a:lnTo>
                    <a:pt x="158" y="225"/>
                  </a:lnTo>
                  <a:lnTo>
                    <a:pt x="90" y="338"/>
                  </a:lnTo>
                  <a:lnTo>
                    <a:pt x="45" y="428"/>
                  </a:lnTo>
                  <a:lnTo>
                    <a:pt x="0" y="563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45" y="922"/>
                  </a:lnTo>
                  <a:lnTo>
                    <a:pt x="113" y="1035"/>
                  </a:lnTo>
                  <a:lnTo>
                    <a:pt x="203" y="1125"/>
                  </a:lnTo>
                  <a:lnTo>
                    <a:pt x="2361" y="3215"/>
                  </a:lnTo>
                  <a:lnTo>
                    <a:pt x="4586" y="5283"/>
                  </a:lnTo>
                  <a:lnTo>
                    <a:pt x="6834" y="7284"/>
                  </a:lnTo>
                  <a:lnTo>
                    <a:pt x="9104" y="9262"/>
                  </a:lnTo>
                  <a:lnTo>
                    <a:pt x="9239" y="9352"/>
                  </a:lnTo>
                  <a:lnTo>
                    <a:pt x="9352" y="9397"/>
                  </a:lnTo>
                  <a:lnTo>
                    <a:pt x="9464" y="9419"/>
                  </a:lnTo>
                  <a:lnTo>
                    <a:pt x="9577" y="9397"/>
                  </a:lnTo>
                  <a:lnTo>
                    <a:pt x="9689" y="9374"/>
                  </a:lnTo>
                  <a:lnTo>
                    <a:pt x="9779" y="9307"/>
                  </a:lnTo>
                  <a:lnTo>
                    <a:pt x="9869" y="9240"/>
                  </a:lnTo>
                  <a:lnTo>
                    <a:pt x="9959" y="9172"/>
                  </a:lnTo>
                  <a:lnTo>
                    <a:pt x="10026" y="9060"/>
                  </a:lnTo>
                  <a:lnTo>
                    <a:pt x="10071" y="8970"/>
                  </a:lnTo>
                  <a:lnTo>
                    <a:pt x="10094" y="8857"/>
                  </a:lnTo>
                  <a:lnTo>
                    <a:pt x="10094" y="8722"/>
                  </a:lnTo>
                  <a:lnTo>
                    <a:pt x="10094" y="8610"/>
                  </a:lnTo>
                  <a:lnTo>
                    <a:pt x="10049" y="8498"/>
                  </a:lnTo>
                  <a:lnTo>
                    <a:pt x="9981" y="8385"/>
                  </a:lnTo>
                  <a:lnTo>
                    <a:pt x="9891" y="8295"/>
                  </a:lnTo>
                  <a:lnTo>
                    <a:pt x="7598" y="6317"/>
                  </a:lnTo>
                  <a:lnTo>
                    <a:pt x="5350" y="4294"/>
                  </a:lnTo>
                  <a:lnTo>
                    <a:pt x="3148" y="2249"/>
                  </a:lnTo>
                  <a:lnTo>
                    <a:pt x="967" y="158"/>
                  </a:lnTo>
                  <a:lnTo>
                    <a:pt x="855" y="68"/>
                  </a:lnTo>
                  <a:lnTo>
                    <a:pt x="742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589200" y="1052975"/>
              <a:ext cx="48900" cy="387800"/>
            </a:xfrm>
            <a:custGeom>
              <a:avLst/>
              <a:gdLst/>
              <a:ahLst/>
              <a:cxnLst/>
              <a:rect l="l" t="t" r="r" b="b"/>
              <a:pathLst>
                <a:path w="1956" h="15512" extrusionOk="0">
                  <a:moveTo>
                    <a:pt x="922" y="1"/>
                  </a:moveTo>
                  <a:lnTo>
                    <a:pt x="809" y="23"/>
                  </a:lnTo>
                  <a:lnTo>
                    <a:pt x="697" y="68"/>
                  </a:lnTo>
                  <a:lnTo>
                    <a:pt x="607" y="136"/>
                  </a:lnTo>
                  <a:lnTo>
                    <a:pt x="517" y="203"/>
                  </a:lnTo>
                  <a:lnTo>
                    <a:pt x="450" y="293"/>
                  </a:lnTo>
                  <a:lnTo>
                    <a:pt x="405" y="405"/>
                  </a:lnTo>
                  <a:lnTo>
                    <a:pt x="382" y="540"/>
                  </a:lnTo>
                  <a:lnTo>
                    <a:pt x="382" y="675"/>
                  </a:lnTo>
                  <a:lnTo>
                    <a:pt x="540" y="2406"/>
                  </a:lnTo>
                  <a:lnTo>
                    <a:pt x="652" y="4182"/>
                  </a:lnTo>
                  <a:lnTo>
                    <a:pt x="697" y="5081"/>
                  </a:lnTo>
                  <a:lnTo>
                    <a:pt x="719" y="5980"/>
                  </a:lnTo>
                  <a:lnTo>
                    <a:pt x="742" y="6879"/>
                  </a:lnTo>
                  <a:lnTo>
                    <a:pt x="719" y="7778"/>
                  </a:lnTo>
                  <a:lnTo>
                    <a:pt x="697" y="8678"/>
                  </a:lnTo>
                  <a:lnTo>
                    <a:pt x="674" y="9577"/>
                  </a:lnTo>
                  <a:lnTo>
                    <a:pt x="607" y="10453"/>
                  </a:lnTo>
                  <a:lnTo>
                    <a:pt x="540" y="11353"/>
                  </a:lnTo>
                  <a:lnTo>
                    <a:pt x="427" y="12229"/>
                  </a:lnTo>
                  <a:lnTo>
                    <a:pt x="315" y="13106"/>
                  </a:lnTo>
                  <a:lnTo>
                    <a:pt x="180" y="13983"/>
                  </a:lnTo>
                  <a:lnTo>
                    <a:pt x="23" y="14837"/>
                  </a:lnTo>
                  <a:lnTo>
                    <a:pt x="0" y="14972"/>
                  </a:lnTo>
                  <a:lnTo>
                    <a:pt x="23" y="15107"/>
                  </a:lnTo>
                  <a:lnTo>
                    <a:pt x="67" y="15219"/>
                  </a:lnTo>
                  <a:lnTo>
                    <a:pt x="112" y="15309"/>
                  </a:lnTo>
                  <a:lnTo>
                    <a:pt x="202" y="15376"/>
                  </a:lnTo>
                  <a:lnTo>
                    <a:pt x="292" y="15444"/>
                  </a:lnTo>
                  <a:lnTo>
                    <a:pt x="405" y="15489"/>
                  </a:lnTo>
                  <a:lnTo>
                    <a:pt x="517" y="15511"/>
                  </a:lnTo>
                  <a:lnTo>
                    <a:pt x="742" y="15511"/>
                  </a:lnTo>
                  <a:lnTo>
                    <a:pt x="854" y="15489"/>
                  </a:lnTo>
                  <a:lnTo>
                    <a:pt x="967" y="15421"/>
                  </a:lnTo>
                  <a:lnTo>
                    <a:pt x="1057" y="15354"/>
                  </a:lnTo>
                  <a:lnTo>
                    <a:pt x="1146" y="15264"/>
                  </a:lnTo>
                  <a:lnTo>
                    <a:pt x="1191" y="15152"/>
                  </a:lnTo>
                  <a:lnTo>
                    <a:pt x="1236" y="15017"/>
                  </a:lnTo>
                  <a:lnTo>
                    <a:pt x="1416" y="14140"/>
                  </a:lnTo>
                  <a:lnTo>
                    <a:pt x="1551" y="13263"/>
                  </a:lnTo>
                  <a:lnTo>
                    <a:pt x="1663" y="12364"/>
                  </a:lnTo>
                  <a:lnTo>
                    <a:pt x="1753" y="11465"/>
                  </a:lnTo>
                  <a:lnTo>
                    <a:pt x="1843" y="10566"/>
                  </a:lnTo>
                  <a:lnTo>
                    <a:pt x="1888" y="9644"/>
                  </a:lnTo>
                  <a:lnTo>
                    <a:pt x="1933" y="8723"/>
                  </a:lnTo>
                  <a:lnTo>
                    <a:pt x="1956" y="7801"/>
                  </a:lnTo>
                  <a:lnTo>
                    <a:pt x="1956" y="6879"/>
                  </a:lnTo>
                  <a:lnTo>
                    <a:pt x="1956" y="5958"/>
                  </a:lnTo>
                  <a:lnTo>
                    <a:pt x="1933" y="5036"/>
                  </a:lnTo>
                  <a:lnTo>
                    <a:pt x="1888" y="4114"/>
                  </a:lnTo>
                  <a:lnTo>
                    <a:pt x="1776" y="2294"/>
                  </a:lnTo>
                  <a:lnTo>
                    <a:pt x="1596" y="518"/>
                  </a:lnTo>
                  <a:lnTo>
                    <a:pt x="1574" y="383"/>
                  </a:lnTo>
                  <a:lnTo>
                    <a:pt x="1529" y="270"/>
                  </a:lnTo>
                  <a:lnTo>
                    <a:pt x="1461" y="181"/>
                  </a:lnTo>
                  <a:lnTo>
                    <a:pt x="1371" y="91"/>
                  </a:lnTo>
                  <a:lnTo>
                    <a:pt x="1259" y="46"/>
                  </a:lnTo>
                  <a:lnTo>
                    <a:pt x="1169" y="2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190750" y="1357575"/>
              <a:ext cx="274275" cy="153450"/>
            </a:xfrm>
            <a:custGeom>
              <a:avLst/>
              <a:gdLst/>
              <a:ahLst/>
              <a:cxnLst/>
              <a:rect l="l" t="t" r="r" b="b"/>
              <a:pathLst>
                <a:path w="10971" h="6138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90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68" y="360"/>
                  </a:lnTo>
                  <a:lnTo>
                    <a:pt x="23" y="472"/>
                  </a:lnTo>
                  <a:lnTo>
                    <a:pt x="0" y="585"/>
                  </a:lnTo>
                  <a:lnTo>
                    <a:pt x="0" y="697"/>
                  </a:lnTo>
                  <a:lnTo>
                    <a:pt x="23" y="832"/>
                  </a:lnTo>
                  <a:lnTo>
                    <a:pt x="68" y="944"/>
                  </a:lnTo>
                  <a:lnTo>
                    <a:pt x="135" y="1057"/>
                  </a:lnTo>
                  <a:lnTo>
                    <a:pt x="225" y="1147"/>
                  </a:lnTo>
                  <a:lnTo>
                    <a:pt x="338" y="1237"/>
                  </a:lnTo>
                  <a:lnTo>
                    <a:pt x="1507" y="1911"/>
                  </a:lnTo>
                  <a:lnTo>
                    <a:pt x="2720" y="2563"/>
                  </a:lnTo>
                  <a:lnTo>
                    <a:pt x="3912" y="3215"/>
                  </a:lnTo>
                  <a:lnTo>
                    <a:pt x="5126" y="3822"/>
                  </a:lnTo>
                  <a:lnTo>
                    <a:pt x="6362" y="4429"/>
                  </a:lnTo>
                  <a:lnTo>
                    <a:pt x="7598" y="5013"/>
                  </a:lnTo>
                  <a:lnTo>
                    <a:pt x="8835" y="5553"/>
                  </a:lnTo>
                  <a:lnTo>
                    <a:pt x="10116" y="6092"/>
                  </a:lnTo>
                  <a:lnTo>
                    <a:pt x="10251" y="6115"/>
                  </a:lnTo>
                  <a:lnTo>
                    <a:pt x="10363" y="6137"/>
                  </a:lnTo>
                  <a:lnTo>
                    <a:pt x="10498" y="6115"/>
                  </a:lnTo>
                  <a:lnTo>
                    <a:pt x="10611" y="6070"/>
                  </a:lnTo>
                  <a:lnTo>
                    <a:pt x="10700" y="6025"/>
                  </a:lnTo>
                  <a:lnTo>
                    <a:pt x="10790" y="5935"/>
                  </a:lnTo>
                  <a:lnTo>
                    <a:pt x="10858" y="5845"/>
                  </a:lnTo>
                  <a:lnTo>
                    <a:pt x="10903" y="5732"/>
                  </a:lnTo>
                  <a:lnTo>
                    <a:pt x="10948" y="5643"/>
                  </a:lnTo>
                  <a:lnTo>
                    <a:pt x="10970" y="5508"/>
                  </a:lnTo>
                  <a:lnTo>
                    <a:pt x="10970" y="5395"/>
                  </a:lnTo>
                  <a:lnTo>
                    <a:pt x="10948" y="5305"/>
                  </a:lnTo>
                  <a:lnTo>
                    <a:pt x="10903" y="5193"/>
                  </a:lnTo>
                  <a:lnTo>
                    <a:pt x="10813" y="5103"/>
                  </a:lnTo>
                  <a:lnTo>
                    <a:pt x="10723" y="5013"/>
                  </a:lnTo>
                  <a:lnTo>
                    <a:pt x="10611" y="4946"/>
                  </a:lnTo>
                  <a:lnTo>
                    <a:pt x="9329" y="4429"/>
                  </a:lnTo>
                  <a:lnTo>
                    <a:pt x="8093" y="3867"/>
                  </a:lnTo>
                  <a:lnTo>
                    <a:pt x="6857" y="3305"/>
                  </a:lnTo>
                  <a:lnTo>
                    <a:pt x="5620" y="2698"/>
                  </a:lnTo>
                  <a:lnTo>
                    <a:pt x="4406" y="2068"/>
                  </a:lnTo>
                  <a:lnTo>
                    <a:pt x="3192" y="1439"/>
                  </a:lnTo>
                  <a:lnTo>
                    <a:pt x="2001" y="765"/>
                  </a:lnTo>
                  <a:lnTo>
                    <a:pt x="832" y="90"/>
                  </a:lnTo>
                  <a:lnTo>
                    <a:pt x="697" y="4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106450" y="850675"/>
              <a:ext cx="237750" cy="231000"/>
            </a:xfrm>
            <a:custGeom>
              <a:avLst/>
              <a:gdLst/>
              <a:ahLst/>
              <a:cxnLst/>
              <a:rect l="l" t="t" r="r" b="b"/>
              <a:pathLst>
                <a:path w="9510" h="9240" extrusionOk="0">
                  <a:moveTo>
                    <a:pt x="518" y="0"/>
                  </a:moveTo>
                  <a:lnTo>
                    <a:pt x="405" y="45"/>
                  </a:lnTo>
                  <a:lnTo>
                    <a:pt x="315" y="90"/>
                  </a:lnTo>
                  <a:lnTo>
                    <a:pt x="225" y="180"/>
                  </a:lnTo>
                  <a:lnTo>
                    <a:pt x="135" y="247"/>
                  </a:lnTo>
                  <a:lnTo>
                    <a:pt x="68" y="360"/>
                  </a:lnTo>
                  <a:lnTo>
                    <a:pt x="23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23" y="787"/>
                  </a:lnTo>
                  <a:lnTo>
                    <a:pt x="68" y="899"/>
                  </a:lnTo>
                  <a:lnTo>
                    <a:pt x="135" y="989"/>
                  </a:lnTo>
                  <a:lnTo>
                    <a:pt x="248" y="1079"/>
                  </a:lnTo>
                  <a:lnTo>
                    <a:pt x="1349" y="1888"/>
                  </a:lnTo>
                  <a:lnTo>
                    <a:pt x="2428" y="2720"/>
                  </a:lnTo>
                  <a:lnTo>
                    <a:pt x="2945" y="3147"/>
                  </a:lnTo>
                  <a:lnTo>
                    <a:pt x="3462" y="3574"/>
                  </a:lnTo>
                  <a:lnTo>
                    <a:pt x="3979" y="4024"/>
                  </a:lnTo>
                  <a:lnTo>
                    <a:pt x="4474" y="4496"/>
                  </a:lnTo>
                  <a:lnTo>
                    <a:pt x="4991" y="5036"/>
                  </a:lnTo>
                  <a:lnTo>
                    <a:pt x="5485" y="5597"/>
                  </a:lnTo>
                  <a:lnTo>
                    <a:pt x="5980" y="6159"/>
                  </a:lnTo>
                  <a:lnTo>
                    <a:pt x="6452" y="6744"/>
                  </a:lnTo>
                  <a:lnTo>
                    <a:pt x="7396" y="7913"/>
                  </a:lnTo>
                  <a:lnTo>
                    <a:pt x="7868" y="8475"/>
                  </a:lnTo>
                  <a:lnTo>
                    <a:pt x="8363" y="9037"/>
                  </a:lnTo>
                  <a:lnTo>
                    <a:pt x="8475" y="9127"/>
                  </a:lnTo>
                  <a:lnTo>
                    <a:pt x="8588" y="9194"/>
                  </a:lnTo>
                  <a:lnTo>
                    <a:pt x="8700" y="9217"/>
                  </a:lnTo>
                  <a:lnTo>
                    <a:pt x="8835" y="9239"/>
                  </a:lnTo>
                  <a:lnTo>
                    <a:pt x="8947" y="9239"/>
                  </a:lnTo>
                  <a:lnTo>
                    <a:pt x="9060" y="9194"/>
                  </a:lnTo>
                  <a:lnTo>
                    <a:pt x="9172" y="9149"/>
                  </a:lnTo>
                  <a:lnTo>
                    <a:pt x="9262" y="9082"/>
                  </a:lnTo>
                  <a:lnTo>
                    <a:pt x="9352" y="9014"/>
                  </a:lnTo>
                  <a:lnTo>
                    <a:pt x="9419" y="8924"/>
                  </a:lnTo>
                  <a:lnTo>
                    <a:pt x="9487" y="8834"/>
                  </a:lnTo>
                  <a:lnTo>
                    <a:pt x="9509" y="8722"/>
                  </a:lnTo>
                  <a:lnTo>
                    <a:pt x="9509" y="8610"/>
                  </a:lnTo>
                  <a:lnTo>
                    <a:pt x="9487" y="8497"/>
                  </a:lnTo>
                  <a:lnTo>
                    <a:pt x="9442" y="8385"/>
                  </a:lnTo>
                  <a:lnTo>
                    <a:pt x="9352" y="8273"/>
                  </a:lnTo>
                  <a:lnTo>
                    <a:pt x="8880" y="7755"/>
                  </a:lnTo>
                  <a:lnTo>
                    <a:pt x="8430" y="7216"/>
                  </a:lnTo>
                  <a:lnTo>
                    <a:pt x="7531" y="6115"/>
                  </a:lnTo>
                  <a:lnTo>
                    <a:pt x="6609" y="5013"/>
                  </a:lnTo>
                  <a:lnTo>
                    <a:pt x="6160" y="4474"/>
                  </a:lnTo>
                  <a:lnTo>
                    <a:pt x="5665" y="3957"/>
                  </a:lnTo>
                  <a:lnTo>
                    <a:pt x="5126" y="3440"/>
                  </a:lnTo>
                  <a:lnTo>
                    <a:pt x="4586" y="2922"/>
                  </a:lnTo>
                  <a:lnTo>
                    <a:pt x="4002" y="2428"/>
                  </a:lnTo>
                  <a:lnTo>
                    <a:pt x="3417" y="1933"/>
                  </a:lnTo>
                  <a:lnTo>
                    <a:pt x="2833" y="1461"/>
                  </a:lnTo>
                  <a:lnTo>
                    <a:pt x="2226" y="1012"/>
                  </a:lnTo>
                  <a:lnTo>
                    <a:pt x="1012" y="113"/>
                  </a:lnTo>
                  <a:lnTo>
                    <a:pt x="900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423900" y="1135025"/>
              <a:ext cx="909850" cy="1657850"/>
            </a:xfrm>
            <a:custGeom>
              <a:avLst/>
              <a:gdLst/>
              <a:ahLst/>
              <a:cxnLst/>
              <a:rect l="l" t="t" r="r" b="b"/>
              <a:pathLst>
                <a:path w="36394" h="66314" extrusionOk="0">
                  <a:moveTo>
                    <a:pt x="13420" y="1"/>
                  </a:moveTo>
                  <a:lnTo>
                    <a:pt x="13038" y="46"/>
                  </a:lnTo>
                  <a:lnTo>
                    <a:pt x="12701" y="113"/>
                  </a:lnTo>
                  <a:lnTo>
                    <a:pt x="12409" y="225"/>
                  </a:lnTo>
                  <a:lnTo>
                    <a:pt x="12117" y="383"/>
                  </a:lnTo>
                  <a:lnTo>
                    <a:pt x="11869" y="585"/>
                  </a:lnTo>
                  <a:lnTo>
                    <a:pt x="11645" y="810"/>
                  </a:lnTo>
                  <a:lnTo>
                    <a:pt x="11465" y="1057"/>
                  </a:lnTo>
                  <a:lnTo>
                    <a:pt x="11285" y="1327"/>
                  </a:lnTo>
                  <a:lnTo>
                    <a:pt x="11128" y="1642"/>
                  </a:lnTo>
                  <a:lnTo>
                    <a:pt x="11015" y="1956"/>
                  </a:lnTo>
                  <a:lnTo>
                    <a:pt x="10903" y="2316"/>
                  </a:lnTo>
                  <a:lnTo>
                    <a:pt x="10835" y="2676"/>
                  </a:lnTo>
                  <a:lnTo>
                    <a:pt x="10768" y="3080"/>
                  </a:lnTo>
                  <a:lnTo>
                    <a:pt x="10723" y="3485"/>
                  </a:lnTo>
                  <a:lnTo>
                    <a:pt x="10700" y="3889"/>
                  </a:lnTo>
                  <a:lnTo>
                    <a:pt x="10678" y="4339"/>
                  </a:lnTo>
                  <a:lnTo>
                    <a:pt x="10678" y="4766"/>
                  </a:lnTo>
                  <a:lnTo>
                    <a:pt x="10700" y="5216"/>
                  </a:lnTo>
                  <a:lnTo>
                    <a:pt x="10768" y="6137"/>
                  </a:lnTo>
                  <a:lnTo>
                    <a:pt x="10880" y="7082"/>
                  </a:lnTo>
                  <a:lnTo>
                    <a:pt x="11015" y="8003"/>
                  </a:lnTo>
                  <a:lnTo>
                    <a:pt x="11172" y="8902"/>
                  </a:lnTo>
                  <a:lnTo>
                    <a:pt x="11352" y="9779"/>
                  </a:lnTo>
                  <a:lnTo>
                    <a:pt x="11555" y="10588"/>
                  </a:lnTo>
                  <a:lnTo>
                    <a:pt x="10790" y="10408"/>
                  </a:lnTo>
                  <a:lnTo>
                    <a:pt x="9914" y="10206"/>
                  </a:lnTo>
                  <a:lnTo>
                    <a:pt x="8947" y="10026"/>
                  </a:lnTo>
                  <a:lnTo>
                    <a:pt x="7936" y="9846"/>
                  </a:lnTo>
                  <a:lnTo>
                    <a:pt x="6857" y="9689"/>
                  </a:lnTo>
                  <a:lnTo>
                    <a:pt x="5800" y="9577"/>
                  </a:lnTo>
                  <a:lnTo>
                    <a:pt x="5261" y="9532"/>
                  </a:lnTo>
                  <a:lnTo>
                    <a:pt x="4743" y="9509"/>
                  </a:lnTo>
                  <a:lnTo>
                    <a:pt x="3732" y="9509"/>
                  </a:lnTo>
                  <a:lnTo>
                    <a:pt x="3260" y="9532"/>
                  </a:lnTo>
                  <a:lnTo>
                    <a:pt x="2788" y="9599"/>
                  </a:lnTo>
                  <a:lnTo>
                    <a:pt x="2361" y="9667"/>
                  </a:lnTo>
                  <a:lnTo>
                    <a:pt x="1956" y="9757"/>
                  </a:lnTo>
                  <a:lnTo>
                    <a:pt x="1574" y="9869"/>
                  </a:lnTo>
                  <a:lnTo>
                    <a:pt x="1237" y="10026"/>
                  </a:lnTo>
                  <a:lnTo>
                    <a:pt x="922" y="10206"/>
                  </a:lnTo>
                  <a:lnTo>
                    <a:pt x="652" y="10408"/>
                  </a:lnTo>
                  <a:lnTo>
                    <a:pt x="517" y="10521"/>
                  </a:lnTo>
                  <a:lnTo>
                    <a:pt x="428" y="10633"/>
                  </a:lnTo>
                  <a:lnTo>
                    <a:pt x="315" y="10768"/>
                  </a:lnTo>
                  <a:lnTo>
                    <a:pt x="248" y="10903"/>
                  </a:lnTo>
                  <a:lnTo>
                    <a:pt x="180" y="11060"/>
                  </a:lnTo>
                  <a:lnTo>
                    <a:pt x="113" y="11218"/>
                  </a:lnTo>
                  <a:lnTo>
                    <a:pt x="68" y="11375"/>
                  </a:lnTo>
                  <a:lnTo>
                    <a:pt x="23" y="11555"/>
                  </a:lnTo>
                  <a:lnTo>
                    <a:pt x="23" y="11735"/>
                  </a:lnTo>
                  <a:lnTo>
                    <a:pt x="0" y="11937"/>
                  </a:lnTo>
                  <a:lnTo>
                    <a:pt x="23" y="12139"/>
                  </a:lnTo>
                  <a:lnTo>
                    <a:pt x="45" y="12342"/>
                  </a:lnTo>
                  <a:lnTo>
                    <a:pt x="90" y="12566"/>
                  </a:lnTo>
                  <a:lnTo>
                    <a:pt x="158" y="12814"/>
                  </a:lnTo>
                  <a:lnTo>
                    <a:pt x="315" y="13308"/>
                  </a:lnTo>
                  <a:lnTo>
                    <a:pt x="383" y="13466"/>
                  </a:lnTo>
                  <a:lnTo>
                    <a:pt x="472" y="13623"/>
                  </a:lnTo>
                  <a:lnTo>
                    <a:pt x="585" y="13758"/>
                  </a:lnTo>
                  <a:lnTo>
                    <a:pt x="697" y="13893"/>
                  </a:lnTo>
                  <a:lnTo>
                    <a:pt x="810" y="14028"/>
                  </a:lnTo>
                  <a:lnTo>
                    <a:pt x="945" y="14140"/>
                  </a:lnTo>
                  <a:lnTo>
                    <a:pt x="1259" y="14342"/>
                  </a:lnTo>
                  <a:lnTo>
                    <a:pt x="1596" y="14522"/>
                  </a:lnTo>
                  <a:lnTo>
                    <a:pt x="1979" y="14679"/>
                  </a:lnTo>
                  <a:lnTo>
                    <a:pt x="2406" y="14792"/>
                  </a:lnTo>
                  <a:lnTo>
                    <a:pt x="2855" y="14859"/>
                  </a:lnTo>
                  <a:lnTo>
                    <a:pt x="3327" y="14927"/>
                  </a:lnTo>
                  <a:lnTo>
                    <a:pt x="3822" y="14949"/>
                  </a:lnTo>
                  <a:lnTo>
                    <a:pt x="4339" y="14972"/>
                  </a:lnTo>
                  <a:lnTo>
                    <a:pt x="4878" y="14949"/>
                  </a:lnTo>
                  <a:lnTo>
                    <a:pt x="5418" y="14927"/>
                  </a:lnTo>
                  <a:lnTo>
                    <a:pt x="5980" y="14882"/>
                  </a:lnTo>
                  <a:lnTo>
                    <a:pt x="7104" y="14747"/>
                  </a:lnTo>
                  <a:lnTo>
                    <a:pt x="8205" y="14567"/>
                  </a:lnTo>
                  <a:lnTo>
                    <a:pt x="9262" y="14365"/>
                  </a:lnTo>
                  <a:lnTo>
                    <a:pt x="10251" y="14140"/>
                  </a:lnTo>
                  <a:lnTo>
                    <a:pt x="11128" y="13938"/>
                  </a:lnTo>
                  <a:lnTo>
                    <a:pt x="11869" y="13735"/>
                  </a:lnTo>
                  <a:lnTo>
                    <a:pt x="12454" y="13556"/>
                  </a:lnTo>
                  <a:lnTo>
                    <a:pt x="12858" y="13421"/>
                  </a:lnTo>
                  <a:lnTo>
                    <a:pt x="13016" y="13376"/>
                  </a:lnTo>
                  <a:lnTo>
                    <a:pt x="13375" y="13758"/>
                  </a:lnTo>
                  <a:lnTo>
                    <a:pt x="13713" y="14162"/>
                  </a:lnTo>
                  <a:lnTo>
                    <a:pt x="14050" y="14567"/>
                  </a:lnTo>
                  <a:lnTo>
                    <a:pt x="14365" y="14994"/>
                  </a:lnTo>
                  <a:lnTo>
                    <a:pt x="14657" y="15421"/>
                  </a:lnTo>
                  <a:lnTo>
                    <a:pt x="14949" y="15871"/>
                  </a:lnTo>
                  <a:lnTo>
                    <a:pt x="15511" y="16770"/>
                  </a:lnTo>
                  <a:lnTo>
                    <a:pt x="16028" y="17714"/>
                  </a:lnTo>
                  <a:lnTo>
                    <a:pt x="16523" y="18681"/>
                  </a:lnTo>
                  <a:lnTo>
                    <a:pt x="16972" y="19670"/>
                  </a:lnTo>
                  <a:lnTo>
                    <a:pt x="17399" y="20659"/>
                  </a:lnTo>
                  <a:lnTo>
                    <a:pt x="17152" y="20502"/>
                  </a:lnTo>
                  <a:lnTo>
                    <a:pt x="16927" y="20344"/>
                  </a:lnTo>
                  <a:lnTo>
                    <a:pt x="16680" y="20187"/>
                  </a:lnTo>
                  <a:lnTo>
                    <a:pt x="16410" y="20052"/>
                  </a:lnTo>
                  <a:lnTo>
                    <a:pt x="15871" y="19827"/>
                  </a:lnTo>
                  <a:lnTo>
                    <a:pt x="15309" y="19647"/>
                  </a:lnTo>
                  <a:lnTo>
                    <a:pt x="14724" y="19490"/>
                  </a:lnTo>
                  <a:lnTo>
                    <a:pt x="14162" y="19355"/>
                  </a:lnTo>
                  <a:lnTo>
                    <a:pt x="13623" y="19265"/>
                  </a:lnTo>
                  <a:lnTo>
                    <a:pt x="13083" y="19175"/>
                  </a:lnTo>
                  <a:lnTo>
                    <a:pt x="12431" y="19108"/>
                  </a:lnTo>
                  <a:lnTo>
                    <a:pt x="11712" y="19063"/>
                  </a:lnTo>
                  <a:lnTo>
                    <a:pt x="11330" y="19040"/>
                  </a:lnTo>
                  <a:lnTo>
                    <a:pt x="10543" y="19040"/>
                  </a:lnTo>
                  <a:lnTo>
                    <a:pt x="10161" y="19085"/>
                  </a:lnTo>
                  <a:lnTo>
                    <a:pt x="9756" y="19130"/>
                  </a:lnTo>
                  <a:lnTo>
                    <a:pt x="9397" y="19220"/>
                  </a:lnTo>
                  <a:lnTo>
                    <a:pt x="9037" y="19310"/>
                  </a:lnTo>
                  <a:lnTo>
                    <a:pt x="8700" y="19445"/>
                  </a:lnTo>
                  <a:lnTo>
                    <a:pt x="8385" y="19602"/>
                  </a:lnTo>
                  <a:lnTo>
                    <a:pt x="8093" y="19805"/>
                  </a:lnTo>
                  <a:lnTo>
                    <a:pt x="7823" y="20029"/>
                  </a:lnTo>
                  <a:lnTo>
                    <a:pt x="7711" y="20164"/>
                  </a:lnTo>
                  <a:lnTo>
                    <a:pt x="7621" y="20299"/>
                  </a:lnTo>
                  <a:lnTo>
                    <a:pt x="7486" y="20502"/>
                  </a:lnTo>
                  <a:lnTo>
                    <a:pt x="7396" y="20681"/>
                  </a:lnTo>
                  <a:lnTo>
                    <a:pt x="7329" y="20861"/>
                  </a:lnTo>
                  <a:lnTo>
                    <a:pt x="7284" y="21041"/>
                  </a:lnTo>
                  <a:lnTo>
                    <a:pt x="7261" y="21221"/>
                  </a:lnTo>
                  <a:lnTo>
                    <a:pt x="7239" y="21401"/>
                  </a:lnTo>
                  <a:lnTo>
                    <a:pt x="7261" y="21558"/>
                  </a:lnTo>
                  <a:lnTo>
                    <a:pt x="7284" y="21715"/>
                  </a:lnTo>
                  <a:lnTo>
                    <a:pt x="7351" y="21873"/>
                  </a:lnTo>
                  <a:lnTo>
                    <a:pt x="7419" y="22030"/>
                  </a:lnTo>
                  <a:lnTo>
                    <a:pt x="7486" y="22165"/>
                  </a:lnTo>
                  <a:lnTo>
                    <a:pt x="7598" y="22322"/>
                  </a:lnTo>
                  <a:lnTo>
                    <a:pt x="7823" y="22592"/>
                  </a:lnTo>
                  <a:lnTo>
                    <a:pt x="8093" y="22839"/>
                  </a:lnTo>
                  <a:lnTo>
                    <a:pt x="8408" y="23064"/>
                  </a:lnTo>
                  <a:lnTo>
                    <a:pt x="8745" y="23266"/>
                  </a:lnTo>
                  <a:lnTo>
                    <a:pt x="9104" y="23469"/>
                  </a:lnTo>
                  <a:lnTo>
                    <a:pt x="9464" y="23626"/>
                  </a:lnTo>
                  <a:lnTo>
                    <a:pt x="9824" y="23783"/>
                  </a:lnTo>
                  <a:lnTo>
                    <a:pt x="10161" y="23896"/>
                  </a:lnTo>
                  <a:lnTo>
                    <a:pt x="10498" y="24008"/>
                  </a:lnTo>
                  <a:lnTo>
                    <a:pt x="10813" y="24098"/>
                  </a:lnTo>
                  <a:lnTo>
                    <a:pt x="11734" y="24301"/>
                  </a:lnTo>
                  <a:lnTo>
                    <a:pt x="12207" y="24390"/>
                  </a:lnTo>
                  <a:lnTo>
                    <a:pt x="12701" y="24458"/>
                  </a:lnTo>
                  <a:lnTo>
                    <a:pt x="13196" y="24525"/>
                  </a:lnTo>
                  <a:lnTo>
                    <a:pt x="13713" y="24570"/>
                  </a:lnTo>
                  <a:lnTo>
                    <a:pt x="14207" y="24593"/>
                  </a:lnTo>
                  <a:lnTo>
                    <a:pt x="14724" y="24615"/>
                  </a:lnTo>
                  <a:lnTo>
                    <a:pt x="15241" y="24615"/>
                  </a:lnTo>
                  <a:lnTo>
                    <a:pt x="15736" y="24593"/>
                  </a:lnTo>
                  <a:lnTo>
                    <a:pt x="16253" y="24548"/>
                  </a:lnTo>
                  <a:lnTo>
                    <a:pt x="16747" y="24480"/>
                  </a:lnTo>
                  <a:lnTo>
                    <a:pt x="17242" y="24390"/>
                  </a:lnTo>
                  <a:lnTo>
                    <a:pt x="17714" y="24278"/>
                  </a:lnTo>
                  <a:lnTo>
                    <a:pt x="18208" y="24143"/>
                  </a:lnTo>
                  <a:lnTo>
                    <a:pt x="18658" y="23986"/>
                  </a:lnTo>
                  <a:lnTo>
                    <a:pt x="18928" y="24705"/>
                  </a:lnTo>
                  <a:lnTo>
                    <a:pt x="19198" y="25514"/>
                  </a:lnTo>
                  <a:lnTo>
                    <a:pt x="19445" y="26324"/>
                  </a:lnTo>
                  <a:lnTo>
                    <a:pt x="19670" y="27133"/>
                  </a:lnTo>
                  <a:lnTo>
                    <a:pt x="19849" y="27942"/>
                  </a:lnTo>
                  <a:lnTo>
                    <a:pt x="20007" y="28729"/>
                  </a:lnTo>
                  <a:lnTo>
                    <a:pt x="20164" y="29538"/>
                  </a:lnTo>
                  <a:lnTo>
                    <a:pt x="20276" y="30347"/>
                  </a:lnTo>
                  <a:lnTo>
                    <a:pt x="20389" y="31157"/>
                  </a:lnTo>
                  <a:lnTo>
                    <a:pt x="20187" y="30842"/>
                  </a:lnTo>
                  <a:lnTo>
                    <a:pt x="19984" y="30550"/>
                  </a:lnTo>
                  <a:lnTo>
                    <a:pt x="19737" y="30257"/>
                  </a:lnTo>
                  <a:lnTo>
                    <a:pt x="19512" y="29988"/>
                  </a:lnTo>
                  <a:lnTo>
                    <a:pt x="19242" y="29718"/>
                  </a:lnTo>
                  <a:lnTo>
                    <a:pt x="18995" y="29448"/>
                  </a:lnTo>
                  <a:lnTo>
                    <a:pt x="18703" y="29201"/>
                  </a:lnTo>
                  <a:lnTo>
                    <a:pt x="18433" y="28954"/>
                  </a:lnTo>
                  <a:lnTo>
                    <a:pt x="18141" y="28729"/>
                  </a:lnTo>
                  <a:lnTo>
                    <a:pt x="17826" y="28527"/>
                  </a:lnTo>
                  <a:lnTo>
                    <a:pt x="17512" y="28324"/>
                  </a:lnTo>
                  <a:lnTo>
                    <a:pt x="17197" y="28144"/>
                  </a:lnTo>
                  <a:lnTo>
                    <a:pt x="16882" y="27965"/>
                  </a:lnTo>
                  <a:lnTo>
                    <a:pt x="16545" y="27807"/>
                  </a:lnTo>
                  <a:lnTo>
                    <a:pt x="16208" y="27672"/>
                  </a:lnTo>
                  <a:lnTo>
                    <a:pt x="15871" y="27537"/>
                  </a:lnTo>
                  <a:lnTo>
                    <a:pt x="15556" y="27425"/>
                  </a:lnTo>
                  <a:lnTo>
                    <a:pt x="15219" y="27335"/>
                  </a:lnTo>
                  <a:lnTo>
                    <a:pt x="14859" y="27268"/>
                  </a:lnTo>
                  <a:lnTo>
                    <a:pt x="14499" y="27200"/>
                  </a:lnTo>
                  <a:lnTo>
                    <a:pt x="14140" y="27155"/>
                  </a:lnTo>
                  <a:lnTo>
                    <a:pt x="13758" y="27133"/>
                  </a:lnTo>
                  <a:lnTo>
                    <a:pt x="13375" y="27133"/>
                  </a:lnTo>
                  <a:lnTo>
                    <a:pt x="13016" y="27155"/>
                  </a:lnTo>
                  <a:lnTo>
                    <a:pt x="12656" y="27200"/>
                  </a:lnTo>
                  <a:lnTo>
                    <a:pt x="12319" y="27290"/>
                  </a:lnTo>
                  <a:lnTo>
                    <a:pt x="11982" y="27403"/>
                  </a:lnTo>
                  <a:lnTo>
                    <a:pt x="11690" y="27560"/>
                  </a:lnTo>
                  <a:lnTo>
                    <a:pt x="11397" y="27762"/>
                  </a:lnTo>
                  <a:lnTo>
                    <a:pt x="11285" y="27897"/>
                  </a:lnTo>
                  <a:lnTo>
                    <a:pt x="11150" y="28010"/>
                  </a:lnTo>
                  <a:lnTo>
                    <a:pt x="11060" y="28144"/>
                  </a:lnTo>
                  <a:lnTo>
                    <a:pt x="10948" y="28302"/>
                  </a:lnTo>
                  <a:lnTo>
                    <a:pt x="10858" y="28482"/>
                  </a:lnTo>
                  <a:lnTo>
                    <a:pt x="10790" y="28639"/>
                  </a:lnTo>
                  <a:lnTo>
                    <a:pt x="10723" y="28841"/>
                  </a:lnTo>
                  <a:lnTo>
                    <a:pt x="10678" y="29021"/>
                  </a:lnTo>
                  <a:lnTo>
                    <a:pt x="10633" y="29223"/>
                  </a:lnTo>
                  <a:lnTo>
                    <a:pt x="10633" y="29403"/>
                  </a:lnTo>
                  <a:lnTo>
                    <a:pt x="10611" y="29583"/>
                  </a:lnTo>
                  <a:lnTo>
                    <a:pt x="10633" y="29763"/>
                  </a:lnTo>
                  <a:lnTo>
                    <a:pt x="10700" y="30100"/>
                  </a:lnTo>
                  <a:lnTo>
                    <a:pt x="10790" y="30415"/>
                  </a:lnTo>
                  <a:lnTo>
                    <a:pt x="10948" y="30730"/>
                  </a:lnTo>
                  <a:lnTo>
                    <a:pt x="11150" y="31044"/>
                  </a:lnTo>
                  <a:lnTo>
                    <a:pt x="11375" y="31314"/>
                  </a:lnTo>
                  <a:lnTo>
                    <a:pt x="11622" y="31584"/>
                  </a:lnTo>
                  <a:lnTo>
                    <a:pt x="11914" y="31831"/>
                  </a:lnTo>
                  <a:lnTo>
                    <a:pt x="12207" y="32078"/>
                  </a:lnTo>
                  <a:lnTo>
                    <a:pt x="12499" y="32303"/>
                  </a:lnTo>
                  <a:lnTo>
                    <a:pt x="12813" y="32505"/>
                  </a:lnTo>
                  <a:lnTo>
                    <a:pt x="13128" y="32685"/>
                  </a:lnTo>
                  <a:lnTo>
                    <a:pt x="13443" y="32843"/>
                  </a:lnTo>
                  <a:lnTo>
                    <a:pt x="13758" y="33000"/>
                  </a:lnTo>
                  <a:lnTo>
                    <a:pt x="14185" y="33157"/>
                  </a:lnTo>
                  <a:lnTo>
                    <a:pt x="14589" y="33315"/>
                  </a:lnTo>
                  <a:lnTo>
                    <a:pt x="15039" y="33427"/>
                  </a:lnTo>
                  <a:lnTo>
                    <a:pt x="15466" y="33494"/>
                  </a:lnTo>
                  <a:lnTo>
                    <a:pt x="15893" y="33584"/>
                  </a:lnTo>
                  <a:lnTo>
                    <a:pt x="16343" y="33629"/>
                  </a:lnTo>
                  <a:lnTo>
                    <a:pt x="17242" y="33719"/>
                  </a:lnTo>
                  <a:lnTo>
                    <a:pt x="18119" y="33809"/>
                  </a:lnTo>
                  <a:lnTo>
                    <a:pt x="18568" y="33854"/>
                  </a:lnTo>
                  <a:lnTo>
                    <a:pt x="18995" y="33922"/>
                  </a:lnTo>
                  <a:lnTo>
                    <a:pt x="19422" y="34011"/>
                  </a:lnTo>
                  <a:lnTo>
                    <a:pt x="19849" y="34124"/>
                  </a:lnTo>
                  <a:lnTo>
                    <a:pt x="20254" y="34259"/>
                  </a:lnTo>
                  <a:lnTo>
                    <a:pt x="20659" y="34439"/>
                  </a:lnTo>
                  <a:lnTo>
                    <a:pt x="20681" y="35585"/>
                  </a:lnTo>
                  <a:lnTo>
                    <a:pt x="20704" y="36979"/>
                  </a:lnTo>
                  <a:lnTo>
                    <a:pt x="20726" y="40036"/>
                  </a:lnTo>
                  <a:lnTo>
                    <a:pt x="20726" y="42711"/>
                  </a:lnTo>
                  <a:lnTo>
                    <a:pt x="20726" y="44060"/>
                  </a:lnTo>
                  <a:lnTo>
                    <a:pt x="20479" y="43745"/>
                  </a:lnTo>
                  <a:lnTo>
                    <a:pt x="20232" y="43453"/>
                  </a:lnTo>
                  <a:lnTo>
                    <a:pt x="19962" y="43160"/>
                  </a:lnTo>
                  <a:lnTo>
                    <a:pt x="19670" y="42891"/>
                  </a:lnTo>
                  <a:lnTo>
                    <a:pt x="19377" y="42621"/>
                  </a:lnTo>
                  <a:lnTo>
                    <a:pt x="19085" y="42351"/>
                  </a:lnTo>
                  <a:lnTo>
                    <a:pt x="18770" y="42126"/>
                  </a:lnTo>
                  <a:lnTo>
                    <a:pt x="18433" y="41902"/>
                  </a:lnTo>
                  <a:lnTo>
                    <a:pt x="18096" y="41677"/>
                  </a:lnTo>
                  <a:lnTo>
                    <a:pt x="17759" y="41475"/>
                  </a:lnTo>
                  <a:lnTo>
                    <a:pt x="17422" y="41295"/>
                  </a:lnTo>
                  <a:lnTo>
                    <a:pt x="17062" y="41115"/>
                  </a:lnTo>
                  <a:lnTo>
                    <a:pt x="16702" y="40958"/>
                  </a:lnTo>
                  <a:lnTo>
                    <a:pt x="16343" y="40800"/>
                  </a:lnTo>
                  <a:lnTo>
                    <a:pt x="15961" y="40688"/>
                  </a:lnTo>
                  <a:lnTo>
                    <a:pt x="15601" y="40575"/>
                  </a:lnTo>
                  <a:lnTo>
                    <a:pt x="14926" y="40396"/>
                  </a:lnTo>
                  <a:lnTo>
                    <a:pt x="14544" y="40306"/>
                  </a:lnTo>
                  <a:lnTo>
                    <a:pt x="14162" y="40238"/>
                  </a:lnTo>
                  <a:lnTo>
                    <a:pt x="13758" y="40193"/>
                  </a:lnTo>
                  <a:lnTo>
                    <a:pt x="13353" y="40148"/>
                  </a:lnTo>
                  <a:lnTo>
                    <a:pt x="12566" y="40148"/>
                  </a:lnTo>
                  <a:lnTo>
                    <a:pt x="12162" y="40193"/>
                  </a:lnTo>
                  <a:lnTo>
                    <a:pt x="11802" y="40283"/>
                  </a:lnTo>
                  <a:lnTo>
                    <a:pt x="11442" y="40396"/>
                  </a:lnTo>
                  <a:lnTo>
                    <a:pt x="11128" y="40553"/>
                  </a:lnTo>
                  <a:lnTo>
                    <a:pt x="10970" y="40643"/>
                  </a:lnTo>
                  <a:lnTo>
                    <a:pt x="10835" y="40755"/>
                  </a:lnTo>
                  <a:lnTo>
                    <a:pt x="10700" y="40868"/>
                  </a:lnTo>
                  <a:lnTo>
                    <a:pt x="10566" y="41002"/>
                  </a:lnTo>
                  <a:lnTo>
                    <a:pt x="10453" y="41137"/>
                  </a:lnTo>
                  <a:lnTo>
                    <a:pt x="10363" y="41317"/>
                  </a:lnTo>
                  <a:lnTo>
                    <a:pt x="10273" y="41475"/>
                  </a:lnTo>
                  <a:lnTo>
                    <a:pt x="10206" y="41677"/>
                  </a:lnTo>
                  <a:lnTo>
                    <a:pt x="10138" y="41879"/>
                  </a:lnTo>
                  <a:lnTo>
                    <a:pt x="10094" y="42081"/>
                  </a:lnTo>
                  <a:lnTo>
                    <a:pt x="10071" y="42261"/>
                  </a:lnTo>
                  <a:lnTo>
                    <a:pt x="10049" y="42464"/>
                  </a:lnTo>
                  <a:lnTo>
                    <a:pt x="10049" y="42643"/>
                  </a:lnTo>
                  <a:lnTo>
                    <a:pt x="10071" y="42823"/>
                  </a:lnTo>
                  <a:lnTo>
                    <a:pt x="10094" y="43003"/>
                  </a:lnTo>
                  <a:lnTo>
                    <a:pt x="10138" y="43183"/>
                  </a:lnTo>
                  <a:lnTo>
                    <a:pt x="10273" y="43498"/>
                  </a:lnTo>
                  <a:lnTo>
                    <a:pt x="10453" y="43812"/>
                  </a:lnTo>
                  <a:lnTo>
                    <a:pt x="10655" y="44127"/>
                  </a:lnTo>
                  <a:lnTo>
                    <a:pt x="10903" y="44397"/>
                  </a:lnTo>
                  <a:lnTo>
                    <a:pt x="11172" y="44667"/>
                  </a:lnTo>
                  <a:lnTo>
                    <a:pt x="11465" y="44891"/>
                  </a:lnTo>
                  <a:lnTo>
                    <a:pt x="11802" y="45139"/>
                  </a:lnTo>
                  <a:lnTo>
                    <a:pt x="12117" y="45341"/>
                  </a:lnTo>
                  <a:lnTo>
                    <a:pt x="12454" y="45521"/>
                  </a:lnTo>
                  <a:lnTo>
                    <a:pt x="12791" y="45701"/>
                  </a:lnTo>
                  <a:lnTo>
                    <a:pt x="13128" y="45835"/>
                  </a:lnTo>
                  <a:lnTo>
                    <a:pt x="13465" y="45970"/>
                  </a:lnTo>
                  <a:lnTo>
                    <a:pt x="14230" y="46240"/>
                  </a:lnTo>
                  <a:lnTo>
                    <a:pt x="15016" y="46465"/>
                  </a:lnTo>
                  <a:lnTo>
                    <a:pt x="15421" y="46555"/>
                  </a:lnTo>
                  <a:lnTo>
                    <a:pt x="15826" y="46622"/>
                  </a:lnTo>
                  <a:lnTo>
                    <a:pt x="16230" y="46690"/>
                  </a:lnTo>
                  <a:lnTo>
                    <a:pt x="16635" y="46735"/>
                  </a:lnTo>
                  <a:lnTo>
                    <a:pt x="17219" y="46780"/>
                  </a:lnTo>
                  <a:lnTo>
                    <a:pt x="17871" y="46802"/>
                  </a:lnTo>
                  <a:lnTo>
                    <a:pt x="19287" y="46802"/>
                  </a:lnTo>
                  <a:lnTo>
                    <a:pt x="20434" y="46757"/>
                  </a:lnTo>
                  <a:lnTo>
                    <a:pt x="20928" y="46757"/>
                  </a:lnTo>
                  <a:lnTo>
                    <a:pt x="20951" y="46780"/>
                  </a:lnTo>
                  <a:lnTo>
                    <a:pt x="21108" y="47814"/>
                  </a:lnTo>
                  <a:lnTo>
                    <a:pt x="21288" y="48848"/>
                  </a:lnTo>
                  <a:lnTo>
                    <a:pt x="21490" y="49859"/>
                  </a:lnTo>
                  <a:lnTo>
                    <a:pt x="21760" y="50893"/>
                  </a:lnTo>
                  <a:lnTo>
                    <a:pt x="22052" y="51882"/>
                  </a:lnTo>
                  <a:lnTo>
                    <a:pt x="22367" y="52871"/>
                  </a:lnTo>
                  <a:lnTo>
                    <a:pt x="22749" y="53838"/>
                  </a:lnTo>
                  <a:lnTo>
                    <a:pt x="23176" y="54782"/>
                  </a:lnTo>
                  <a:lnTo>
                    <a:pt x="23176" y="54782"/>
                  </a:lnTo>
                  <a:lnTo>
                    <a:pt x="22457" y="54467"/>
                  </a:lnTo>
                  <a:lnTo>
                    <a:pt x="21670" y="54175"/>
                  </a:lnTo>
                  <a:lnTo>
                    <a:pt x="20861" y="53883"/>
                  </a:lnTo>
                  <a:lnTo>
                    <a:pt x="20029" y="53658"/>
                  </a:lnTo>
                  <a:lnTo>
                    <a:pt x="19175" y="53433"/>
                  </a:lnTo>
                  <a:lnTo>
                    <a:pt x="18343" y="53299"/>
                  </a:lnTo>
                  <a:lnTo>
                    <a:pt x="17939" y="53231"/>
                  </a:lnTo>
                  <a:lnTo>
                    <a:pt x="17512" y="53186"/>
                  </a:lnTo>
                  <a:lnTo>
                    <a:pt x="17129" y="53164"/>
                  </a:lnTo>
                  <a:lnTo>
                    <a:pt x="16725" y="53141"/>
                  </a:lnTo>
                  <a:lnTo>
                    <a:pt x="16343" y="53164"/>
                  </a:lnTo>
                  <a:lnTo>
                    <a:pt x="15983" y="53186"/>
                  </a:lnTo>
                  <a:lnTo>
                    <a:pt x="15623" y="53231"/>
                  </a:lnTo>
                  <a:lnTo>
                    <a:pt x="15286" y="53299"/>
                  </a:lnTo>
                  <a:lnTo>
                    <a:pt x="14971" y="53388"/>
                  </a:lnTo>
                  <a:lnTo>
                    <a:pt x="14657" y="53501"/>
                  </a:lnTo>
                  <a:lnTo>
                    <a:pt x="14387" y="53636"/>
                  </a:lnTo>
                  <a:lnTo>
                    <a:pt x="14117" y="53793"/>
                  </a:lnTo>
                  <a:lnTo>
                    <a:pt x="13892" y="53973"/>
                  </a:lnTo>
                  <a:lnTo>
                    <a:pt x="13668" y="54175"/>
                  </a:lnTo>
                  <a:lnTo>
                    <a:pt x="13488" y="54422"/>
                  </a:lnTo>
                  <a:lnTo>
                    <a:pt x="13330" y="54692"/>
                  </a:lnTo>
                  <a:lnTo>
                    <a:pt x="13218" y="54984"/>
                  </a:lnTo>
                  <a:lnTo>
                    <a:pt x="13106" y="55322"/>
                  </a:lnTo>
                  <a:lnTo>
                    <a:pt x="13061" y="55681"/>
                  </a:lnTo>
                  <a:lnTo>
                    <a:pt x="13038" y="56063"/>
                  </a:lnTo>
                  <a:lnTo>
                    <a:pt x="13038" y="56288"/>
                  </a:lnTo>
                  <a:lnTo>
                    <a:pt x="13038" y="56513"/>
                  </a:lnTo>
                  <a:lnTo>
                    <a:pt x="13083" y="56715"/>
                  </a:lnTo>
                  <a:lnTo>
                    <a:pt x="13128" y="56895"/>
                  </a:lnTo>
                  <a:lnTo>
                    <a:pt x="13173" y="57097"/>
                  </a:lnTo>
                  <a:lnTo>
                    <a:pt x="13241" y="57277"/>
                  </a:lnTo>
                  <a:lnTo>
                    <a:pt x="13330" y="57435"/>
                  </a:lnTo>
                  <a:lnTo>
                    <a:pt x="13420" y="57615"/>
                  </a:lnTo>
                  <a:lnTo>
                    <a:pt x="13623" y="57907"/>
                  </a:lnTo>
                  <a:lnTo>
                    <a:pt x="13870" y="58176"/>
                  </a:lnTo>
                  <a:lnTo>
                    <a:pt x="14162" y="58424"/>
                  </a:lnTo>
                  <a:lnTo>
                    <a:pt x="14499" y="58649"/>
                  </a:lnTo>
                  <a:lnTo>
                    <a:pt x="14859" y="58828"/>
                  </a:lnTo>
                  <a:lnTo>
                    <a:pt x="15241" y="58986"/>
                  </a:lnTo>
                  <a:lnTo>
                    <a:pt x="15646" y="59121"/>
                  </a:lnTo>
                  <a:lnTo>
                    <a:pt x="16095" y="59233"/>
                  </a:lnTo>
                  <a:lnTo>
                    <a:pt x="16545" y="59323"/>
                  </a:lnTo>
                  <a:lnTo>
                    <a:pt x="17017" y="59368"/>
                  </a:lnTo>
                  <a:lnTo>
                    <a:pt x="17512" y="59413"/>
                  </a:lnTo>
                  <a:lnTo>
                    <a:pt x="18006" y="59435"/>
                  </a:lnTo>
                  <a:lnTo>
                    <a:pt x="18501" y="59435"/>
                  </a:lnTo>
                  <a:lnTo>
                    <a:pt x="18995" y="59413"/>
                  </a:lnTo>
                  <a:lnTo>
                    <a:pt x="19512" y="59368"/>
                  </a:lnTo>
                  <a:lnTo>
                    <a:pt x="20007" y="59300"/>
                  </a:lnTo>
                  <a:lnTo>
                    <a:pt x="20501" y="59233"/>
                  </a:lnTo>
                  <a:lnTo>
                    <a:pt x="20996" y="59143"/>
                  </a:lnTo>
                  <a:lnTo>
                    <a:pt x="21490" y="59031"/>
                  </a:lnTo>
                  <a:lnTo>
                    <a:pt x="21940" y="58918"/>
                  </a:lnTo>
                  <a:lnTo>
                    <a:pt x="22390" y="58783"/>
                  </a:lnTo>
                  <a:lnTo>
                    <a:pt x="22817" y="58649"/>
                  </a:lnTo>
                  <a:lnTo>
                    <a:pt x="23221" y="58491"/>
                  </a:lnTo>
                  <a:lnTo>
                    <a:pt x="23603" y="58334"/>
                  </a:lnTo>
                  <a:lnTo>
                    <a:pt x="23941" y="58176"/>
                  </a:lnTo>
                  <a:lnTo>
                    <a:pt x="24255" y="57997"/>
                  </a:lnTo>
                  <a:lnTo>
                    <a:pt x="24525" y="57794"/>
                  </a:lnTo>
                  <a:lnTo>
                    <a:pt x="24772" y="57615"/>
                  </a:lnTo>
                  <a:lnTo>
                    <a:pt x="24817" y="57570"/>
                  </a:lnTo>
                  <a:lnTo>
                    <a:pt x="25334" y="58266"/>
                  </a:lnTo>
                  <a:lnTo>
                    <a:pt x="25874" y="58918"/>
                  </a:lnTo>
                  <a:lnTo>
                    <a:pt x="26458" y="59570"/>
                  </a:lnTo>
                  <a:lnTo>
                    <a:pt x="27065" y="60177"/>
                  </a:lnTo>
                  <a:lnTo>
                    <a:pt x="27695" y="60784"/>
                  </a:lnTo>
                  <a:lnTo>
                    <a:pt x="28346" y="61346"/>
                  </a:lnTo>
                  <a:lnTo>
                    <a:pt x="29021" y="61908"/>
                  </a:lnTo>
                  <a:lnTo>
                    <a:pt x="29718" y="62448"/>
                  </a:lnTo>
                  <a:lnTo>
                    <a:pt x="30415" y="62965"/>
                  </a:lnTo>
                  <a:lnTo>
                    <a:pt x="31134" y="63482"/>
                  </a:lnTo>
                  <a:lnTo>
                    <a:pt x="31853" y="63976"/>
                  </a:lnTo>
                  <a:lnTo>
                    <a:pt x="32595" y="64448"/>
                  </a:lnTo>
                  <a:lnTo>
                    <a:pt x="34079" y="65370"/>
                  </a:lnTo>
                  <a:lnTo>
                    <a:pt x="35540" y="66224"/>
                  </a:lnTo>
                  <a:lnTo>
                    <a:pt x="35675" y="66291"/>
                  </a:lnTo>
                  <a:lnTo>
                    <a:pt x="35787" y="66314"/>
                  </a:lnTo>
                  <a:lnTo>
                    <a:pt x="35899" y="66314"/>
                  </a:lnTo>
                  <a:lnTo>
                    <a:pt x="36012" y="66269"/>
                  </a:lnTo>
                  <a:lnTo>
                    <a:pt x="36102" y="66224"/>
                  </a:lnTo>
                  <a:lnTo>
                    <a:pt x="36192" y="66157"/>
                  </a:lnTo>
                  <a:lnTo>
                    <a:pt x="36259" y="66067"/>
                  </a:lnTo>
                  <a:lnTo>
                    <a:pt x="36327" y="65977"/>
                  </a:lnTo>
                  <a:lnTo>
                    <a:pt x="36371" y="65864"/>
                  </a:lnTo>
                  <a:lnTo>
                    <a:pt x="36394" y="65752"/>
                  </a:lnTo>
                  <a:lnTo>
                    <a:pt x="36394" y="65640"/>
                  </a:lnTo>
                  <a:lnTo>
                    <a:pt x="36394" y="65505"/>
                  </a:lnTo>
                  <a:lnTo>
                    <a:pt x="36349" y="65392"/>
                  </a:lnTo>
                  <a:lnTo>
                    <a:pt x="36282" y="65302"/>
                  </a:lnTo>
                  <a:lnTo>
                    <a:pt x="36192" y="65190"/>
                  </a:lnTo>
                  <a:lnTo>
                    <a:pt x="36079" y="65123"/>
                  </a:lnTo>
                  <a:lnTo>
                    <a:pt x="34978" y="64471"/>
                  </a:lnTo>
                  <a:lnTo>
                    <a:pt x="33899" y="63796"/>
                  </a:lnTo>
                  <a:lnTo>
                    <a:pt x="32865" y="63099"/>
                  </a:lnTo>
                  <a:lnTo>
                    <a:pt x="31853" y="62403"/>
                  </a:lnTo>
                  <a:lnTo>
                    <a:pt x="30864" y="61661"/>
                  </a:lnTo>
                  <a:lnTo>
                    <a:pt x="29920" y="60896"/>
                  </a:lnTo>
                  <a:lnTo>
                    <a:pt x="29021" y="60110"/>
                  </a:lnTo>
                  <a:lnTo>
                    <a:pt x="28571" y="59683"/>
                  </a:lnTo>
                  <a:lnTo>
                    <a:pt x="28144" y="59278"/>
                  </a:lnTo>
                  <a:lnTo>
                    <a:pt x="28414" y="59076"/>
                  </a:lnTo>
                  <a:lnTo>
                    <a:pt x="28684" y="58851"/>
                  </a:lnTo>
                  <a:lnTo>
                    <a:pt x="29223" y="58356"/>
                  </a:lnTo>
                  <a:lnTo>
                    <a:pt x="29740" y="57794"/>
                  </a:lnTo>
                  <a:lnTo>
                    <a:pt x="30257" y="57187"/>
                  </a:lnTo>
                  <a:lnTo>
                    <a:pt x="30752" y="56513"/>
                  </a:lnTo>
                  <a:lnTo>
                    <a:pt x="31224" y="55816"/>
                  </a:lnTo>
                  <a:lnTo>
                    <a:pt x="31628" y="55097"/>
                  </a:lnTo>
                  <a:lnTo>
                    <a:pt x="31831" y="54715"/>
                  </a:lnTo>
                  <a:lnTo>
                    <a:pt x="32011" y="54333"/>
                  </a:lnTo>
                  <a:lnTo>
                    <a:pt x="32168" y="53950"/>
                  </a:lnTo>
                  <a:lnTo>
                    <a:pt x="32303" y="53568"/>
                  </a:lnTo>
                  <a:lnTo>
                    <a:pt x="32438" y="53186"/>
                  </a:lnTo>
                  <a:lnTo>
                    <a:pt x="32550" y="52804"/>
                  </a:lnTo>
                  <a:lnTo>
                    <a:pt x="32640" y="52422"/>
                  </a:lnTo>
                  <a:lnTo>
                    <a:pt x="32707" y="52040"/>
                  </a:lnTo>
                  <a:lnTo>
                    <a:pt x="32775" y="51658"/>
                  </a:lnTo>
                  <a:lnTo>
                    <a:pt x="32797" y="51275"/>
                  </a:lnTo>
                  <a:lnTo>
                    <a:pt x="32797" y="50916"/>
                  </a:lnTo>
                  <a:lnTo>
                    <a:pt x="32775" y="50556"/>
                  </a:lnTo>
                  <a:lnTo>
                    <a:pt x="32730" y="50196"/>
                  </a:lnTo>
                  <a:lnTo>
                    <a:pt x="32662" y="49859"/>
                  </a:lnTo>
                  <a:lnTo>
                    <a:pt x="32550" y="49522"/>
                  </a:lnTo>
                  <a:lnTo>
                    <a:pt x="32415" y="49185"/>
                  </a:lnTo>
                  <a:lnTo>
                    <a:pt x="32258" y="48870"/>
                  </a:lnTo>
                  <a:lnTo>
                    <a:pt x="32055" y="48578"/>
                  </a:lnTo>
                  <a:lnTo>
                    <a:pt x="31786" y="48241"/>
                  </a:lnTo>
                  <a:lnTo>
                    <a:pt x="31494" y="47971"/>
                  </a:lnTo>
                  <a:lnTo>
                    <a:pt x="31201" y="47724"/>
                  </a:lnTo>
                  <a:lnTo>
                    <a:pt x="30864" y="47566"/>
                  </a:lnTo>
                  <a:lnTo>
                    <a:pt x="30549" y="47431"/>
                  </a:lnTo>
                  <a:lnTo>
                    <a:pt x="30212" y="47364"/>
                  </a:lnTo>
                  <a:lnTo>
                    <a:pt x="29875" y="47319"/>
                  </a:lnTo>
                  <a:lnTo>
                    <a:pt x="29515" y="47342"/>
                  </a:lnTo>
                  <a:lnTo>
                    <a:pt x="29178" y="47409"/>
                  </a:lnTo>
                  <a:lnTo>
                    <a:pt x="28841" y="47499"/>
                  </a:lnTo>
                  <a:lnTo>
                    <a:pt x="28526" y="47634"/>
                  </a:lnTo>
                  <a:lnTo>
                    <a:pt x="28212" y="47814"/>
                  </a:lnTo>
                  <a:lnTo>
                    <a:pt x="27897" y="48038"/>
                  </a:lnTo>
                  <a:lnTo>
                    <a:pt x="27605" y="48286"/>
                  </a:lnTo>
                  <a:lnTo>
                    <a:pt x="27335" y="48578"/>
                  </a:lnTo>
                  <a:lnTo>
                    <a:pt x="27088" y="48893"/>
                  </a:lnTo>
                  <a:lnTo>
                    <a:pt x="26930" y="49140"/>
                  </a:lnTo>
                  <a:lnTo>
                    <a:pt x="26773" y="49387"/>
                  </a:lnTo>
                  <a:lnTo>
                    <a:pt x="26638" y="49634"/>
                  </a:lnTo>
                  <a:lnTo>
                    <a:pt x="26526" y="49882"/>
                  </a:lnTo>
                  <a:lnTo>
                    <a:pt x="26323" y="50399"/>
                  </a:lnTo>
                  <a:lnTo>
                    <a:pt x="26166" y="50916"/>
                  </a:lnTo>
                  <a:lnTo>
                    <a:pt x="26054" y="51455"/>
                  </a:lnTo>
                  <a:lnTo>
                    <a:pt x="26009" y="51972"/>
                  </a:lnTo>
                  <a:lnTo>
                    <a:pt x="25964" y="52512"/>
                  </a:lnTo>
                  <a:lnTo>
                    <a:pt x="25986" y="53074"/>
                  </a:lnTo>
                  <a:lnTo>
                    <a:pt x="26009" y="53613"/>
                  </a:lnTo>
                  <a:lnTo>
                    <a:pt x="26054" y="54175"/>
                  </a:lnTo>
                  <a:lnTo>
                    <a:pt x="26121" y="54737"/>
                  </a:lnTo>
                  <a:lnTo>
                    <a:pt x="26211" y="55277"/>
                  </a:lnTo>
                  <a:lnTo>
                    <a:pt x="26391" y="56378"/>
                  </a:lnTo>
                  <a:lnTo>
                    <a:pt x="26571" y="57480"/>
                  </a:lnTo>
                  <a:lnTo>
                    <a:pt x="26054" y="56805"/>
                  </a:lnTo>
                  <a:lnTo>
                    <a:pt x="25559" y="56108"/>
                  </a:lnTo>
                  <a:lnTo>
                    <a:pt x="25109" y="55367"/>
                  </a:lnTo>
                  <a:lnTo>
                    <a:pt x="24682" y="54602"/>
                  </a:lnTo>
                  <a:lnTo>
                    <a:pt x="24278" y="53816"/>
                  </a:lnTo>
                  <a:lnTo>
                    <a:pt x="23896" y="53006"/>
                  </a:lnTo>
                  <a:lnTo>
                    <a:pt x="23558" y="52152"/>
                  </a:lnTo>
                  <a:lnTo>
                    <a:pt x="23244" y="51275"/>
                  </a:lnTo>
                  <a:lnTo>
                    <a:pt x="23064" y="50668"/>
                  </a:lnTo>
                  <a:lnTo>
                    <a:pt x="22884" y="50039"/>
                  </a:lnTo>
                  <a:lnTo>
                    <a:pt x="22727" y="49432"/>
                  </a:lnTo>
                  <a:lnTo>
                    <a:pt x="22614" y="48803"/>
                  </a:lnTo>
                  <a:lnTo>
                    <a:pt x="22502" y="48196"/>
                  </a:lnTo>
                  <a:lnTo>
                    <a:pt x="22390" y="47566"/>
                  </a:lnTo>
                  <a:lnTo>
                    <a:pt x="22300" y="46959"/>
                  </a:lnTo>
                  <a:lnTo>
                    <a:pt x="22232" y="46352"/>
                  </a:lnTo>
                  <a:lnTo>
                    <a:pt x="22749" y="46060"/>
                  </a:lnTo>
                  <a:lnTo>
                    <a:pt x="23266" y="45791"/>
                  </a:lnTo>
                  <a:lnTo>
                    <a:pt x="24345" y="45296"/>
                  </a:lnTo>
                  <a:lnTo>
                    <a:pt x="25447" y="44824"/>
                  </a:lnTo>
                  <a:lnTo>
                    <a:pt x="26526" y="44307"/>
                  </a:lnTo>
                  <a:lnTo>
                    <a:pt x="27043" y="44037"/>
                  </a:lnTo>
                  <a:lnTo>
                    <a:pt x="27560" y="43745"/>
                  </a:lnTo>
                  <a:lnTo>
                    <a:pt x="28054" y="43430"/>
                  </a:lnTo>
                  <a:lnTo>
                    <a:pt x="28526" y="43093"/>
                  </a:lnTo>
                  <a:lnTo>
                    <a:pt x="28976" y="42733"/>
                  </a:lnTo>
                  <a:lnTo>
                    <a:pt x="29380" y="42329"/>
                  </a:lnTo>
                  <a:lnTo>
                    <a:pt x="29583" y="42104"/>
                  </a:lnTo>
                  <a:lnTo>
                    <a:pt x="29763" y="41879"/>
                  </a:lnTo>
                  <a:lnTo>
                    <a:pt x="29942" y="41632"/>
                  </a:lnTo>
                  <a:lnTo>
                    <a:pt x="30100" y="41385"/>
                  </a:lnTo>
                  <a:lnTo>
                    <a:pt x="30280" y="41115"/>
                  </a:lnTo>
                  <a:lnTo>
                    <a:pt x="30437" y="40800"/>
                  </a:lnTo>
                  <a:lnTo>
                    <a:pt x="30572" y="40485"/>
                  </a:lnTo>
                  <a:lnTo>
                    <a:pt x="30729" y="40148"/>
                  </a:lnTo>
                  <a:lnTo>
                    <a:pt x="30842" y="39811"/>
                  </a:lnTo>
                  <a:lnTo>
                    <a:pt x="30954" y="39451"/>
                  </a:lnTo>
                  <a:lnTo>
                    <a:pt x="31044" y="39092"/>
                  </a:lnTo>
                  <a:lnTo>
                    <a:pt x="31111" y="38732"/>
                  </a:lnTo>
                  <a:lnTo>
                    <a:pt x="31156" y="38350"/>
                  </a:lnTo>
                  <a:lnTo>
                    <a:pt x="31156" y="37990"/>
                  </a:lnTo>
                  <a:lnTo>
                    <a:pt x="31134" y="37631"/>
                  </a:lnTo>
                  <a:lnTo>
                    <a:pt x="31089" y="37293"/>
                  </a:lnTo>
                  <a:lnTo>
                    <a:pt x="30999" y="36956"/>
                  </a:lnTo>
                  <a:lnTo>
                    <a:pt x="30864" y="36642"/>
                  </a:lnTo>
                  <a:lnTo>
                    <a:pt x="30684" y="36349"/>
                  </a:lnTo>
                  <a:lnTo>
                    <a:pt x="30459" y="36057"/>
                  </a:lnTo>
                  <a:lnTo>
                    <a:pt x="30302" y="35900"/>
                  </a:lnTo>
                  <a:lnTo>
                    <a:pt x="30145" y="35765"/>
                  </a:lnTo>
                  <a:lnTo>
                    <a:pt x="29965" y="35630"/>
                  </a:lnTo>
                  <a:lnTo>
                    <a:pt x="29808" y="35540"/>
                  </a:lnTo>
                  <a:lnTo>
                    <a:pt x="29628" y="35450"/>
                  </a:lnTo>
                  <a:lnTo>
                    <a:pt x="29448" y="35360"/>
                  </a:lnTo>
                  <a:lnTo>
                    <a:pt x="29268" y="35315"/>
                  </a:lnTo>
                  <a:lnTo>
                    <a:pt x="29088" y="35270"/>
                  </a:lnTo>
                  <a:lnTo>
                    <a:pt x="28908" y="35248"/>
                  </a:lnTo>
                  <a:lnTo>
                    <a:pt x="28729" y="35225"/>
                  </a:lnTo>
                  <a:lnTo>
                    <a:pt x="28369" y="35225"/>
                  </a:lnTo>
                  <a:lnTo>
                    <a:pt x="27987" y="35293"/>
                  </a:lnTo>
                  <a:lnTo>
                    <a:pt x="27627" y="35383"/>
                  </a:lnTo>
                  <a:lnTo>
                    <a:pt x="27245" y="35540"/>
                  </a:lnTo>
                  <a:lnTo>
                    <a:pt x="26908" y="35720"/>
                  </a:lnTo>
                  <a:lnTo>
                    <a:pt x="26548" y="35922"/>
                  </a:lnTo>
                  <a:lnTo>
                    <a:pt x="26233" y="36147"/>
                  </a:lnTo>
                  <a:lnTo>
                    <a:pt x="25919" y="36394"/>
                  </a:lnTo>
                  <a:lnTo>
                    <a:pt x="25626" y="36664"/>
                  </a:lnTo>
                  <a:lnTo>
                    <a:pt x="25357" y="36956"/>
                  </a:lnTo>
                  <a:lnTo>
                    <a:pt x="25132" y="37248"/>
                  </a:lnTo>
                  <a:lnTo>
                    <a:pt x="24660" y="37900"/>
                  </a:lnTo>
                  <a:lnTo>
                    <a:pt x="24233" y="38575"/>
                  </a:lnTo>
                  <a:lnTo>
                    <a:pt x="23806" y="39294"/>
                  </a:lnTo>
                  <a:lnTo>
                    <a:pt x="23424" y="40013"/>
                  </a:lnTo>
                  <a:lnTo>
                    <a:pt x="23041" y="40778"/>
                  </a:lnTo>
                  <a:lnTo>
                    <a:pt x="22704" y="41542"/>
                  </a:lnTo>
                  <a:lnTo>
                    <a:pt x="22367" y="42329"/>
                  </a:lnTo>
                  <a:lnTo>
                    <a:pt x="22052" y="43093"/>
                  </a:lnTo>
                  <a:lnTo>
                    <a:pt x="22030" y="40688"/>
                  </a:lnTo>
                  <a:lnTo>
                    <a:pt x="22007" y="37833"/>
                  </a:lnTo>
                  <a:lnTo>
                    <a:pt x="22007" y="35405"/>
                  </a:lnTo>
                  <a:lnTo>
                    <a:pt x="22007" y="34214"/>
                  </a:lnTo>
                  <a:lnTo>
                    <a:pt x="22097" y="34169"/>
                  </a:lnTo>
                  <a:lnTo>
                    <a:pt x="22727" y="33877"/>
                  </a:lnTo>
                  <a:lnTo>
                    <a:pt x="23469" y="33494"/>
                  </a:lnTo>
                  <a:lnTo>
                    <a:pt x="24233" y="33067"/>
                  </a:lnTo>
                  <a:lnTo>
                    <a:pt x="25065" y="32595"/>
                  </a:lnTo>
                  <a:lnTo>
                    <a:pt x="25896" y="32056"/>
                  </a:lnTo>
                  <a:lnTo>
                    <a:pt x="26728" y="31471"/>
                  </a:lnTo>
                  <a:lnTo>
                    <a:pt x="27537" y="30842"/>
                  </a:lnTo>
                  <a:lnTo>
                    <a:pt x="27919" y="30527"/>
                  </a:lnTo>
                  <a:lnTo>
                    <a:pt x="28302" y="30190"/>
                  </a:lnTo>
                  <a:lnTo>
                    <a:pt x="28661" y="29853"/>
                  </a:lnTo>
                  <a:lnTo>
                    <a:pt x="28976" y="29516"/>
                  </a:lnTo>
                  <a:lnTo>
                    <a:pt x="29291" y="29178"/>
                  </a:lnTo>
                  <a:lnTo>
                    <a:pt x="29583" y="28819"/>
                  </a:lnTo>
                  <a:lnTo>
                    <a:pt x="29853" y="28459"/>
                  </a:lnTo>
                  <a:lnTo>
                    <a:pt x="30077" y="28099"/>
                  </a:lnTo>
                  <a:lnTo>
                    <a:pt x="30257" y="27762"/>
                  </a:lnTo>
                  <a:lnTo>
                    <a:pt x="30437" y="27403"/>
                  </a:lnTo>
                  <a:lnTo>
                    <a:pt x="30549" y="27020"/>
                  </a:lnTo>
                  <a:lnTo>
                    <a:pt x="30617" y="26661"/>
                  </a:lnTo>
                  <a:lnTo>
                    <a:pt x="30662" y="26324"/>
                  </a:lnTo>
                  <a:lnTo>
                    <a:pt x="30662" y="25964"/>
                  </a:lnTo>
                  <a:lnTo>
                    <a:pt x="30594" y="25604"/>
                  </a:lnTo>
                  <a:lnTo>
                    <a:pt x="30482" y="25245"/>
                  </a:lnTo>
                  <a:lnTo>
                    <a:pt x="30325" y="24907"/>
                  </a:lnTo>
                  <a:lnTo>
                    <a:pt x="30100" y="24570"/>
                  </a:lnTo>
                  <a:lnTo>
                    <a:pt x="29942" y="24368"/>
                  </a:lnTo>
                  <a:lnTo>
                    <a:pt x="29763" y="24166"/>
                  </a:lnTo>
                  <a:lnTo>
                    <a:pt x="29583" y="24008"/>
                  </a:lnTo>
                  <a:lnTo>
                    <a:pt x="29403" y="23851"/>
                  </a:lnTo>
                  <a:lnTo>
                    <a:pt x="29223" y="23716"/>
                  </a:lnTo>
                  <a:lnTo>
                    <a:pt x="29043" y="23604"/>
                  </a:lnTo>
                  <a:lnTo>
                    <a:pt x="28863" y="23491"/>
                  </a:lnTo>
                  <a:lnTo>
                    <a:pt x="28661" y="23401"/>
                  </a:lnTo>
                  <a:lnTo>
                    <a:pt x="28459" y="23334"/>
                  </a:lnTo>
                  <a:lnTo>
                    <a:pt x="28279" y="23289"/>
                  </a:lnTo>
                  <a:lnTo>
                    <a:pt x="28077" y="23244"/>
                  </a:lnTo>
                  <a:lnTo>
                    <a:pt x="27874" y="23222"/>
                  </a:lnTo>
                  <a:lnTo>
                    <a:pt x="27672" y="23199"/>
                  </a:lnTo>
                  <a:lnTo>
                    <a:pt x="27470" y="23199"/>
                  </a:lnTo>
                  <a:lnTo>
                    <a:pt x="27065" y="23244"/>
                  </a:lnTo>
                  <a:lnTo>
                    <a:pt x="26661" y="23356"/>
                  </a:lnTo>
                  <a:lnTo>
                    <a:pt x="26256" y="23491"/>
                  </a:lnTo>
                  <a:lnTo>
                    <a:pt x="25874" y="23671"/>
                  </a:lnTo>
                  <a:lnTo>
                    <a:pt x="25514" y="23896"/>
                  </a:lnTo>
                  <a:lnTo>
                    <a:pt x="25154" y="24166"/>
                  </a:lnTo>
                  <a:lnTo>
                    <a:pt x="24817" y="24458"/>
                  </a:lnTo>
                  <a:lnTo>
                    <a:pt x="24525" y="24795"/>
                  </a:lnTo>
                  <a:lnTo>
                    <a:pt x="24233" y="25132"/>
                  </a:lnTo>
                  <a:lnTo>
                    <a:pt x="24008" y="25469"/>
                  </a:lnTo>
                  <a:lnTo>
                    <a:pt x="23783" y="25807"/>
                  </a:lnTo>
                  <a:lnTo>
                    <a:pt x="23379" y="26526"/>
                  </a:lnTo>
                  <a:lnTo>
                    <a:pt x="23019" y="27268"/>
                  </a:lnTo>
                  <a:lnTo>
                    <a:pt x="22704" y="28010"/>
                  </a:lnTo>
                  <a:lnTo>
                    <a:pt x="22412" y="28796"/>
                  </a:lnTo>
                  <a:lnTo>
                    <a:pt x="22142" y="29583"/>
                  </a:lnTo>
                  <a:lnTo>
                    <a:pt x="21917" y="30370"/>
                  </a:lnTo>
                  <a:lnTo>
                    <a:pt x="21693" y="31179"/>
                  </a:lnTo>
                  <a:lnTo>
                    <a:pt x="21535" y="30190"/>
                  </a:lnTo>
                  <a:lnTo>
                    <a:pt x="21355" y="29201"/>
                  </a:lnTo>
                  <a:lnTo>
                    <a:pt x="21131" y="28234"/>
                  </a:lnTo>
                  <a:lnTo>
                    <a:pt x="20906" y="27268"/>
                  </a:lnTo>
                  <a:lnTo>
                    <a:pt x="20636" y="26324"/>
                  </a:lnTo>
                  <a:lnTo>
                    <a:pt x="20366" y="25357"/>
                  </a:lnTo>
                  <a:lnTo>
                    <a:pt x="20052" y="24413"/>
                  </a:lnTo>
                  <a:lnTo>
                    <a:pt x="19715" y="23469"/>
                  </a:lnTo>
                  <a:lnTo>
                    <a:pt x="19804" y="23379"/>
                  </a:lnTo>
                  <a:lnTo>
                    <a:pt x="19962" y="23177"/>
                  </a:lnTo>
                  <a:lnTo>
                    <a:pt x="20479" y="22502"/>
                  </a:lnTo>
                  <a:lnTo>
                    <a:pt x="21176" y="21513"/>
                  </a:lnTo>
                  <a:lnTo>
                    <a:pt x="21962" y="20299"/>
                  </a:lnTo>
                  <a:lnTo>
                    <a:pt x="22390" y="19647"/>
                  </a:lnTo>
                  <a:lnTo>
                    <a:pt x="22794" y="18973"/>
                  </a:lnTo>
                  <a:lnTo>
                    <a:pt x="23176" y="18299"/>
                  </a:lnTo>
                  <a:lnTo>
                    <a:pt x="23558" y="17624"/>
                  </a:lnTo>
                  <a:lnTo>
                    <a:pt x="23873" y="16972"/>
                  </a:lnTo>
                  <a:lnTo>
                    <a:pt x="24165" y="16343"/>
                  </a:lnTo>
                  <a:lnTo>
                    <a:pt x="24413" y="15758"/>
                  </a:lnTo>
                  <a:lnTo>
                    <a:pt x="24570" y="15219"/>
                  </a:lnTo>
                  <a:lnTo>
                    <a:pt x="24750" y="14477"/>
                  </a:lnTo>
                  <a:lnTo>
                    <a:pt x="24840" y="14095"/>
                  </a:lnTo>
                  <a:lnTo>
                    <a:pt x="24907" y="13690"/>
                  </a:lnTo>
                  <a:lnTo>
                    <a:pt x="24952" y="13286"/>
                  </a:lnTo>
                  <a:lnTo>
                    <a:pt x="24975" y="12859"/>
                  </a:lnTo>
                  <a:lnTo>
                    <a:pt x="24975" y="12454"/>
                  </a:lnTo>
                  <a:lnTo>
                    <a:pt x="24952" y="12049"/>
                  </a:lnTo>
                  <a:lnTo>
                    <a:pt x="24907" y="11667"/>
                  </a:lnTo>
                  <a:lnTo>
                    <a:pt x="24817" y="11285"/>
                  </a:lnTo>
                  <a:lnTo>
                    <a:pt x="24682" y="10925"/>
                  </a:lnTo>
                  <a:lnTo>
                    <a:pt x="24525" y="10588"/>
                  </a:lnTo>
                  <a:lnTo>
                    <a:pt x="24413" y="10431"/>
                  </a:lnTo>
                  <a:lnTo>
                    <a:pt x="24300" y="10296"/>
                  </a:lnTo>
                  <a:lnTo>
                    <a:pt x="24165" y="10139"/>
                  </a:lnTo>
                  <a:lnTo>
                    <a:pt x="24030" y="10026"/>
                  </a:lnTo>
                  <a:lnTo>
                    <a:pt x="23873" y="9891"/>
                  </a:lnTo>
                  <a:lnTo>
                    <a:pt x="23716" y="9779"/>
                  </a:lnTo>
                  <a:lnTo>
                    <a:pt x="23513" y="9689"/>
                  </a:lnTo>
                  <a:lnTo>
                    <a:pt x="23311" y="9599"/>
                  </a:lnTo>
                  <a:lnTo>
                    <a:pt x="23131" y="9532"/>
                  </a:lnTo>
                  <a:lnTo>
                    <a:pt x="22929" y="9464"/>
                  </a:lnTo>
                  <a:lnTo>
                    <a:pt x="22749" y="9442"/>
                  </a:lnTo>
                  <a:lnTo>
                    <a:pt x="22547" y="9419"/>
                  </a:lnTo>
                  <a:lnTo>
                    <a:pt x="22367" y="9397"/>
                  </a:lnTo>
                  <a:lnTo>
                    <a:pt x="22187" y="9419"/>
                  </a:lnTo>
                  <a:lnTo>
                    <a:pt x="22007" y="9442"/>
                  </a:lnTo>
                  <a:lnTo>
                    <a:pt x="21850" y="9487"/>
                  </a:lnTo>
                  <a:lnTo>
                    <a:pt x="21513" y="9599"/>
                  </a:lnTo>
                  <a:lnTo>
                    <a:pt x="21198" y="9757"/>
                  </a:lnTo>
                  <a:lnTo>
                    <a:pt x="20883" y="9936"/>
                  </a:lnTo>
                  <a:lnTo>
                    <a:pt x="20591" y="10184"/>
                  </a:lnTo>
                  <a:lnTo>
                    <a:pt x="20321" y="10431"/>
                  </a:lnTo>
                  <a:lnTo>
                    <a:pt x="20052" y="10723"/>
                  </a:lnTo>
                  <a:lnTo>
                    <a:pt x="19804" y="11015"/>
                  </a:lnTo>
                  <a:lnTo>
                    <a:pt x="19580" y="11330"/>
                  </a:lnTo>
                  <a:lnTo>
                    <a:pt x="19377" y="11667"/>
                  </a:lnTo>
                  <a:lnTo>
                    <a:pt x="19175" y="11982"/>
                  </a:lnTo>
                  <a:lnTo>
                    <a:pt x="18838" y="12611"/>
                  </a:lnTo>
                  <a:lnTo>
                    <a:pt x="18725" y="12859"/>
                  </a:lnTo>
                  <a:lnTo>
                    <a:pt x="18591" y="13173"/>
                  </a:lnTo>
                  <a:lnTo>
                    <a:pt x="18366" y="13870"/>
                  </a:lnTo>
                  <a:lnTo>
                    <a:pt x="18119" y="14702"/>
                  </a:lnTo>
                  <a:lnTo>
                    <a:pt x="17894" y="15534"/>
                  </a:lnTo>
                  <a:lnTo>
                    <a:pt x="17714" y="16365"/>
                  </a:lnTo>
                  <a:lnTo>
                    <a:pt x="17557" y="17085"/>
                  </a:lnTo>
                  <a:lnTo>
                    <a:pt x="17467" y="17647"/>
                  </a:lnTo>
                  <a:lnTo>
                    <a:pt x="17444" y="17961"/>
                  </a:lnTo>
                  <a:lnTo>
                    <a:pt x="17152" y="17377"/>
                  </a:lnTo>
                  <a:lnTo>
                    <a:pt x="16837" y="16770"/>
                  </a:lnTo>
                  <a:lnTo>
                    <a:pt x="16523" y="16186"/>
                  </a:lnTo>
                  <a:lnTo>
                    <a:pt x="16185" y="15601"/>
                  </a:lnTo>
                  <a:lnTo>
                    <a:pt x="15848" y="15039"/>
                  </a:lnTo>
                  <a:lnTo>
                    <a:pt x="15466" y="14500"/>
                  </a:lnTo>
                  <a:lnTo>
                    <a:pt x="15084" y="13938"/>
                  </a:lnTo>
                  <a:lnTo>
                    <a:pt x="14702" y="13421"/>
                  </a:lnTo>
                  <a:lnTo>
                    <a:pt x="14994" y="13196"/>
                  </a:lnTo>
                  <a:lnTo>
                    <a:pt x="15264" y="12926"/>
                  </a:lnTo>
                  <a:lnTo>
                    <a:pt x="15533" y="12634"/>
                  </a:lnTo>
                  <a:lnTo>
                    <a:pt x="15781" y="12274"/>
                  </a:lnTo>
                  <a:lnTo>
                    <a:pt x="16005" y="11892"/>
                  </a:lnTo>
                  <a:lnTo>
                    <a:pt x="16230" y="11465"/>
                  </a:lnTo>
                  <a:lnTo>
                    <a:pt x="16410" y="11015"/>
                  </a:lnTo>
                  <a:lnTo>
                    <a:pt x="16590" y="10543"/>
                  </a:lnTo>
                  <a:lnTo>
                    <a:pt x="16770" y="10049"/>
                  </a:lnTo>
                  <a:lnTo>
                    <a:pt x="16905" y="9532"/>
                  </a:lnTo>
                  <a:lnTo>
                    <a:pt x="17040" y="8992"/>
                  </a:lnTo>
                  <a:lnTo>
                    <a:pt x="17129" y="8453"/>
                  </a:lnTo>
                  <a:lnTo>
                    <a:pt x="17219" y="7891"/>
                  </a:lnTo>
                  <a:lnTo>
                    <a:pt x="17287" y="7329"/>
                  </a:lnTo>
                  <a:lnTo>
                    <a:pt x="17332" y="6767"/>
                  </a:lnTo>
                  <a:lnTo>
                    <a:pt x="17354" y="6205"/>
                  </a:lnTo>
                  <a:lnTo>
                    <a:pt x="17354" y="5643"/>
                  </a:lnTo>
                  <a:lnTo>
                    <a:pt x="17332" y="5081"/>
                  </a:lnTo>
                  <a:lnTo>
                    <a:pt x="17287" y="4541"/>
                  </a:lnTo>
                  <a:lnTo>
                    <a:pt x="17219" y="4002"/>
                  </a:lnTo>
                  <a:lnTo>
                    <a:pt x="17107" y="3507"/>
                  </a:lnTo>
                  <a:lnTo>
                    <a:pt x="16995" y="3013"/>
                  </a:lnTo>
                  <a:lnTo>
                    <a:pt x="16837" y="2541"/>
                  </a:lnTo>
                  <a:lnTo>
                    <a:pt x="16657" y="2114"/>
                  </a:lnTo>
                  <a:lnTo>
                    <a:pt x="16455" y="1709"/>
                  </a:lnTo>
                  <a:lnTo>
                    <a:pt x="16230" y="1349"/>
                  </a:lnTo>
                  <a:lnTo>
                    <a:pt x="15983" y="1012"/>
                  </a:lnTo>
                  <a:lnTo>
                    <a:pt x="15691" y="720"/>
                  </a:lnTo>
                  <a:lnTo>
                    <a:pt x="15533" y="585"/>
                  </a:lnTo>
                  <a:lnTo>
                    <a:pt x="15376" y="473"/>
                  </a:lnTo>
                  <a:lnTo>
                    <a:pt x="15196" y="360"/>
                  </a:lnTo>
                  <a:lnTo>
                    <a:pt x="15039" y="270"/>
                  </a:lnTo>
                  <a:lnTo>
                    <a:pt x="14837" y="203"/>
                  </a:lnTo>
                  <a:lnTo>
                    <a:pt x="14657" y="135"/>
                  </a:lnTo>
                  <a:lnTo>
                    <a:pt x="14454" y="68"/>
                  </a:lnTo>
                  <a:lnTo>
                    <a:pt x="14252" y="46"/>
                  </a:lnTo>
                  <a:lnTo>
                    <a:pt x="13803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899900" y="1456475"/>
              <a:ext cx="77000" cy="155700"/>
            </a:xfrm>
            <a:custGeom>
              <a:avLst/>
              <a:gdLst/>
              <a:ahLst/>
              <a:cxnLst/>
              <a:rect l="l" t="t" r="r" b="b"/>
              <a:pathLst>
                <a:path w="3080" h="6228" extrusionOk="0">
                  <a:moveTo>
                    <a:pt x="2248" y="1"/>
                  </a:moveTo>
                  <a:lnTo>
                    <a:pt x="2158" y="46"/>
                  </a:lnTo>
                  <a:lnTo>
                    <a:pt x="2068" y="113"/>
                  </a:lnTo>
                  <a:lnTo>
                    <a:pt x="1978" y="225"/>
                  </a:lnTo>
                  <a:lnTo>
                    <a:pt x="1911" y="338"/>
                  </a:lnTo>
                  <a:lnTo>
                    <a:pt x="1439" y="1642"/>
                  </a:lnTo>
                  <a:lnTo>
                    <a:pt x="944" y="2923"/>
                  </a:lnTo>
                  <a:lnTo>
                    <a:pt x="472" y="4204"/>
                  </a:lnTo>
                  <a:lnTo>
                    <a:pt x="247" y="4879"/>
                  </a:lnTo>
                  <a:lnTo>
                    <a:pt x="23" y="5531"/>
                  </a:lnTo>
                  <a:lnTo>
                    <a:pt x="0" y="5665"/>
                  </a:lnTo>
                  <a:lnTo>
                    <a:pt x="0" y="5778"/>
                  </a:lnTo>
                  <a:lnTo>
                    <a:pt x="45" y="5890"/>
                  </a:lnTo>
                  <a:lnTo>
                    <a:pt x="90" y="6003"/>
                  </a:lnTo>
                  <a:lnTo>
                    <a:pt x="158" y="6070"/>
                  </a:lnTo>
                  <a:lnTo>
                    <a:pt x="247" y="6137"/>
                  </a:lnTo>
                  <a:lnTo>
                    <a:pt x="360" y="6182"/>
                  </a:lnTo>
                  <a:lnTo>
                    <a:pt x="472" y="6227"/>
                  </a:lnTo>
                  <a:lnTo>
                    <a:pt x="697" y="6227"/>
                  </a:lnTo>
                  <a:lnTo>
                    <a:pt x="809" y="6205"/>
                  </a:lnTo>
                  <a:lnTo>
                    <a:pt x="922" y="6160"/>
                  </a:lnTo>
                  <a:lnTo>
                    <a:pt x="1034" y="6092"/>
                  </a:lnTo>
                  <a:lnTo>
                    <a:pt x="1124" y="6003"/>
                  </a:lnTo>
                  <a:lnTo>
                    <a:pt x="1192" y="5913"/>
                  </a:lnTo>
                  <a:lnTo>
                    <a:pt x="1236" y="5778"/>
                  </a:lnTo>
                  <a:lnTo>
                    <a:pt x="1439" y="5148"/>
                  </a:lnTo>
                  <a:lnTo>
                    <a:pt x="1641" y="4541"/>
                  </a:lnTo>
                  <a:lnTo>
                    <a:pt x="2113" y="3328"/>
                  </a:lnTo>
                  <a:lnTo>
                    <a:pt x="2563" y="2114"/>
                  </a:lnTo>
                  <a:lnTo>
                    <a:pt x="3035" y="900"/>
                  </a:lnTo>
                  <a:lnTo>
                    <a:pt x="3057" y="765"/>
                  </a:lnTo>
                  <a:lnTo>
                    <a:pt x="3080" y="630"/>
                  </a:lnTo>
                  <a:lnTo>
                    <a:pt x="3057" y="495"/>
                  </a:lnTo>
                  <a:lnTo>
                    <a:pt x="3012" y="383"/>
                  </a:lnTo>
                  <a:lnTo>
                    <a:pt x="2945" y="293"/>
                  </a:lnTo>
                  <a:lnTo>
                    <a:pt x="2877" y="203"/>
                  </a:lnTo>
                  <a:lnTo>
                    <a:pt x="2788" y="113"/>
                  </a:lnTo>
                  <a:lnTo>
                    <a:pt x="2675" y="68"/>
                  </a:lnTo>
                  <a:lnTo>
                    <a:pt x="2563" y="23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740850" y="1214825"/>
              <a:ext cx="38250" cy="208525"/>
            </a:xfrm>
            <a:custGeom>
              <a:avLst/>
              <a:gdLst/>
              <a:ahLst/>
              <a:cxnLst/>
              <a:rect l="l" t="t" r="r" b="b"/>
              <a:pathLst>
                <a:path w="1530" h="8341" extrusionOk="0">
                  <a:moveTo>
                    <a:pt x="540" y="1"/>
                  </a:moveTo>
                  <a:lnTo>
                    <a:pt x="428" y="23"/>
                  </a:lnTo>
                  <a:lnTo>
                    <a:pt x="338" y="46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58" y="2383"/>
                  </a:lnTo>
                  <a:lnTo>
                    <a:pt x="225" y="3238"/>
                  </a:lnTo>
                  <a:lnTo>
                    <a:pt x="270" y="4114"/>
                  </a:lnTo>
                  <a:lnTo>
                    <a:pt x="293" y="4991"/>
                  </a:lnTo>
                  <a:lnTo>
                    <a:pt x="270" y="5868"/>
                  </a:lnTo>
                  <a:lnTo>
                    <a:pt x="225" y="6744"/>
                  </a:lnTo>
                  <a:lnTo>
                    <a:pt x="135" y="7621"/>
                  </a:lnTo>
                  <a:lnTo>
                    <a:pt x="135" y="7756"/>
                  </a:lnTo>
                  <a:lnTo>
                    <a:pt x="158" y="7891"/>
                  </a:lnTo>
                  <a:lnTo>
                    <a:pt x="203" y="8003"/>
                  </a:lnTo>
                  <a:lnTo>
                    <a:pt x="270" y="8093"/>
                  </a:lnTo>
                  <a:lnTo>
                    <a:pt x="338" y="8183"/>
                  </a:lnTo>
                  <a:lnTo>
                    <a:pt x="428" y="8250"/>
                  </a:lnTo>
                  <a:lnTo>
                    <a:pt x="540" y="8295"/>
                  </a:lnTo>
                  <a:lnTo>
                    <a:pt x="652" y="8340"/>
                  </a:lnTo>
                  <a:lnTo>
                    <a:pt x="877" y="8340"/>
                  </a:lnTo>
                  <a:lnTo>
                    <a:pt x="990" y="8318"/>
                  </a:lnTo>
                  <a:lnTo>
                    <a:pt x="1102" y="8273"/>
                  </a:lnTo>
                  <a:lnTo>
                    <a:pt x="1192" y="8206"/>
                  </a:lnTo>
                  <a:lnTo>
                    <a:pt x="1259" y="8116"/>
                  </a:lnTo>
                  <a:lnTo>
                    <a:pt x="1304" y="8003"/>
                  </a:lnTo>
                  <a:lnTo>
                    <a:pt x="1349" y="7868"/>
                  </a:lnTo>
                  <a:lnTo>
                    <a:pt x="1439" y="6947"/>
                  </a:lnTo>
                  <a:lnTo>
                    <a:pt x="1507" y="6048"/>
                  </a:lnTo>
                  <a:lnTo>
                    <a:pt x="1529" y="5126"/>
                  </a:lnTo>
                  <a:lnTo>
                    <a:pt x="1507" y="4204"/>
                  </a:lnTo>
                  <a:lnTo>
                    <a:pt x="1462" y="3305"/>
                  </a:lnTo>
                  <a:lnTo>
                    <a:pt x="1394" y="2383"/>
                  </a:lnTo>
                  <a:lnTo>
                    <a:pt x="1237" y="563"/>
                  </a:lnTo>
                  <a:lnTo>
                    <a:pt x="1192" y="428"/>
                  </a:lnTo>
                  <a:lnTo>
                    <a:pt x="1147" y="293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68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487400" y="1421075"/>
              <a:ext cx="179300" cy="35425"/>
            </a:xfrm>
            <a:custGeom>
              <a:avLst/>
              <a:gdLst/>
              <a:ahLst/>
              <a:cxnLst/>
              <a:rect l="l" t="t" r="r" b="b"/>
              <a:pathLst>
                <a:path w="7172" h="1417" extrusionOk="0">
                  <a:moveTo>
                    <a:pt x="6542" y="0"/>
                  </a:moveTo>
                  <a:lnTo>
                    <a:pt x="5036" y="45"/>
                  </a:lnTo>
                  <a:lnTo>
                    <a:pt x="3552" y="113"/>
                  </a:lnTo>
                  <a:lnTo>
                    <a:pt x="2046" y="158"/>
                  </a:lnTo>
                  <a:lnTo>
                    <a:pt x="1304" y="180"/>
                  </a:lnTo>
                  <a:lnTo>
                    <a:pt x="540" y="158"/>
                  </a:lnTo>
                  <a:lnTo>
                    <a:pt x="405" y="180"/>
                  </a:lnTo>
                  <a:lnTo>
                    <a:pt x="293" y="225"/>
                  </a:lnTo>
                  <a:lnTo>
                    <a:pt x="203" y="270"/>
                  </a:lnTo>
                  <a:lnTo>
                    <a:pt x="113" y="360"/>
                  </a:lnTo>
                  <a:lnTo>
                    <a:pt x="46" y="450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1" y="787"/>
                  </a:lnTo>
                  <a:lnTo>
                    <a:pt x="1" y="900"/>
                  </a:lnTo>
                  <a:lnTo>
                    <a:pt x="46" y="1012"/>
                  </a:lnTo>
                  <a:lnTo>
                    <a:pt x="90" y="1102"/>
                  </a:lnTo>
                  <a:lnTo>
                    <a:pt x="158" y="1214"/>
                  </a:lnTo>
                  <a:lnTo>
                    <a:pt x="248" y="1282"/>
                  </a:lnTo>
                  <a:lnTo>
                    <a:pt x="360" y="1349"/>
                  </a:lnTo>
                  <a:lnTo>
                    <a:pt x="473" y="1394"/>
                  </a:lnTo>
                  <a:lnTo>
                    <a:pt x="630" y="1394"/>
                  </a:lnTo>
                  <a:lnTo>
                    <a:pt x="1372" y="1417"/>
                  </a:lnTo>
                  <a:lnTo>
                    <a:pt x="2114" y="1394"/>
                  </a:lnTo>
                  <a:lnTo>
                    <a:pt x="3620" y="1349"/>
                  </a:lnTo>
                  <a:lnTo>
                    <a:pt x="5103" y="1282"/>
                  </a:lnTo>
                  <a:lnTo>
                    <a:pt x="6609" y="1237"/>
                  </a:lnTo>
                  <a:lnTo>
                    <a:pt x="6744" y="1214"/>
                  </a:lnTo>
                  <a:lnTo>
                    <a:pt x="6857" y="1169"/>
                  </a:lnTo>
                  <a:lnTo>
                    <a:pt x="6969" y="1102"/>
                  </a:lnTo>
                  <a:lnTo>
                    <a:pt x="7036" y="1035"/>
                  </a:lnTo>
                  <a:lnTo>
                    <a:pt x="7104" y="922"/>
                  </a:lnTo>
                  <a:lnTo>
                    <a:pt x="7149" y="832"/>
                  </a:lnTo>
                  <a:lnTo>
                    <a:pt x="7171" y="720"/>
                  </a:lnTo>
                  <a:lnTo>
                    <a:pt x="7171" y="607"/>
                  </a:lnTo>
                  <a:lnTo>
                    <a:pt x="7149" y="495"/>
                  </a:lnTo>
                  <a:lnTo>
                    <a:pt x="7126" y="383"/>
                  </a:lnTo>
                  <a:lnTo>
                    <a:pt x="7059" y="270"/>
                  </a:lnTo>
                  <a:lnTo>
                    <a:pt x="6992" y="180"/>
                  </a:lnTo>
                  <a:lnTo>
                    <a:pt x="6902" y="113"/>
                  </a:lnTo>
                  <a:lnTo>
                    <a:pt x="6812" y="45"/>
                  </a:lnTo>
                  <a:lnTo>
                    <a:pt x="667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680150" y="1653725"/>
              <a:ext cx="166375" cy="60175"/>
            </a:xfrm>
            <a:custGeom>
              <a:avLst/>
              <a:gdLst/>
              <a:ahLst/>
              <a:cxnLst/>
              <a:rect l="l" t="t" r="r" b="b"/>
              <a:pathLst>
                <a:path w="6655" h="2407" extrusionOk="0">
                  <a:moveTo>
                    <a:pt x="585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1" y="293"/>
                  </a:lnTo>
                  <a:lnTo>
                    <a:pt x="46" y="405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43"/>
                  </a:lnTo>
                  <a:lnTo>
                    <a:pt x="23" y="855"/>
                  </a:lnTo>
                  <a:lnTo>
                    <a:pt x="68" y="945"/>
                  </a:lnTo>
                  <a:lnTo>
                    <a:pt x="136" y="1057"/>
                  </a:lnTo>
                  <a:lnTo>
                    <a:pt x="226" y="1125"/>
                  </a:lnTo>
                  <a:lnTo>
                    <a:pt x="338" y="1192"/>
                  </a:lnTo>
                  <a:lnTo>
                    <a:pt x="473" y="1237"/>
                  </a:lnTo>
                  <a:lnTo>
                    <a:pt x="3193" y="1822"/>
                  </a:lnTo>
                  <a:lnTo>
                    <a:pt x="4564" y="2091"/>
                  </a:lnTo>
                  <a:lnTo>
                    <a:pt x="5935" y="2384"/>
                  </a:lnTo>
                  <a:lnTo>
                    <a:pt x="6070" y="2406"/>
                  </a:lnTo>
                  <a:lnTo>
                    <a:pt x="6183" y="2406"/>
                  </a:lnTo>
                  <a:lnTo>
                    <a:pt x="6295" y="2361"/>
                  </a:lnTo>
                  <a:lnTo>
                    <a:pt x="6407" y="2294"/>
                  </a:lnTo>
                  <a:lnTo>
                    <a:pt x="6475" y="2226"/>
                  </a:lnTo>
                  <a:lnTo>
                    <a:pt x="6542" y="2136"/>
                  </a:lnTo>
                  <a:lnTo>
                    <a:pt x="6610" y="2024"/>
                  </a:lnTo>
                  <a:lnTo>
                    <a:pt x="6632" y="1912"/>
                  </a:lnTo>
                  <a:lnTo>
                    <a:pt x="6655" y="1799"/>
                  </a:lnTo>
                  <a:lnTo>
                    <a:pt x="6632" y="1687"/>
                  </a:lnTo>
                  <a:lnTo>
                    <a:pt x="6610" y="1574"/>
                  </a:lnTo>
                  <a:lnTo>
                    <a:pt x="6565" y="1462"/>
                  </a:lnTo>
                  <a:lnTo>
                    <a:pt x="6497" y="1372"/>
                  </a:lnTo>
                  <a:lnTo>
                    <a:pt x="6430" y="1282"/>
                  </a:lnTo>
                  <a:lnTo>
                    <a:pt x="6317" y="1215"/>
                  </a:lnTo>
                  <a:lnTo>
                    <a:pt x="6183" y="1170"/>
                  </a:lnTo>
                  <a:lnTo>
                    <a:pt x="4811" y="877"/>
                  </a:lnTo>
                  <a:lnTo>
                    <a:pt x="3440" y="608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962275" y="1795925"/>
              <a:ext cx="136575" cy="162425"/>
            </a:xfrm>
            <a:custGeom>
              <a:avLst/>
              <a:gdLst/>
              <a:ahLst/>
              <a:cxnLst/>
              <a:rect l="l" t="t" r="r" b="b"/>
              <a:pathLst>
                <a:path w="5463" h="6497" extrusionOk="0">
                  <a:moveTo>
                    <a:pt x="4653" y="0"/>
                  </a:moveTo>
                  <a:lnTo>
                    <a:pt x="4541" y="45"/>
                  </a:lnTo>
                  <a:lnTo>
                    <a:pt x="4451" y="112"/>
                  </a:lnTo>
                  <a:lnTo>
                    <a:pt x="4361" y="202"/>
                  </a:lnTo>
                  <a:lnTo>
                    <a:pt x="4271" y="315"/>
                  </a:lnTo>
                  <a:lnTo>
                    <a:pt x="4069" y="674"/>
                  </a:lnTo>
                  <a:lnTo>
                    <a:pt x="3867" y="1034"/>
                  </a:lnTo>
                  <a:lnTo>
                    <a:pt x="3395" y="1731"/>
                  </a:lnTo>
                  <a:lnTo>
                    <a:pt x="2923" y="2383"/>
                  </a:lnTo>
                  <a:lnTo>
                    <a:pt x="2406" y="3035"/>
                  </a:lnTo>
                  <a:lnTo>
                    <a:pt x="1844" y="3664"/>
                  </a:lnTo>
                  <a:lnTo>
                    <a:pt x="1304" y="4271"/>
                  </a:lnTo>
                  <a:lnTo>
                    <a:pt x="158" y="5485"/>
                  </a:lnTo>
                  <a:lnTo>
                    <a:pt x="68" y="5575"/>
                  </a:lnTo>
                  <a:lnTo>
                    <a:pt x="23" y="5710"/>
                  </a:lnTo>
                  <a:lnTo>
                    <a:pt x="0" y="5822"/>
                  </a:lnTo>
                  <a:lnTo>
                    <a:pt x="0" y="5934"/>
                  </a:lnTo>
                  <a:lnTo>
                    <a:pt x="23" y="6047"/>
                  </a:lnTo>
                  <a:lnTo>
                    <a:pt x="68" y="6137"/>
                  </a:lnTo>
                  <a:lnTo>
                    <a:pt x="135" y="6227"/>
                  </a:lnTo>
                  <a:lnTo>
                    <a:pt x="225" y="6317"/>
                  </a:lnTo>
                  <a:lnTo>
                    <a:pt x="315" y="6384"/>
                  </a:lnTo>
                  <a:lnTo>
                    <a:pt x="405" y="6429"/>
                  </a:lnTo>
                  <a:lnTo>
                    <a:pt x="517" y="6474"/>
                  </a:lnTo>
                  <a:lnTo>
                    <a:pt x="630" y="6496"/>
                  </a:lnTo>
                  <a:lnTo>
                    <a:pt x="765" y="6474"/>
                  </a:lnTo>
                  <a:lnTo>
                    <a:pt x="877" y="6452"/>
                  </a:lnTo>
                  <a:lnTo>
                    <a:pt x="989" y="6384"/>
                  </a:lnTo>
                  <a:lnTo>
                    <a:pt x="1102" y="6294"/>
                  </a:lnTo>
                  <a:lnTo>
                    <a:pt x="2293" y="5013"/>
                  </a:lnTo>
                  <a:lnTo>
                    <a:pt x="2855" y="4383"/>
                  </a:lnTo>
                  <a:lnTo>
                    <a:pt x="3417" y="3709"/>
                  </a:lnTo>
                  <a:lnTo>
                    <a:pt x="3957" y="3035"/>
                  </a:lnTo>
                  <a:lnTo>
                    <a:pt x="4474" y="2338"/>
                  </a:lnTo>
                  <a:lnTo>
                    <a:pt x="4946" y="1619"/>
                  </a:lnTo>
                  <a:lnTo>
                    <a:pt x="5170" y="1259"/>
                  </a:lnTo>
                  <a:lnTo>
                    <a:pt x="5395" y="877"/>
                  </a:lnTo>
                  <a:lnTo>
                    <a:pt x="5440" y="742"/>
                  </a:lnTo>
                  <a:lnTo>
                    <a:pt x="5463" y="607"/>
                  </a:lnTo>
                  <a:lnTo>
                    <a:pt x="5463" y="495"/>
                  </a:lnTo>
                  <a:lnTo>
                    <a:pt x="5418" y="382"/>
                  </a:lnTo>
                  <a:lnTo>
                    <a:pt x="5373" y="292"/>
                  </a:lnTo>
                  <a:lnTo>
                    <a:pt x="5305" y="202"/>
                  </a:lnTo>
                  <a:lnTo>
                    <a:pt x="5215" y="135"/>
                  </a:lnTo>
                  <a:lnTo>
                    <a:pt x="5126" y="67"/>
                  </a:lnTo>
                  <a:lnTo>
                    <a:pt x="5013" y="22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772875" y="1863350"/>
              <a:ext cx="146150" cy="96125"/>
            </a:xfrm>
            <a:custGeom>
              <a:avLst/>
              <a:gdLst/>
              <a:ahLst/>
              <a:cxnLst/>
              <a:rect l="l" t="t" r="r" b="b"/>
              <a:pathLst>
                <a:path w="5846" h="3845" extrusionOk="0">
                  <a:moveTo>
                    <a:pt x="450" y="1"/>
                  </a:moveTo>
                  <a:lnTo>
                    <a:pt x="338" y="45"/>
                  </a:lnTo>
                  <a:lnTo>
                    <a:pt x="248" y="90"/>
                  </a:lnTo>
                  <a:lnTo>
                    <a:pt x="158" y="158"/>
                  </a:lnTo>
                  <a:lnTo>
                    <a:pt x="91" y="248"/>
                  </a:lnTo>
                  <a:lnTo>
                    <a:pt x="46" y="360"/>
                  </a:lnTo>
                  <a:lnTo>
                    <a:pt x="23" y="473"/>
                  </a:lnTo>
                  <a:lnTo>
                    <a:pt x="1" y="585"/>
                  </a:lnTo>
                  <a:lnTo>
                    <a:pt x="1" y="697"/>
                  </a:lnTo>
                  <a:lnTo>
                    <a:pt x="23" y="810"/>
                  </a:lnTo>
                  <a:lnTo>
                    <a:pt x="68" y="922"/>
                  </a:lnTo>
                  <a:lnTo>
                    <a:pt x="136" y="1035"/>
                  </a:lnTo>
                  <a:lnTo>
                    <a:pt x="226" y="1124"/>
                  </a:lnTo>
                  <a:lnTo>
                    <a:pt x="338" y="1192"/>
                  </a:lnTo>
                  <a:lnTo>
                    <a:pt x="473" y="1237"/>
                  </a:lnTo>
                  <a:lnTo>
                    <a:pt x="788" y="1349"/>
                  </a:lnTo>
                  <a:lnTo>
                    <a:pt x="1080" y="1462"/>
                  </a:lnTo>
                  <a:lnTo>
                    <a:pt x="1664" y="1709"/>
                  </a:lnTo>
                  <a:lnTo>
                    <a:pt x="2249" y="2001"/>
                  </a:lnTo>
                  <a:lnTo>
                    <a:pt x="2811" y="2338"/>
                  </a:lnTo>
                  <a:lnTo>
                    <a:pt x="3373" y="2676"/>
                  </a:lnTo>
                  <a:lnTo>
                    <a:pt x="3912" y="3035"/>
                  </a:lnTo>
                  <a:lnTo>
                    <a:pt x="4991" y="3755"/>
                  </a:lnTo>
                  <a:lnTo>
                    <a:pt x="5126" y="3822"/>
                  </a:lnTo>
                  <a:lnTo>
                    <a:pt x="5239" y="3844"/>
                  </a:lnTo>
                  <a:lnTo>
                    <a:pt x="5351" y="3844"/>
                  </a:lnTo>
                  <a:lnTo>
                    <a:pt x="5463" y="3822"/>
                  </a:lnTo>
                  <a:lnTo>
                    <a:pt x="5553" y="3777"/>
                  </a:lnTo>
                  <a:lnTo>
                    <a:pt x="5643" y="3710"/>
                  </a:lnTo>
                  <a:lnTo>
                    <a:pt x="5711" y="3620"/>
                  </a:lnTo>
                  <a:lnTo>
                    <a:pt x="5778" y="3507"/>
                  </a:lnTo>
                  <a:lnTo>
                    <a:pt x="5800" y="3417"/>
                  </a:lnTo>
                  <a:lnTo>
                    <a:pt x="5845" y="3282"/>
                  </a:lnTo>
                  <a:lnTo>
                    <a:pt x="5845" y="3170"/>
                  </a:lnTo>
                  <a:lnTo>
                    <a:pt x="5823" y="3058"/>
                  </a:lnTo>
                  <a:lnTo>
                    <a:pt x="5800" y="2945"/>
                  </a:lnTo>
                  <a:lnTo>
                    <a:pt x="5733" y="2833"/>
                  </a:lnTo>
                  <a:lnTo>
                    <a:pt x="5643" y="2720"/>
                  </a:lnTo>
                  <a:lnTo>
                    <a:pt x="5553" y="2631"/>
                  </a:lnTo>
                  <a:lnTo>
                    <a:pt x="4384" y="1889"/>
                  </a:lnTo>
                  <a:lnTo>
                    <a:pt x="3800" y="1507"/>
                  </a:lnTo>
                  <a:lnTo>
                    <a:pt x="3215" y="1147"/>
                  </a:lnTo>
                  <a:lnTo>
                    <a:pt x="2631" y="832"/>
                  </a:lnTo>
                  <a:lnTo>
                    <a:pt x="2002" y="518"/>
                  </a:lnTo>
                  <a:lnTo>
                    <a:pt x="1372" y="248"/>
                  </a:lnTo>
                  <a:lnTo>
                    <a:pt x="1057" y="135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966200" y="2111750"/>
              <a:ext cx="156250" cy="146700"/>
            </a:xfrm>
            <a:custGeom>
              <a:avLst/>
              <a:gdLst/>
              <a:ahLst/>
              <a:cxnLst/>
              <a:rect l="l" t="t" r="r" b="b"/>
              <a:pathLst>
                <a:path w="6250" h="5868" extrusionOk="0">
                  <a:moveTo>
                    <a:pt x="5508" y="0"/>
                  </a:moveTo>
                  <a:lnTo>
                    <a:pt x="5373" y="45"/>
                  </a:lnTo>
                  <a:lnTo>
                    <a:pt x="5261" y="113"/>
                  </a:lnTo>
                  <a:lnTo>
                    <a:pt x="5148" y="203"/>
                  </a:lnTo>
                  <a:lnTo>
                    <a:pt x="4564" y="765"/>
                  </a:lnTo>
                  <a:lnTo>
                    <a:pt x="3957" y="1327"/>
                  </a:lnTo>
                  <a:lnTo>
                    <a:pt x="2743" y="2450"/>
                  </a:lnTo>
                  <a:lnTo>
                    <a:pt x="2136" y="3035"/>
                  </a:lnTo>
                  <a:lnTo>
                    <a:pt x="1529" y="3619"/>
                  </a:lnTo>
                  <a:lnTo>
                    <a:pt x="900" y="4204"/>
                  </a:lnTo>
                  <a:lnTo>
                    <a:pt x="585" y="4474"/>
                  </a:lnTo>
                  <a:lnTo>
                    <a:pt x="248" y="4721"/>
                  </a:lnTo>
                  <a:lnTo>
                    <a:pt x="158" y="4811"/>
                  </a:lnTo>
                  <a:lnTo>
                    <a:pt x="68" y="4923"/>
                  </a:lnTo>
                  <a:lnTo>
                    <a:pt x="23" y="5036"/>
                  </a:lnTo>
                  <a:lnTo>
                    <a:pt x="1" y="5148"/>
                  </a:lnTo>
                  <a:lnTo>
                    <a:pt x="1" y="5260"/>
                  </a:lnTo>
                  <a:lnTo>
                    <a:pt x="23" y="5373"/>
                  </a:lnTo>
                  <a:lnTo>
                    <a:pt x="68" y="5485"/>
                  </a:lnTo>
                  <a:lnTo>
                    <a:pt x="113" y="5598"/>
                  </a:lnTo>
                  <a:lnTo>
                    <a:pt x="181" y="5687"/>
                  </a:lnTo>
                  <a:lnTo>
                    <a:pt x="270" y="5755"/>
                  </a:lnTo>
                  <a:lnTo>
                    <a:pt x="360" y="5822"/>
                  </a:lnTo>
                  <a:lnTo>
                    <a:pt x="473" y="5845"/>
                  </a:lnTo>
                  <a:lnTo>
                    <a:pt x="585" y="5867"/>
                  </a:lnTo>
                  <a:lnTo>
                    <a:pt x="698" y="5867"/>
                  </a:lnTo>
                  <a:lnTo>
                    <a:pt x="832" y="5822"/>
                  </a:lnTo>
                  <a:lnTo>
                    <a:pt x="945" y="5755"/>
                  </a:lnTo>
                  <a:lnTo>
                    <a:pt x="1282" y="5508"/>
                  </a:lnTo>
                  <a:lnTo>
                    <a:pt x="1574" y="5238"/>
                  </a:lnTo>
                  <a:lnTo>
                    <a:pt x="2181" y="4698"/>
                  </a:lnTo>
                  <a:lnTo>
                    <a:pt x="2766" y="4114"/>
                  </a:lnTo>
                  <a:lnTo>
                    <a:pt x="3350" y="3552"/>
                  </a:lnTo>
                  <a:lnTo>
                    <a:pt x="4744" y="2293"/>
                  </a:lnTo>
                  <a:lnTo>
                    <a:pt x="5418" y="1664"/>
                  </a:lnTo>
                  <a:lnTo>
                    <a:pt x="6092" y="1012"/>
                  </a:lnTo>
                  <a:lnTo>
                    <a:pt x="6182" y="899"/>
                  </a:lnTo>
                  <a:lnTo>
                    <a:pt x="6227" y="787"/>
                  </a:lnTo>
                  <a:lnTo>
                    <a:pt x="6250" y="675"/>
                  </a:lnTo>
                  <a:lnTo>
                    <a:pt x="6250" y="562"/>
                  </a:lnTo>
                  <a:lnTo>
                    <a:pt x="6227" y="450"/>
                  </a:lnTo>
                  <a:lnTo>
                    <a:pt x="6182" y="360"/>
                  </a:lnTo>
                  <a:lnTo>
                    <a:pt x="6115" y="248"/>
                  </a:lnTo>
                  <a:lnTo>
                    <a:pt x="6048" y="180"/>
                  </a:lnTo>
                  <a:lnTo>
                    <a:pt x="5958" y="113"/>
                  </a:lnTo>
                  <a:lnTo>
                    <a:pt x="5845" y="45"/>
                  </a:lnTo>
                  <a:lnTo>
                    <a:pt x="5733" y="23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755475" y="2212350"/>
              <a:ext cx="168600" cy="78700"/>
            </a:xfrm>
            <a:custGeom>
              <a:avLst/>
              <a:gdLst/>
              <a:ahLst/>
              <a:cxnLst/>
              <a:rect l="l" t="t" r="r" b="b"/>
              <a:pathLst>
                <a:path w="6744" h="3148" extrusionOk="0">
                  <a:moveTo>
                    <a:pt x="584" y="0"/>
                  </a:moveTo>
                  <a:lnTo>
                    <a:pt x="472" y="22"/>
                  </a:lnTo>
                  <a:lnTo>
                    <a:pt x="360" y="45"/>
                  </a:lnTo>
                  <a:lnTo>
                    <a:pt x="247" y="112"/>
                  </a:lnTo>
                  <a:lnTo>
                    <a:pt x="180" y="202"/>
                  </a:lnTo>
                  <a:lnTo>
                    <a:pt x="112" y="292"/>
                  </a:lnTo>
                  <a:lnTo>
                    <a:pt x="67" y="382"/>
                  </a:lnTo>
                  <a:lnTo>
                    <a:pt x="23" y="495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45" y="854"/>
                  </a:lnTo>
                  <a:lnTo>
                    <a:pt x="90" y="944"/>
                  </a:lnTo>
                  <a:lnTo>
                    <a:pt x="157" y="1034"/>
                  </a:lnTo>
                  <a:lnTo>
                    <a:pt x="247" y="1124"/>
                  </a:lnTo>
                  <a:lnTo>
                    <a:pt x="360" y="1191"/>
                  </a:lnTo>
                  <a:lnTo>
                    <a:pt x="495" y="1236"/>
                  </a:lnTo>
                  <a:lnTo>
                    <a:pt x="1191" y="1394"/>
                  </a:lnTo>
                  <a:lnTo>
                    <a:pt x="1866" y="1574"/>
                  </a:lnTo>
                  <a:lnTo>
                    <a:pt x="2563" y="1776"/>
                  </a:lnTo>
                  <a:lnTo>
                    <a:pt x="3237" y="1978"/>
                  </a:lnTo>
                  <a:lnTo>
                    <a:pt x="3911" y="2225"/>
                  </a:lnTo>
                  <a:lnTo>
                    <a:pt x="4563" y="2473"/>
                  </a:lnTo>
                  <a:lnTo>
                    <a:pt x="5215" y="2765"/>
                  </a:lnTo>
                  <a:lnTo>
                    <a:pt x="5867" y="3080"/>
                  </a:lnTo>
                  <a:lnTo>
                    <a:pt x="6002" y="3125"/>
                  </a:lnTo>
                  <a:lnTo>
                    <a:pt x="6137" y="3147"/>
                  </a:lnTo>
                  <a:lnTo>
                    <a:pt x="6249" y="3125"/>
                  </a:lnTo>
                  <a:lnTo>
                    <a:pt x="6362" y="3102"/>
                  </a:lnTo>
                  <a:lnTo>
                    <a:pt x="6452" y="3035"/>
                  </a:lnTo>
                  <a:lnTo>
                    <a:pt x="6541" y="2967"/>
                  </a:lnTo>
                  <a:lnTo>
                    <a:pt x="6631" y="2877"/>
                  </a:lnTo>
                  <a:lnTo>
                    <a:pt x="6676" y="2787"/>
                  </a:lnTo>
                  <a:lnTo>
                    <a:pt x="6721" y="2675"/>
                  </a:lnTo>
                  <a:lnTo>
                    <a:pt x="6744" y="2563"/>
                  </a:lnTo>
                  <a:lnTo>
                    <a:pt x="6744" y="2450"/>
                  </a:lnTo>
                  <a:lnTo>
                    <a:pt x="6744" y="2338"/>
                  </a:lnTo>
                  <a:lnTo>
                    <a:pt x="6699" y="2225"/>
                  </a:lnTo>
                  <a:lnTo>
                    <a:pt x="6631" y="2113"/>
                  </a:lnTo>
                  <a:lnTo>
                    <a:pt x="6541" y="2023"/>
                  </a:lnTo>
                  <a:lnTo>
                    <a:pt x="6429" y="1956"/>
                  </a:lnTo>
                  <a:lnTo>
                    <a:pt x="5732" y="1641"/>
                  </a:lnTo>
                  <a:lnTo>
                    <a:pt x="5058" y="1326"/>
                  </a:lnTo>
                  <a:lnTo>
                    <a:pt x="4338" y="1057"/>
                  </a:lnTo>
                  <a:lnTo>
                    <a:pt x="3642" y="809"/>
                  </a:lnTo>
                  <a:lnTo>
                    <a:pt x="2922" y="584"/>
                  </a:lnTo>
                  <a:lnTo>
                    <a:pt x="2203" y="382"/>
                  </a:lnTo>
                  <a:lnTo>
                    <a:pt x="1461" y="180"/>
                  </a:lnTo>
                  <a:lnTo>
                    <a:pt x="742" y="2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111750" y="2389350"/>
              <a:ext cx="57925" cy="184925"/>
            </a:xfrm>
            <a:custGeom>
              <a:avLst/>
              <a:gdLst/>
              <a:ahLst/>
              <a:cxnLst/>
              <a:rect l="l" t="t" r="r" b="b"/>
              <a:pathLst>
                <a:path w="2317" h="7397" extrusionOk="0">
                  <a:moveTo>
                    <a:pt x="1664" y="1"/>
                  </a:moveTo>
                  <a:lnTo>
                    <a:pt x="1552" y="23"/>
                  </a:lnTo>
                  <a:lnTo>
                    <a:pt x="1439" y="46"/>
                  </a:lnTo>
                  <a:lnTo>
                    <a:pt x="1349" y="91"/>
                  </a:lnTo>
                  <a:lnTo>
                    <a:pt x="1260" y="158"/>
                  </a:lnTo>
                  <a:lnTo>
                    <a:pt x="1170" y="248"/>
                  </a:lnTo>
                  <a:lnTo>
                    <a:pt x="1125" y="361"/>
                  </a:lnTo>
                  <a:lnTo>
                    <a:pt x="1102" y="495"/>
                  </a:lnTo>
                  <a:lnTo>
                    <a:pt x="922" y="2047"/>
                  </a:lnTo>
                  <a:lnTo>
                    <a:pt x="810" y="2833"/>
                  </a:lnTo>
                  <a:lnTo>
                    <a:pt x="698" y="3598"/>
                  </a:lnTo>
                  <a:lnTo>
                    <a:pt x="563" y="4384"/>
                  </a:lnTo>
                  <a:lnTo>
                    <a:pt x="405" y="5149"/>
                  </a:lnTo>
                  <a:lnTo>
                    <a:pt x="226" y="5913"/>
                  </a:lnTo>
                  <a:lnTo>
                    <a:pt x="23" y="6677"/>
                  </a:lnTo>
                  <a:lnTo>
                    <a:pt x="1" y="6812"/>
                  </a:lnTo>
                  <a:lnTo>
                    <a:pt x="1" y="6947"/>
                  </a:lnTo>
                  <a:lnTo>
                    <a:pt x="46" y="7059"/>
                  </a:lnTo>
                  <a:lnTo>
                    <a:pt x="91" y="7149"/>
                  </a:lnTo>
                  <a:lnTo>
                    <a:pt x="181" y="7239"/>
                  </a:lnTo>
                  <a:lnTo>
                    <a:pt x="248" y="7284"/>
                  </a:lnTo>
                  <a:lnTo>
                    <a:pt x="360" y="7352"/>
                  </a:lnTo>
                  <a:lnTo>
                    <a:pt x="473" y="7374"/>
                  </a:lnTo>
                  <a:lnTo>
                    <a:pt x="585" y="7397"/>
                  </a:lnTo>
                  <a:lnTo>
                    <a:pt x="698" y="7397"/>
                  </a:lnTo>
                  <a:lnTo>
                    <a:pt x="810" y="7352"/>
                  </a:lnTo>
                  <a:lnTo>
                    <a:pt x="922" y="7307"/>
                  </a:lnTo>
                  <a:lnTo>
                    <a:pt x="1035" y="7262"/>
                  </a:lnTo>
                  <a:lnTo>
                    <a:pt x="1125" y="7172"/>
                  </a:lnTo>
                  <a:lnTo>
                    <a:pt x="1192" y="7059"/>
                  </a:lnTo>
                  <a:lnTo>
                    <a:pt x="1237" y="6924"/>
                  </a:lnTo>
                  <a:lnTo>
                    <a:pt x="1439" y="6160"/>
                  </a:lnTo>
                  <a:lnTo>
                    <a:pt x="1619" y="5396"/>
                  </a:lnTo>
                  <a:lnTo>
                    <a:pt x="1777" y="4632"/>
                  </a:lnTo>
                  <a:lnTo>
                    <a:pt x="1911" y="3867"/>
                  </a:lnTo>
                  <a:lnTo>
                    <a:pt x="2024" y="3081"/>
                  </a:lnTo>
                  <a:lnTo>
                    <a:pt x="2114" y="2294"/>
                  </a:lnTo>
                  <a:lnTo>
                    <a:pt x="2316" y="743"/>
                  </a:lnTo>
                  <a:lnTo>
                    <a:pt x="2316" y="608"/>
                  </a:lnTo>
                  <a:lnTo>
                    <a:pt x="2294" y="473"/>
                  </a:lnTo>
                  <a:lnTo>
                    <a:pt x="2249" y="361"/>
                  </a:lnTo>
                  <a:lnTo>
                    <a:pt x="2181" y="248"/>
                  </a:lnTo>
                  <a:lnTo>
                    <a:pt x="2091" y="181"/>
                  </a:lnTo>
                  <a:lnTo>
                    <a:pt x="2001" y="113"/>
                  </a:lnTo>
                  <a:lnTo>
                    <a:pt x="1889" y="46"/>
                  </a:lnTo>
                  <a:lnTo>
                    <a:pt x="1777" y="23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835275" y="2523100"/>
              <a:ext cx="179275" cy="39375"/>
            </a:xfrm>
            <a:custGeom>
              <a:avLst/>
              <a:gdLst/>
              <a:ahLst/>
              <a:cxnLst/>
              <a:rect l="l" t="t" r="r" b="b"/>
              <a:pathLst>
                <a:path w="7171" h="1575" extrusionOk="0">
                  <a:moveTo>
                    <a:pt x="2113" y="1"/>
                  </a:moveTo>
                  <a:lnTo>
                    <a:pt x="562" y="68"/>
                  </a:lnTo>
                  <a:lnTo>
                    <a:pt x="427" y="91"/>
                  </a:lnTo>
                  <a:lnTo>
                    <a:pt x="315" y="136"/>
                  </a:lnTo>
                  <a:lnTo>
                    <a:pt x="202" y="203"/>
                  </a:lnTo>
                  <a:lnTo>
                    <a:pt x="135" y="271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23" y="833"/>
                  </a:lnTo>
                  <a:lnTo>
                    <a:pt x="45" y="945"/>
                  </a:lnTo>
                  <a:lnTo>
                    <a:pt x="112" y="1035"/>
                  </a:lnTo>
                  <a:lnTo>
                    <a:pt x="180" y="1125"/>
                  </a:lnTo>
                  <a:lnTo>
                    <a:pt x="270" y="1215"/>
                  </a:lnTo>
                  <a:lnTo>
                    <a:pt x="360" y="1260"/>
                  </a:lnTo>
                  <a:lnTo>
                    <a:pt x="495" y="1282"/>
                  </a:lnTo>
                  <a:lnTo>
                    <a:pt x="629" y="1305"/>
                  </a:lnTo>
                  <a:lnTo>
                    <a:pt x="2091" y="1237"/>
                  </a:lnTo>
                  <a:lnTo>
                    <a:pt x="3552" y="1237"/>
                  </a:lnTo>
                  <a:lnTo>
                    <a:pt x="4271" y="1260"/>
                  </a:lnTo>
                  <a:lnTo>
                    <a:pt x="5013" y="1327"/>
                  </a:lnTo>
                  <a:lnTo>
                    <a:pt x="5732" y="1417"/>
                  </a:lnTo>
                  <a:lnTo>
                    <a:pt x="6452" y="1552"/>
                  </a:lnTo>
                  <a:lnTo>
                    <a:pt x="6586" y="1574"/>
                  </a:lnTo>
                  <a:lnTo>
                    <a:pt x="6721" y="1552"/>
                  </a:lnTo>
                  <a:lnTo>
                    <a:pt x="6834" y="1530"/>
                  </a:lnTo>
                  <a:lnTo>
                    <a:pt x="6924" y="1462"/>
                  </a:lnTo>
                  <a:lnTo>
                    <a:pt x="7014" y="1372"/>
                  </a:lnTo>
                  <a:lnTo>
                    <a:pt x="7081" y="1282"/>
                  </a:lnTo>
                  <a:lnTo>
                    <a:pt x="7126" y="1192"/>
                  </a:lnTo>
                  <a:lnTo>
                    <a:pt x="7148" y="1080"/>
                  </a:lnTo>
                  <a:lnTo>
                    <a:pt x="7171" y="968"/>
                  </a:lnTo>
                  <a:lnTo>
                    <a:pt x="7171" y="833"/>
                  </a:lnTo>
                  <a:lnTo>
                    <a:pt x="7148" y="720"/>
                  </a:lnTo>
                  <a:lnTo>
                    <a:pt x="7103" y="630"/>
                  </a:lnTo>
                  <a:lnTo>
                    <a:pt x="7036" y="540"/>
                  </a:lnTo>
                  <a:lnTo>
                    <a:pt x="6946" y="451"/>
                  </a:lnTo>
                  <a:lnTo>
                    <a:pt x="6834" y="383"/>
                  </a:lnTo>
                  <a:lnTo>
                    <a:pt x="6699" y="338"/>
                  </a:lnTo>
                  <a:lnTo>
                    <a:pt x="5935" y="203"/>
                  </a:lnTo>
                  <a:lnTo>
                    <a:pt x="5170" y="113"/>
                  </a:lnTo>
                  <a:lnTo>
                    <a:pt x="4406" y="46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31875" y="750625"/>
              <a:ext cx="664850" cy="1753975"/>
            </a:xfrm>
            <a:custGeom>
              <a:avLst/>
              <a:gdLst/>
              <a:ahLst/>
              <a:cxnLst/>
              <a:rect l="l" t="t" r="r" b="b"/>
              <a:pathLst>
                <a:path w="26594" h="70159" extrusionOk="0">
                  <a:moveTo>
                    <a:pt x="8790" y="1"/>
                  </a:moveTo>
                  <a:lnTo>
                    <a:pt x="8453" y="46"/>
                  </a:lnTo>
                  <a:lnTo>
                    <a:pt x="8093" y="113"/>
                  </a:lnTo>
                  <a:lnTo>
                    <a:pt x="7711" y="248"/>
                  </a:lnTo>
                  <a:lnTo>
                    <a:pt x="7307" y="428"/>
                  </a:lnTo>
                  <a:lnTo>
                    <a:pt x="7127" y="540"/>
                  </a:lnTo>
                  <a:lnTo>
                    <a:pt x="6947" y="653"/>
                  </a:lnTo>
                  <a:lnTo>
                    <a:pt x="6790" y="765"/>
                  </a:lnTo>
                  <a:lnTo>
                    <a:pt x="6655" y="900"/>
                  </a:lnTo>
                  <a:lnTo>
                    <a:pt x="6497" y="1035"/>
                  </a:lnTo>
                  <a:lnTo>
                    <a:pt x="6385" y="1192"/>
                  </a:lnTo>
                  <a:lnTo>
                    <a:pt x="6273" y="1372"/>
                  </a:lnTo>
                  <a:lnTo>
                    <a:pt x="6160" y="1530"/>
                  </a:lnTo>
                  <a:lnTo>
                    <a:pt x="5980" y="1889"/>
                  </a:lnTo>
                  <a:lnTo>
                    <a:pt x="5845" y="2294"/>
                  </a:lnTo>
                  <a:lnTo>
                    <a:pt x="5756" y="2721"/>
                  </a:lnTo>
                  <a:lnTo>
                    <a:pt x="5688" y="3170"/>
                  </a:lnTo>
                  <a:lnTo>
                    <a:pt x="5666" y="3643"/>
                  </a:lnTo>
                  <a:lnTo>
                    <a:pt x="5666" y="4115"/>
                  </a:lnTo>
                  <a:lnTo>
                    <a:pt x="5711" y="4632"/>
                  </a:lnTo>
                  <a:lnTo>
                    <a:pt x="5778" y="5149"/>
                  </a:lnTo>
                  <a:lnTo>
                    <a:pt x="5868" y="5666"/>
                  </a:lnTo>
                  <a:lnTo>
                    <a:pt x="6003" y="6205"/>
                  </a:lnTo>
                  <a:lnTo>
                    <a:pt x="6160" y="6722"/>
                  </a:lnTo>
                  <a:lnTo>
                    <a:pt x="6340" y="7262"/>
                  </a:lnTo>
                  <a:lnTo>
                    <a:pt x="6542" y="7779"/>
                  </a:lnTo>
                  <a:lnTo>
                    <a:pt x="6767" y="8318"/>
                  </a:lnTo>
                  <a:lnTo>
                    <a:pt x="6992" y="8813"/>
                  </a:lnTo>
                  <a:lnTo>
                    <a:pt x="7262" y="9330"/>
                  </a:lnTo>
                  <a:lnTo>
                    <a:pt x="7531" y="9802"/>
                  </a:lnTo>
                  <a:lnTo>
                    <a:pt x="7824" y="10274"/>
                  </a:lnTo>
                  <a:lnTo>
                    <a:pt x="8138" y="10723"/>
                  </a:lnTo>
                  <a:lnTo>
                    <a:pt x="8453" y="11128"/>
                  </a:lnTo>
                  <a:lnTo>
                    <a:pt x="8768" y="11533"/>
                  </a:lnTo>
                  <a:lnTo>
                    <a:pt x="9105" y="11892"/>
                  </a:lnTo>
                  <a:lnTo>
                    <a:pt x="9442" y="12230"/>
                  </a:lnTo>
                  <a:lnTo>
                    <a:pt x="9779" y="12522"/>
                  </a:lnTo>
                  <a:lnTo>
                    <a:pt x="10139" y="12769"/>
                  </a:lnTo>
                  <a:lnTo>
                    <a:pt x="10476" y="12971"/>
                  </a:lnTo>
                  <a:lnTo>
                    <a:pt x="10836" y="13129"/>
                  </a:lnTo>
                  <a:lnTo>
                    <a:pt x="11173" y="13241"/>
                  </a:lnTo>
                  <a:lnTo>
                    <a:pt x="10971" y="13871"/>
                  </a:lnTo>
                  <a:lnTo>
                    <a:pt x="10768" y="14522"/>
                  </a:lnTo>
                  <a:lnTo>
                    <a:pt x="10611" y="15152"/>
                  </a:lnTo>
                  <a:lnTo>
                    <a:pt x="10454" y="15804"/>
                  </a:lnTo>
                  <a:lnTo>
                    <a:pt x="10319" y="16456"/>
                  </a:lnTo>
                  <a:lnTo>
                    <a:pt x="10206" y="17108"/>
                  </a:lnTo>
                  <a:lnTo>
                    <a:pt x="10116" y="17782"/>
                  </a:lnTo>
                  <a:lnTo>
                    <a:pt x="10027" y="18434"/>
                  </a:lnTo>
                  <a:lnTo>
                    <a:pt x="9892" y="18142"/>
                  </a:lnTo>
                  <a:lnTo>
                    <a:pt x="9622" y="17647"/>
                  </a:lnTo>
                  <a:lnTo>
                    <a:pt x="9262" y="16995"/>
                  </a:lnTo>
                  <a:lnTo>
                    <a:pt x="8813" y="16276"/>
                  </a:lnTo>
                  <a:lnTo>
                    <a:pt x="8341" y="15556"/>
                  </a:lnTo>
                  <a:lnTo>
                    <a:pt x="7846" y="14860"/>
                  </a:lnTo>
                  <a:lnTo>
                    <a:pt x="7397" y="14253"/>
                  </a:lnTo>
                  <a:lnTo>
                    <a:pt x="7172" y="14005"/>
                  </a:lnTo>
                  <a:lnTo>
                    <a:pt x="6992" y="13803"/>
                  </a:lnTo>
                  <a:lnTo>
                    <a:pt x="6475" y="13331"/>
                  </a:lnTo>
                  <a:lnTo>
                    <a:pt x="6183" y="13084"/>
                  </a:lnTo>
                  <a:lnTo>
                    <a:pt x="5868" y="12836"/>
                  </a:lnTo>
                  <a:lnTo>
                    <a:pt x="5553" y="12612"/>
                  </a:lnTo>
                  <a:lnTo>
                    <a:pt x="5216" y="12409"/>
                  </a:lnTo>
                  <a:lnTo>
                    <a:pt x="4879" y="12230"/>
                  </a:lnTo>
                  <a:lnTo>
                    <a:pt x="4542" y="12072"/>
                  </a:lnTo>
                  <a:lnTo>
                    <a:pt x="4204" y="11937"/>
                  </a:lnTo>
                  <a:lnTo>
                    <a:pt x="3845" y="11847"/>
                  </a:lnTo>
                  <a:lnTo>
                    <a:pt x="3485" y="11802"/>
                  </a:lnTo>
                  <a:lnTo>
                    <a:pt x="3126" y="11802"/>
                  </a:lnTo>
                  <a:lnTo>
                    <a:pt x="2968" y="11825"/>
                  </a:lnTo>
                  <a:lnTo>
                    <a:pt x="2788" y="11847"/>
                  </a:lnTo>
                  <a:lnTo>
                    <a:pt x="2608" y="11915"/>
                  </a:lnTo>
                  <a:lnTo>
                    <a:pt x="2429" y="11960"/>
                  </a:lnTo>
                  <a:lnTo>
                    <a:pt x="2271" y="12050"/>
                  </a:lnTo>
                  <a:lnTo>
                    <a:pt x="2091" y="12140"/>
                  </a:lnTo>
                  <a:lnTo>
                    <a:pt x="1934" y="12252"/>
                  </a:lnTo>
                  <a:lnTo>
                    <a:pt x="1777" y="12387"/>
                  </a:lnTo>
                  <a:lnTo>
                    <a:pt x="1619" y="12544"/>
                  </a:lnTo>
                  <a:lnTo>
                    <a:pt x="1462" y="12679"/>
                  </a:lnTo>
                  <a:lnTo>
                    <a:pt x="1350" y="12859"/>
                  </a:lnTo>
                  <a:lnTo>
                    <a:pt x="1237" y="13016"/>
                  </a:lnTo>
                  <a:lnTo>
                    <a:pt x="1147" y="13174"/>
                  </a:lnTo>
                  <a:lnTo>
                    <a:pt x="1057" y="13353"/>
                  </a:lnTo>
                  <a:lnTo>
                    <a:pt x="1012" y="13533"/>
                  </a:lnTo>
                  <a:lnTo>
                    <a:pt x="968" y="13713"/>
                  </a:lnTo>
                  <a:lnTo>
                    <a:pt x="900" y="14095"/>
                  </a:lnTo>
                  <a:lnTo>
                    <a:pt x="900" y="14477"/>
                  </a:lnTo>
                  <a:lnTo>
                    <a:pt x="923" y="14860"/>
                  </a:lnTo>
                  <a:lnTo>
                    <a:pt x="1012" y="15242"/>
                  </a:lnTo>
                  <a:lnTo>
                    <a:pt x="1125" y="15624"/>
                  </a:lnTo>
                  <a:lnTo>
                    <a:pt x="1260" y="16029"/>
                  </a:lnTo>
                  <a:lnTo>
                    <a:pt x="1417" y="16388"/>
                  </a:lnTo>
                  <a:lnTo>
                    <a:pt x="1597" y="16770"/>
                  </a:lnTo>
                  <a:lnTo>
                    <a:pt x="1777" y="17130"/>
                  </a:lnTo>
                  <a:lnTo>
                    <a:pt x="1979" y="17467"/>
                  </a:lnTo>
                  <a:lnTo>
                    <a:pt x="2384" y="18119"/>
                  </a:lnTo>
                  <a:lnTo>
                    <a:pt x="2721" y="18569"/>
                  </a:lnTo>
                  <a:lnTo>
                    <a:pt x="3126" y="19063"/>
                  </a:lnTo>
                  <a:lnTo>
                    <a:pt x="3598" y="19558"/>
                  </a:lnTo>
                  <a:lnTo>
                    <a:pt x="4137" y="20075"/>
                  </a:lnTo>
                  <a:lnTo>
                    <a:pt x="4699" y="20592"/>
                  </a:lnTo>
                  <a:lnTo>
                    <a:pt x="5283" y="21109"/>
                  </a:lnTo>
                  <a:lnTo>
                    <a:pt x="5890" y="21626"/>
                  </a:lnTo>
                  <a:lnTo>
                    <a:pt x="6475" y="22098"/>
                  </a:lnTo>
                  <a:lnTo>
                    <a:pt x="7621" y="22975"/>
                  </a:lnTo>
                  <a:lnTo>
                    <a:pt x="8588" y="23694"/>
                  </a:lnTo>
                  <a:lnTo>
                    <a:pt x="9285" y="24188"/>
                  </a:lnTo>
                  <a:lnTo>
                    <a:pt x="9510" y="24323"/>
                  </a:lnTo>
                  <a:lnTo>
                    <a:pt x="9622" y="24368"/>
                  </a:lnTo>
                  <a:lnTo>
                    <a:pt x="9622" y="25380"/>
                  </a:lnTo>
                  <a:lnTo>
                    <a:pt x="9622" y="26369"/>
                  </a:lnTo>
                  <a:lnTo>
                    <a:pt x="9667" y="27380"/>
                  </a:lnTo>
                  <a:lnTo>
                    <a:pt x="9712" y="28370"/>
                  </a:lnTo>
                  <a:lnTo>
                    <a:pt x="9802" y="29359"/>
                  </a:lnTo>
                  <a:lnTo>
                    <a:pt x="9914" y="30348"/>
                  </a:lnTo>
                  <a:lnTo>
                    <a:pt x="10049" y="31337"/>
                  </a:lnTo>
                  <a:lnTo>
                    <a:pt x="10229" y="32303"/>
                  </a:lnTo>
                  <a:lnTo>
                    <a:pt x="9757" y="31629"/>
                  </a:lnTo>
                  <a:lnTo>
                    <a:pt x="9285" y="30932"/>
                  </a:lnTo>
                  <a:lnTo>
                    <a:pt x="8790" y="30280"/>
                  </a:lnTo>
                  <a:lnTo>
                    <a:pt x="8251" y="29628"/>
                  </a:lnTo>
                  <a:lnTo>
                    <a:pt x="7711" y="29021"/>
                  </a:lnTo>
                  <a:lnTo>
                    <a:pt x="7127" y="28437"/>
                  </a:lnTo>
                  <a:lnTo>
                    <a:pt x="6520" y="27897"/>
                  </a:lnTo>
                  <a:lnTo>
                    <a:pt x="6205" y="27650"/>
                  </a:lnTo>
                  <a:lnTo>
                    <a:pt x="5890" y="27403"/>
                  </a:lnTo>
                  <a:lnTo>
                    <a:pt x="5508" y="27156"/>
                  </a:lnTo>
                  <a:lnTo>
                    <a:pt x="5104" y="26953"/>
                  </a:lnTo>
                  <a:lnTo>
                    <a:pt x="4699" y="26774"/>
                  </a:lnTo>
                  <a:lnTo>
                    <a:pt x="4272" y="26639"/>
                  </a:lnTo>
                  <a:lnTo>
                    <a:pt x="3845" y="26549"/>
                  </a:lnTo>
                  <a:lnTo>
                    <a:pt x="3418" y="26481"/>
                  </a:lnTo>
                  <a:lnTo>
                    <a:pt x="3013" y="26481"/>
                  </a:lnTo>
                  <a:lnTo>
                    <a:pt x="2608" y="26526"/>
                  </a:lnTo>
                  <a:lnTo>
                    <a:pt x="2204" y="26616"/>
                  </a:lnTo>
                  <a:lnTo>
                    <a:pt x="2002" y="26684"/>
                  </a:lnTo>
                  <a:lnTo>
                    <a:pt x="1822" y="26751"/>
                  </a:lnTo>
                  <a:lnTo>
                    <a:pt x="1642" y="26841"/>
                  </a:lnTo>
                  <a:lnTo>
                    <a:pt x="1462" y="26931"/>
                  </a:lnTo>
                  <a:lnTo>
                    <a:pt x="1305" y="27066"/>
                  </a:lnTo>
                  <a:lnTo>
                    <a:pt x="1125" y="27178"/>
                  </a:lnTo>
                  <a:lnTo>
                    <a:pt x="990" y="27335"/>
                  </a:lnTo>
                  <a:lnTo>
                    <a:pt x="833" y="27493"/>
                  </a:lnTo>
                  <a:lnTo>
                    <a:pt x="698" y="27650"/>
                  </a:lnTo>
                  <a:lnTo>
                    <a:pt x="563" y="27853"/>
                  </a:lnTo>
                  <a:lnTo>
                    <a:pt x="451" y="28055"/>
                  </a:lnTo>
                  <a:lnTo>
                    <a:pt x="338" y="28257"/>
                  </a:lnTo>
                  <a:lnTo>
                    <a:pt x="226" y="28482"/>
                  </a:lnTo>
                  <a:lnTo>
                    <a:pt x="136" y="28729"/>
                  </a:lnTo>
                  <a:lnTo>
                    <a:pt x="46" y="29134"/>
                  </a:lnTo>
                  <a:lnTo>
                    <a:pt x="1" y="29516"/>
                  </a:lnTo>
                  <a:lnTo>
                    <a:pt x="1" y="29876"/>
                  </a:lnTo>
                  <a:lnTo>
                    <a:pt x="68" y="30235"/>
                  </a:lnTo>
                  <a:lnTo>
                    <a:pt x="158" y="30572"/>
                  </a:lnTo>
                  <a:lnTo>
                    <a:pt x="316" y="30910"/>
                  </a:lnTo>
                  <a:lnTo>
                    <a:pt x="518" y="31224"/>
                  </a:lnTo>
                  <a:lnTo>
                    <a:pt x="743" y="31517"/>
                  </a:lnTo>
                  <a:lnTo>
                    <a:pt x="1012" y="31809"/>
                  </a:lnTo>
                  <a:lnTo>
                    <a:pt x="1305" y="32079"/>
                  </a:lnTo>
                  <a:lnTo>
                    <a:pt x="1642" y="32348"/>
                  </a:lnTo>
                  <a:lnTo>
                    <a:pt x="2002" y="32596"/>
                  </a:lnTo>
                  <a:lnTo>
                    <a:pt x="2384" y="32843"/>
                  </a:lnTo>
                  <a:lnTo>
                    <a:pt x="2788" y="33068"/>
                  </a:lnTo>
                  <a:lnTo>
                    <a:pt x="3215" y="33292"/>
                  </a:lnTo>
                  <a:lnTo>
                    <a:pt x="3643" y="33495"/>
                  </a:lnTo>
                  <a:lnTo>
                    <a:pt x="4115" y="33697"/>
                  </a:lnTo>
                  <a:lnTo>
                    <a:pt x="4587" y="33877"/>
                  </a:lnTo>
                  <a:lnTo>
                    <a:pt x="5531" y="34192"/>
                  </a:lnTo>
                  <a:lnTo>
                    <a:pt x="6520" y="34484"/>
                  </a:lnTo>
                  <a:lnTo>
                    <a:pt x="7486" y="34731"/>
                  </a:lnTo>
                  <a:lnTo>
                    <a:pt x="8408" y="34933"/>
                  </a:lnTo>
                  <a:lnTo>
                    <a:pt x="9285" y="35091"/>
                  </a:lnTo>
                  <a:lnTo>
                    <a:pt x="10094" y="35203"/>
                  </a:lnTo>
                  <a:lnTo>
                    <a:pt x="10813" y="35271"/>
                  </a:lnTo>
                  <a:lnTo>
                    <a:pt x="10903" y="35293"/>
                  </a:lnTo>
                  <a:lnTo>
                    <a:pt x="11263" y="36417"/>
                  </a:lnTo>
                  <a:lnTo>
                    <a:pt x="12050" y="38732"/>
                  </a:lnTo>
                  <a:lnTo>
                    <a:pt x="12949" y="41430"/>
                  </a:lnTo>
                  <a:lnTo>
                    <a:pt x="13691" y="43723"/>
                  </a:lnTo>
                  <a:lnTo>
                    <a:pt x="13151" y="43093"/>
                  </a:lnTo>
                  <a:lnTo>
                    <a:pt x="12589" y="42464"/>
                  </a:lnTo>
                  <a:lnTo>
                    <a:pt x="12005" y="41834"/>
                  </a:lnTo>
                  <a:lnTo>
                    <a:pt x="11420" y="41250"/>
                  </a:lnTo>
                  <a:lnTo>
                    <a:pt x="10813" y="40666"/>
                  </a:lnTo>
                  <a:lnTo>
                    <a:pt x="10184" y="40126"/>
                  </a:lnTo>
                  <a:lnTo>
                    <a:pt x="9555" y="39632"/>
                  </a:lnTo>
                  <a:lnTo>
                    <a:pt x="8903" y="39159"/>
                  </a:lnTo>
                  <a:lnTo>
                    <a:pt x="8588" y="38957"/>
                  </a:lnTo>
                  <a:lnTo>
                    <a:pt x="8251" y="38777"/>
                  </a:lnTo>
                  <a:lnTo>
                    <a:pt x="7891" y="38620"/>
                  </a:lnTo>
                  <a:lnTo>
                    <a:pt x="7509" y="38463"/>
                  </a:lnTo>
                  <a:lnTo>
                    <a:pt x="7127" y="38350"/>
                  </a:lnTo>
                  <a:lnTo>
                    <a:pt x="6745" y="38283"/>
                  </a:lnTo>
                  <a:lnTo>
                    <a:pt x="6340" y="38215"/>
                  </a:lnTo>
                  <a:lnTo>
                    <a:pt x="5958" y="38193"/>
                  </a:lnTo>
                  <a:lnTo>
                    <a:pt x="5576" y="38215"/>
                  </a:lnTo>
                  <a:lnTo>
                    <a:pt x="5216" y="38283"/>
                  </a:lnTo>
                  <a:lnTo>
                    <a:pt x="4856" y="38395"/>
                  </a:lnTo>
                  <a:lnTo>
                    <a:pt x="4677" y="38485"/>
                  </a:lnTo>
                  <a:lnTo>
                    <a:pt x="4519" y="38553"/>
                  </a:lnTo>
                  <a:lnTo>
                    <a:pt x="4362" y="38665"/>
                  </a:lnTo>
                  <a:lnTo>
                    <a:pt x="4204" y="38777"/>
                  </a:lnTo>
                  <a:lnTo>
                    <a:pt x="4070" y="38890"/>
                  </a:lnTo>
                  <a:lnTo>
                    <a:pt x="3935" y="39047"/>
                  </a:lnTo>
                  <a:lnTo>
                    <a:pt x="3800" y="39182"/>
                  </a:lnTo>
                  <a:lnTo>
                    <a:pt x="3687" y="39362"/>
                  </a:lnTo>
                  <a:lnTo>
                    <a:pt x="3575" y="39542"/>
                  </a:lnTo>
                  <a:lnTo>
                    <a:pt x="3485" y="39744"/>
                  </a:lnTo>
                  <a:lnTo>
                    <a:pt x="3350" y="40081"/>
                  </a:lnTo>
                  <a:lnTo>
                    <a:pt x="3283" y="40418"/>
                  </a:lnTo>
                  <a:lnTo>
                    <a:pt x="3260" y="40778"/>
                  </a:lnTo>
                  <a:lnTo>
                    <a:pt x="3283" y="41115"/>
                  </a:lnTo>
                  <a:lnTo>
                    <a:pt x="3350" y="41452"/>
                  </a:lnTo>
                  <a:lnTo>
                    <a:pt x="3440" y="41812"/>
                  </a:lnTo>
                  <a:lnTo>
                    <a:pt x="3553" y="42149"/>
                  </a:lnTo>
                  <a:lnTo>
                    <a:pt x="3710" y="42464"/>
                  </a:lnTo>
                  <a:lnTo>
                    <a:pt x="3890" y="42801"/>
                  </a:lnTo>
                  <a:lnTo>
                    <a:pt x="4092" y="43116"/>
                  </a:lnTo>
                  <a:lnTo>
                    <a:pt x="4317" y="43408"/>
                  </a:lnTo>
                  <a:lnTo>
                    <a:pt x="4542" y="43700"/>
                  </a:lnTo>
                  <a:lnTo>
                    <a:pt x="4789" y="43970"/>
                  </a:lnTo>
                  <a:lnTo>
                    <a:pt x="5036" y="44240"/>
                  </a:lnTo>
                  <a:lnTo>
                    <a:pt x="5283" y="44465"/>
                  </a:lnTo>
                  <a:lnTo>
                    <a:pt x="5508" y="44689"/>
                  </a:lnTo>
                  <a:lnTo>
                    <a:pt x="5756" y="44869"/>
                  </a:lnTo>
                  <a:lnTo>
                    <a:pt x="6003" y="45027"/>
                  </a:lnTo>
                  <a:lnTo>
                    <a:pt x="6250" y="45184"/>
                  </a:lnTo>
                  <a:lnTo>
                    <a:pt x="6497" y="45341"/>
                  </a:lnTo>
                  <a:lnTo>
                    <a:pt x="7014" y="45589"/>
                  </a:lnTo>
                  <a:lnTo>
                    <a:pt x="7554" y="45791"/>
                  </a:lnTo>
                  <a:lnTo>
                    <a:pt x="8116" y="45971"/>
                  </a:lnTo>
                  <a:lnTo>
                    <a:pt x="8678" y="46106"/>
                  </a:lnTo>
                  <a:lnTo>
                    <a:pt x="9262" y="46218"/>
                  </a:lnTo>
                  <a:lnTo>
                    <a:pt x="9847" y="46308"/>
                  </a:lnTo>
                  <a:lnTo>
                    <a:pt x="11038" y="46420"/>
                  </a:lnTo>
                  <a:lnTo>
                    <a:pt x="12230" y="46533"/>
                  </a:lnTo>
                  <a:lnTo>
                    <a:pt x="13421" y="46668"/>
                  </a:lnTo>
                  <a:lnTo>
                    <a:pt x="13983" y="46757"/>
                  </a:lnTo>
                  <a:lnTo>
                    <a:pt x="14567" y="46870"/>
                  </a:lnTo>
                  <a:lnTo>
                    <a:pt x="14680" y="47477"/>
                  </a:lnTo>
                  <a:lnTo>
                    <a:pt x="14815" y="48084"/>
                  </a:lnTo>
                  <a:lnTo>
                    <a:pt x="14905" y="48691"/>
                  </a:lnTo>
                  <a:lnTo>
                    <a:pt x="14994" y="49298"/>
                  </a:lnTo>
                  <a:lnTo>
                    <a:pt x="15062" y="49927"/>
                  </a:lnTo>
                  <a:lnTo>
                    <a:pt x="15129" y="50556"/>
                  </a:lnTo>
                  <a:lnTo>
                    <a:pt x="15152" y="51208"/>
                  </a:lnTo>
                  <a:lnTo>
                    <a:pt x="15174" y="51860"/>
                  </a:lnTo>
                  <a:lnTo>
                    <a:pt x="15174" y="52782"/>
                  </a:lnTo>
                  <a:lnTo>
                    <a:pt x="15129" y="53703"/>
                  </a:lnTo>
                  <a:lnTo>
                    <a:pt x="15017" y="54603"/>
                  </a:lnTo>
                  <a:lnTo>
                    <a:pt x="14905" y="55479"/>
                  </a:lnTo>
                  <a:lnTo>
                    <a:pt x="14725" y="56334"/>
                  </a:lnTo>
                  <a:lnTo>
                    <a:pt x="14522" y="57165"/>
                  </a:lnTo>
                  <a:lnTo>
                    <a:pt x="14298" y="57997"/>
                  </a:lnTo>
                  <a:lnTo>
                    <a:pt x="14005" y="58806"/>
                  </a:lnTo>
                  <a:lnTo>
                    <a:pt x="13826" y="57705"/>
                  </a:lnTo>
                  <a:lnTo>
                    <a:pt x="13646" y="56603"/>
                  </a:lnTo>
                  <a:lnTo>
                    <a:pt x="13556" y="56041"/>
                  </a:lnTo>
                  <a:lnTo>
                    <a:pt x="13443" y="55502"/>
                  </a:lnTo>
                  <a:lnTo>
                    <a:pt x="13308" y="54962"/>
                  </a:lnTo>
                  <a:lnTo>
                    <a:pt x="13174" y="54423"/>
                  </a:lnTo>
                  <a:lnTo>
                    <a:pt x="12994" y="53906"/>
                  </a:lnTo>
                  <a:lnTo>
                    <a:pt x="12791" y="53411"/>
                  </a:lnTo>
                  <a:lnTo>
                    <a:pt x="12567" y="52917"/>
                  </a:lnTo>
                  <a:lnTo>
                    <a:pt x="12297" y="52445"/>
                  </a:lnTo>
                  <a:lnTo>
                    <a:pt x="11982" y="51995"/>
                  </a:lnTo>
                  <a:lnTo>
                    <a:pt x="11645" y="51568"/>
                  </a:lnTo>
                  <a:lnTo>
                    <a:pt x="11443" y="51388"/>
                  </a:lnTo>
                  <a:lnTo>
                    <a:pt x="11240" y="51186"/>
                  </a:lnTo>
                  <a:lnTo>
                    <a:pt x="11016" y="51006"/>
                  </a:lnTo>
                  <a:lnTo>
                    <a:pt x="10768" y="50826"/>
                  </a:lnTo>
                  <a:lnTo>
                    <a:pt x="10431" y="50601"/>
                  </a:lnTo>
                  <a:lnTo>
                    <a:pt x="10094" y="50422"/>
                  </a:lnTo>
                  <a:lnTo>
                    <a:pt x="9734" y="50264"/>
                  </a:lnTo>
                  <a:lnTo>
                    <a:pt x="9375" y="50174"/>
                  </a:lnTo>
                  <a:lnTo>
                    <a:pt x="9015" y="50107"/>
                  </a:lnTo>
                  <a:lnTo>
                    <a:pt x="8655" y="50062"/>
                  </a:lnTo>
                  <a:lnTo>
                    <a:pt x="8318" y="50084"/>
                  </a:lnTo>
                  <a:lnTo>
                    <a:pt x="7981" y="50129"/>
                  </a:lnTo>
                  <a:lnTo>
                    <a:pt x="7644" y="50242"/>
                  </a:lnTo>
                  <a:lnTo>
                    <a:pt x="7329" y="50377"/>
                  </a:lnTo>
                  <a:lnTo>
                    <a:pt x="7037" y="50556"/>
                  </a:lnTo>
                  <a:lnTo>
                    <a:pt x="6767" y="50781"/>
                  </a:lnTo>
                  <a:lnTo>
                    <a:pt x="6520" y="51028"/>
                  </a:lnTo>
                  <a:lnTo>
                    <a:pt x="6295" y="51343"/>
                  </a:lnTo>
                  <a:lnTo>
                    <a:pt x="6115" y="51703"/>
                  </a:lnTo>
                  <a:lnTo>
                    <a:pt x="5958" y="52107"/>
                  </a:lnTo>
                  <a:lnTo>
                    <a:pt x="5890" y="52467"/>
                  </a:lnTo>
                  <a:lnTo>
                    <a:pt x="5823" y="52804"/>
                  </a:lnTo>
                  <a:lnTo>
                    <a:pt x="5801" y="53164"/>
                  </a:lnTo>
                  <a:lnTo>
                    <a:pt x="5823" y="53501"/>
                  </a:lnTo>
                  <a:lnTo>
                    <a:pt x="5845" y="53861"/>
                  </a:lnTo>
                  <a:lnTo>
                    <a:pt x="5913" y="54220"/>
                  </a:lnTo>
                  <a:lnTo>
                    <a:pt x="6025" y="54558"/>
                  </a:lnTo>
                  <a:lnTo>
                    <a:pt x="6138" y="54917"/>
                  </a:lnTo>
                  <a:lnTo>
                    <a:pt x="6295" y="55255"/>
                  </a:lnTo>
                  <a:lnTo>
                    <a:pt x="6452" y="55592"/>
                  </a:lnTo>
                  <a:lnTo>
                    <a:pt x="6632" y="55929"/>
                  </a:lnTo>
                  <a:lnTo>
                    <a:pt x="6857" y="56266"/>
                  </a:lnTo>
                  <a:lnTo>
                    <a:pt x="7082" y="56603"/>
                  </a:lnTo>
                  <a:lnTo>
                    <a:pt x="7329" y="56918"/>
                  </a:lnTo>
                  <a:lnTo>
                    <a:pt x="7599" y="57233"/>
                  </a:lnTo>
                  <a:lnTo>
                    <a:pt x="7869" y="57547"/>
                  </a:lnTo>
                  <a:lnTo>
                    <a:pt x="8161" y="57862"/>
                  </a:lnTo>
                  <a:lnTo>
                    <a:pt x="8453" y="58154"/>
                  </a:lnTo>
                  <a:lnTo>
                    <a:pt x="9082" y="58694"/>
                  </a:lnTo>
                  <a:lnTo>
                    <a:pt x="9734" y="59211"/>
                  </a:lnTo>
                  <a:lnTo>
                    <a:pt x="10431" y="59683"/>
                  </a:lnTo>
                  <a:lnTo>
                    <a:pt x="11106" y="60110"/>
                  </a:lnTo>
                  <a:lnTo>
                    <a:pt x="11780" y="60470"/>
                  </a:lnTo>
                  <a:lnTo>
                    <a:pt x="12454" y="60762"/>
                  </a:lnTo>
                  <a:lnTo>
                    <a:pt x="12769" y="60897"/>
                  </a:lnTo>
                  <a:lnTo>
                    <a:pt x="13084" y="60987"/>
                  </a:lnTo>
                  <a:lnTo>
                    <a:pt x="12814" y="61526"/>
                  </a:lnTo>
                  <a:lnTo>
                    <a:pt x="12544" y="62066"/>
                  </a:lnTo>
                  <a:lnTo>
                    <a:pt x="11937" y="63100"/>
                  </a:lnTo>
                  <a:lnTo>
                    <a:pt x="11285" y="64134"/>
                  </a:lnTo>
                  <a:lnTo>
                    <a:pt x="10589" y="65145"/>
                  </a:lnTo>
                  <a:lnTo>
                    <a:pt x="9869" y="66134"/>
                  </a:lnTo>
                  <a:lnTo>
                    <a:pt x="9082" y="67123"/>
                  </a:lnTo>
                  <a:lnTo>
                    <a:pt x="8273" y="68113"/>
                  </a:lnTo>
                  <a:lnTo>
                    <a:pt x="7441" y="69079"/>
                  </a:lnTo>
                  <a:lnTo>
                    <a:pt x="7374" y="69192"/>
                  </a:lnTo>
                  <a:lnTo>
                    <a:pt x="7307" y="69304"/>
                  </a:lnTo>
                  <a:lnTo>
                    <a:pt x="7284" y="69439"/>
                  </a:lnTo>
                  <a:lnTo>
                    <a:pt x="7284" y="69551"/>
                  </a:lnTo>
                  <a:lnTo>
                    <a:pt x="7307" y="69664"/>
                  </a:lnTo>
                  <a:lnTo>
                    <a:pt x="7352" y="69776"/>
                  </a:lnTo>
                  <a:lnTo>
                    <a:pt x="7419" y="69866"/>
                  </a:lnTo>
                  <a:lnTo>
                    <a:pt x="7486" y="69956"/>
                  </a:lnTo>
                  <a:lnTo>
                    <a:pt x="7576" y="70046"/>
                  </a:lnTo>
                  <a:lnTo>
                    <a:pt x="7666" y="70091"/>
                  </a:lnTo>
                  <a:lnTo>
                    <a:pt x="7779" y="70136"/>
                  </a:lnTo>
                  <a:lnTo>
                    <a:pt x="7891" y="70158"/>
                  </a:lnTo>
                  <a:lnTo>
                    <a:pt x="8003" y="70136"/>
                  </a:lnTo>
                  <a:lnTo>
                    <a:pt x="8116" y="70113"/>
                  </a:lnTo>
                  <a:lnTo>
                    <a:pt x="8228" y="70046"/>
                  </a:lnTo>
                  <a:lnTo>
                    <a:pt x="8318" y="69956"/>
                  </a:lnTo>
                  <a:lnTo>
                    <a:pt x="9442" y="68652"/>
                  </a:lnTo>
                  <a:lnTo>
                    <a:pt x="10544" y="67326"/>
                  </a:lnTo>
                  <a:lnTo>
                    <a:pt x="11083" y="66629"/>
                  </a:lnTo>
                  <a:lnTo>
                    <a:pt x="11623" y="65932"/>
                  </a:lnTo>
                  <a:lnTo>
                    <a:pt x="12117" y="65235"/>
                  </a:lnTo>
                  <a:lnTo>
                    <a:pt x="12634" y="64516"/>
                  </a:lnTo>
                  <a:lnTo>
                    <a:pt x="13106" y="63774"/>
                  </a:lnTo>
                  <a:lnTo>
                    <a:pt x="13578" y="63032"/>
                  </a:lnTo>
                  <a:lnTo>
                    <a:pt x="14005" y="62290"/>
                  </a:lnTo>
                  <a:lnTo>
                    <a:pt x="14410" y="61504"/>
                  </a:lnTo>
                  <a:lnTo>
                    <a:pt x="14792" y="60739"/>
                  </a:lnTo>
                  <a:lnTo>
                    <a:pt x="15129" y="59930"/>
                  </a:lnTo>
                  <a:lnTo>
                    <a:pt x="15444" y="59143"/>
                  </a:lnTo>
                  <a:lnTo>
                    <a:pt x="15714" y="58312"/>
                  </a:lnTo>
                  <a:lnTo>
                    <a:pt x="15759" y="58357"/>
                  </a:lnTo>
                  <a:lnTo>
                    <a:pt x="16051" y="58447"/>
                  </a:lnTo>
                  <a:lnTo>
                    <a:pt x="16366" y="58536"/>
                  </a:lnTo>
                  <a:lnTo>
                    <a:pt x="16725" y="58604"/>
                  </a:lnTo>
                  <a:lnTo>
                    <a:pt x="17107" y="58649"/>
                  </a:lnTo>
                  <a:lnTo>
                    <a:pt x="17512" y="58694"/>
                  </a:lnTo>
                  <a:lnTo>
                    <a:pt x="18389" y="58694"/>
                  </a:lnTo>
                  <a:lnTo>
                    <a:pt x="18861" y="58671"/>
                  </a:lnTo>
                  <a:lnTo>
                    <a:pt x="19333" y="58649"/>
                  </a:lnTo>
                  <a:lnTo>
                    <a:pt x="19827" y="58581"/>
                  </a:lnTo>
                  <a:lnTo>
                    <a:pt x="20322" y="58514"/>
                  </a:lnTo>
                  <a:lnTo>
                    <a:pt x="20816" y="58424"/>
                  </a:lnTo>
                  <a:lnTo>
                    <a:pt x="21311" y="58312"/>
                  </a:lnTo>
                  <a:lnTo>
                    <a:pt x="21806" y="58199"/>
                  </a:lnTo>
                  <a:lnTo>
                    <a:pt x="22300" y="58064"/>
                  </a:lnTo>
                  <a:lnTo>
                    <a:pt x="22772" y="57885"/>
                  </a:lnTo>
                  <a:lnTo>
                    <a:pt x="23222" y="57727"/>
                  </a:lnTo>
                  <a:lnTo>
                    <a:pt x="23671" y="57525"/>
                  </a:lnTo>
                  <a:lnTo>
                    <a:pt x="24098" y="57323"/>
                  </a:lnTo>
                  <a:lnTo>
                    <a:pt x="24503" y="57098"/>
                  </a:lnTo>
                  <a:lnTo>
                    <a:pt x="24885" y="56851"/>
                  </a:lnTo>
                  <a:lnTo>
                    <a:pt x="25222" y="56603"/>
                  </a:lnTo>
                  <a:lnTo>
                    <a:pt x="25537" y="56334"/>
                  </a:lnTo>
                  <a:lnTo>
                    <a:pt x="25829" y="56041"/>
                  </a:lnTo>
                  <a:lnTo>
                    <a:pt x="26077" y="55727"/>
                  </a:lnTo>
                  <a:lnTo>
                    <a:pt x="26279" y="55412"/>
                  </a:lnTo>
                  <a:lnTo>
                    <a:pt x="26414" y="55052"/>
                  </a:lnTo>
                  <a:lnTo>
                    <a:pt x="26526" y="54715"/>
                  </a:lnTo>
                  <a:lnTo>
                    <a:pt x="26571" y="54513"/>
                  </a:lnTo>
                  <a:lnTo>
                    <a:pt x="26571" y="54333"/>
                  </a:lnTo>
                  <a:lnTo>
                    <a:pt x="26594" y="54131"/>
                  </a:lnTo>
                  <a:lnTo>
                    <a:pt x="26571" y="53951"/>
                  </a:lnTo>
                  <a:lnTo>
                    <a:pt x="26549" y="53748"/>
                  </a:lnTo>
                  <a:lnTo>
                    <a:pt x="26526" y="53546"/>
                  </a:lnTo>
                  <a:lnTo>
                    <a:pt x="26459" y="53344"/>
                  </a:lnTo>
                  <a:lnTo>
                    <a:pt x="26391" y="53119"/>
                  </a:lnTo>
                  <a:lnTo>
                    <a:pt x="26256" y="52759"/>
                  </a:lnTo>
                  <a:lnTo>
                    <a:pt x="26077" y="52445"/>
                  </a:lnTo>
                  <a:lnTo>
                    <a:pt x="25874" y="52152"/>
                  </a:lnTo>
                  <a:lnTo>
                    <a:pt x="25672" y="51905"/>
                  </a:lnTo>
                  <a:lnTo>
                    <a:pt x="25425" y="51703"/>
                  </a:lnTo>
                  <a:lnTo>
                    <a:pt x="25177" y="51545"/>
                  </a:lnTo>
                  <a:lnTo>
                    <a:pt x="24908" y="51411"/>
                  </a:lnTo>
                  <a:lnTo>
                    <a:pt x="24638" y="51321"/>
                  </a:lnTo>
                  <a:lnTo>
                    <a:pt x="24323" y="51253"/>
                  </a:lnTo>
                  <a:lnTo>
                    <a:pt x="24031" y="51208"/>
                  </a:lnTo>
                  <a:lnTo>
                    <a:pt x="23357" y="51208"/>
                  </a:lnTo>
                  <a:lnTo>
                    <a:pt x="23019" y="51253"/>
                  </a:lnTo>
                  <a:lnTo>
                    <a:pt x="22682" y="51343"/>
                  </a:lnTo>
                  <a:lnTo>
                    <a:pt x="22323" y="51433"/>
                  </a:lnTo>
                  <a:lnTo>
                    <a:pt x="21963" y="51545"/>
                  </a:lnTo>
                  <a:lnTo>
                    <a:pt x="21581" y="51680"/>
                  </a:lnTo>
                  <a:lnTo>
                    <a:pt x="21221" y="51838"/>
                  </a:lnTo>
                  <a:lnTo>
                    <a:pt x="20839" y="51995"/>
                  </a:lnTo>
                  <a:lnTo>
                    <a:pt x="20479" y="52197"/>
                  </a:lnTo>
                  <a:lnTo>
                    <a:pt x="19737" y="52602"/>
                  </a:lnTo>
                  <a:lnTo>
                    <a:pt x="18996" y="53074"/>
                  </a:lnTo>
                  <a:lnTo>
                    <a:pt x="18276" y="53569"/>
                  </a:lnTo>
                  <a:lnTo>
                    <a:pt x="17602" y="54086"/>
                  </a:lnTo>
                  <a:lnTo>
                    <a:pt x="16950" y="54625"/>
                  </a:lnTo>
                  <a:lnTo>
                    <a:pt x="16366" y="55142"/>
                  </a:lnTo>
                  <a:lnTo>
                    <a:pt x="16456" y="54131"/>
                  </a:lnTo>
                  <a:lnTo>
                    <a:pt x="16523" y="53074"/>
                  </a:lnTo>
                  <a:lnTo>
                    <a:pt x="16523" y="52040"/>
                  </a:lnTo>
                  <a:lnTo>
                    <a:pt x="16478" y="51006"/>
                  </a:lnTo>
                  <a:lnTo>
                    <a:pt x="16388" y="49949"/>
                  </a:lnTo>
                  <a:lnTo>
                    <a:pt x="16276" y="48915"/>
                  </a:lnTo>
                  <a:lnTo>
                    <a:pt x="16118" y="47881"/>
                  </a:lnTo>
                  <a:lnTo>
                    <a:pt x="15916" y="46870"/>
                  </a:lnTo>
                  <a:lnTo>
                    <a:pt x="15939" y="46847"/>
                  </a:lnTo>
                  <a:lnTo>
                    <a:pt x="16411" y="46690"/>
                  </a:lnTo>
                  <a:lnTo>
                    <a:pt x="17512" y="46330"/>
                  </a:lnTo>
                  <a:lnTo>
                    <a:pt x="18838" y="45903"/>
                  </a:lnTo>
                  <a:lnTo>
                    <a:pt x="19468" y="45656"/>
                  </a:lnTo>
                  <a:lnTo>
                    <a:pt x="20007" y="45431"/>
                  </a:lnTo>
                  <a:lnTo>
                    <a:pt x="20367" y="45274"/>
                  </a:lnTo>
                  <a:lnTo>
                    <a:pt x="20727" y="45071"/>
                  </a:lnTo>
                  <a:lnTo>
                    <a:pt x="21086" y="44869"/>
                  </a:lnTo>
                  <a:lnTo>
                    <a:pt x="21423" y="44667"/>
                  </a:lnTo>
                  <a:lnTo>
                    <a:pt x="22120" y="44195"/>
                  </a:lnTo>
                  <a:lnTo>
                    <a:pt x="22750" y="43700"/>
                  </a:lnTo>
                  <a:lnTo>
                    <a:pt x="23019" y="43453"/>
                  </a:lnTo>
                  <a:lnTo>
                    <a:pt x="23289" y="43206"/>
                  </a:lnTo>
                  <a:lnTo>
                    <a:pt x="23559" y="42958"/>
                  </a:lnTo>
                  <a:lnTo>
                    <a:pt x="23829" y="42666"/>
                  </a:lnTo>
                  <a:lnTo>
                    <a:pt x="24076" y="42352"/>
                  </a:lnTo>
                  <a:lnTo>
                    <a:pt x="24301" y="42037"/>
                  </a:lnTo>
                  <a:lnTo>
                    <a:pt x="24503" y="41722"/>
                  </a:lnTo>
                  <a:lnTo>
                    <a:pt x="24683" y="41385"/>
                  </a:lnTo>
                  <a:lnTo>
                    <a:pt x="24818" y="41048"/>
                  </a:lnTo>
                  <a:lnTo>
                    <a:pt x="24930" y="40688"/>
                  </a:lnTo>
                  <a:lnTo>
                    <a:pt x="24998" y="40328"/>
                  </a:lnTo>
                  <a:lnTo>
                    <a:pt x="24998" y="39991"/>
                  </a:lnTo>
                  <a:lnTo>
                    <a:pt x="24998" y="39811"/>
                  </a:lnTo>
                  <a:lnTo>
                    <a:pt x="24953" y="39632"/>
                  </a:lnTo>
                  <a:lnTo>
                    <a:pt x="24930" y="39452"/>
                  </a:lnTo>
                  <a:lnTo>
                    <a:pt x="24863" y="39272"/>
                  </a:lnTo>
                  <a:lnTo>
                    <a:pt x="24795" y="39092"/>
                  </a:lnTo>
                  <a:lnTo>
                    <a:pt x="24705" y="38912"/>
                  </a:lnTo>
                  <a:lnTo>
                    <a:pt x="24593" y="38755"/>
                  </a:lnTo>
                  <a:lnTo>
                    <a:pt x="24481" y="38575"/>
                  </a:lnTo>
                  <a:lnTo>
                    <a:pt x="24346" y="38418"/>
                  </a:lnTo>
                  <a:lnTo>
                    <a:pt x="24211" y="38283"/>
                  </a:lnTo>
                  <a:lnTo>
                    <a:pt x="24053" y="38170"/>
                  </a:lnTo>
                  <a:lnTo>
                    <a:pt x="23896" y="38058"/>
                  </a:lnTo>
                  <a:lnTo>
                    <a:pt x="23739" y="37968"/>
                  </a:lnTo>
                  <a:lnTo>
                    <a:pt x="23581" y="37901"/>
                  </a:lnTo>
                  <a:lnTo>
                    <a:pt x="23402" y="37856"/>
                  </a:lnTo>
                  <a:lnTo>
                    <a:pt x="23244" y="37811"/>
                  </a:lnTo>
                  <a:lnTo>
                    <a:pt x="22885" y="37766"/>
                  </a:lnTo>
                  <a:lnTo>
                    <a:pt x="22502" y="37766"/>
                  </a:lnTo>
                  <a:lnTo>
                    <a:pt x="22143" y="37811"/>
                  </a:lnTo>
                  <a:lnTo>
                    <a:pt x="21761" y="37901"/>
                  </a:lnTo>
                  <a:lnTo>
                    <a:pt x="21378" y="38013"/>
                  </a:lnTo>
                  <a:lnTo>
                    <a:pt x="20996" y="38148"/>
                  </a:lnTo>
                  <a:lnTo>
                    <a:pt x="20614" y="38328"/>
                  </a:lnTo>
                  <a:lnTo>
                    <a:pt x="20255" y="38485"/>
                  </a:lnTo>
                  <a:lnTo>
                    <a:pt x="19917" y="38687"/>
                  </a:lnTo>
                  <a:lnTo>
                    <a:pt x="19580" y="38867"/>
                  </a:lnTo>
                  <a:lnTo>
                    <a:pt x="18996" y="39249"/>
                  </a:lnTo>
                  <a:lnTo>
                    <a:pt x="18681" y="39474"/>
                  </a:lnTo>
                  <a:lnTo>
                    <a:pt x="18389" y="39721"/>
                  </a:lnTo>
                  <a:lnTo>
                    <a:pt x="18074" y="39969"/>
                  </a:lnTo>
                  <a:lnTo>
                    <a:pt x="17782" y="40238"/>
                  </a:lnTo>
                  <a:lnTo>
                    <a:pt x="17512" y="40531"/>
                  </a:lnTo>
                  <a:lnTo>
                    <a:pt x="17242" y="40823"/>
                  </a:lnTo>
                  <a:lnTo>
                    <a:pt x="16973" y="41115"/>
                  </a:lnTo>
                  <a:lnTo>
                    <a:pt x="16748" y="41430"/>
                  </a:lnTo>
                  <a:lnTo>
                    <a:pt x="16501" y="41745"/>
                  </a:lnTo>
                  <a:lnTo>
                    <a:pt x="16276" y="42082"/>
                  </a:lnTo>
                  <a:lnTo>
                    <a:pt x="16073" y="42419"/>
                  </a:lnTo>
                  <a:lnTo>
                    <a:pt x="15871" y="42756"/>
                  </a:lnTo>
                  <a:lnTo>
                    <a:pt x="15691" y="43116"/>
                  </a:lnTo>
                  <a:lnTo>
                    <a:pt x="15534" y="43475"/>
                  </a:lnTo>
                  <a:lnTo>
                    <a:pt x="15377" y="43835"/>
                  </a:lnTo>
                  <a:lnTo>
                    <a:pt x="15264" y="44195"/>
                  </a:lnTo>
                  <a:lnTo>
                    <a:pt x="14837" y="42913"/>
                  </a:lnTo>
                  <a:lnTo>
                    <a:pt x="13983" y="40396"/>
                  </a:lnTo>
                  <a:lnTo>
                    <a:pt x="13016" y="37496"/>
                  </a:lnTo>
                  <a:lnTo>
                    <a:pt x="12589" y="36170"/>
                  </a:lnTo>
                  <a:lnTo>
                    <a:pt x="12252" y="35068"/>
                  </a:lnTo>
                  <a:lnTo>
                    <a:pt x="12567" y="34776"/>
                  </a:lnTo>
                  <a:lnTo>
                    <a:pt x="12926" y="34506"/>
                  </a:lnTo>
                  <a:lnTo>
                    <a:pt x="13286" y="34282"/>
                  </a:lnTo>
                  <a:lnTo>
                    <a:pt x="13668" y="34057"/>
                  </a:lnTo>
                  <a:lnTo>
                    <a:pt x="14050" y="33854"/>
                  </a:lnTo>
                  <a:lnTo>
                    <a:pt x="14455" y="33652"/>
                  </a:lnTo>
                  <a:lnTo>
                    <a:pt x="15264" y="33292"/>
                  </a:lnTo>
                  <a:lnTo>
                    <a:pt x="16073" y="32933"/>
                  </a:lnTo>
                  <a:lnTo>
                    <a:pt x="16478" y="32730"/>
                  </a:lnTo>
                  <a:lnTo>
                    <a:pt x="16860" y="32528"/>
                  </a:lnTo>
                  <a:lnTo>
                    <a:pt x="17242" y="32303"/>
                  </a:lnTo>
                  <a:lnTo>
                    <a:pt x="17624" y="32056"/>
                  </a:lnTo>
                  <a:lnTo>
                    <a:pt x="17984" y="31786"/>
                  </a:lnTo>
                  <a:lnTo>
                    <a:pt x="18321" y="31494"/>
                  </a:lnTo>
                  <a:lnTo>
                    <a:pt x="18569" y="31269"/>
                  </a:lnTo>
                  <a:lnTo>
                    <a:pt x="18816" y="31000"/>
                  </a:lnTo>
                  <a:lnTo>
                    <a:pt x="19041" y="30730"/>
                  </a:lnTo>
                  <a:lnTo>
                    <a:pt x="19288" y="30438"/>
                  </a:lnTo>
                  <a:lnTo>
                    <a:pt x="19513" y="30123"/>
                  </a:lnTo>
                  <a:lnTo>
                    <a:pt x="19715" y="29808"/>
                  </a:lnTo>
                  <a:lnTo>
                    <a:pt x="19895" y="29471"/>
                  </a:lnTo>
                  <a:lnTo>
                    <a:pt x="20052" y="29134"/>
                  </a:lnTo>
                  <a:lnTo>
                    <a:pt x="20165" y="28797"/>
                  </a:lnTo>
                  <a:lnTo>
                    <a:pt x="20255" y="28459"/>
                  </a:lnTo>
                  <a:lnTo>
                    <a:pt x="20299" y="28122"/>
                  </a:lnTo>
                  <a:lnTo>
                    <a:pt x="20299" y="27763"/>
                  </a:lnTo>
                  <a:lnTo>
                    <a:pt x="20255" y="27425"/>
                  </a:lnTo>
                  <a:lnTo>
                    <a:pt x="20210" y="27246"/>
                  </a:lnTo>
                  <a:lnTo>
                    <a:pt x="20142" y="27088"/>
                  </a:lnTo>
                  <a:lnTo>
                    <a:pt x="20075" y="26908"/>
                  </a:lnTo>
                  <a:lnTo>
                    <a:pt x="19985" y="26751"/>
                  </a:lnTo>
                  <a:lnTo>
                    <a:pt x="19872" y="26594"/>
                  </a:lnTo>
                  <a:lnTo>
                    <a:pt x="19737" y="26436"/>
                  </a:lnTo>
                  <a:lnTo>
                    <a:pt x="19625" y="26279"/>
                  </a:lnTo>
                  <a:lnTo>
                    <a:pt x="19468" y="26167"/>
                  </a:lnTo>
                  <a:lnTo>
                    <a:pt x="19333" y="26054"/>
                  </a:lnTo>
                  <a:lnTo>
                    <a:pt x="19198" y="25942"/>
                  </a:lnTo>
                  <a:lnTo>
                    <a:pt x="19041" y="25852"/>
                  </a:lnTo>
                  <a:lnTo>
                    <a:pt x="18883" y="25784"/>
                  </a:lnTo>
                  <a:lnTo>
                    <a:pt x="18546" y="25695"/>
                  </a:lnTo>
                  <a:lnTo>
                    <a:pt x="18209" y="25627"/>
                  </a:lnTo>
                  <a:lnTo>
                    <a:pt x="17872" y="25627"/>
                  </a:lnTo>
                  <a:lnTo>
                    <a:pt x="17512" y="25650"/>
                  </a:lnTo>
                  <a:lnTo>
                    <a:pt x="17152" y="25717"/>
                  </a:lnTo>
                  <a:lnTo>
                    <a:pt x="16793" y="25807"/>
                  </a:lnTo>
                  <a:lnTo>
                    <a:pt x="16433" y="25942"/>
                  </a:lnTo>
                  <a:lnTo>
                    <a:pt x="16096" y="26077"/>
                  </a:lnTo>
                  <a:lnTo>
                    <a:pt x="15759" y="26234"/>
                  </a:lnTo>
                  <a:lnTo>
                    <a:pt x="15444" y="26414"/>
                  </a:lnTo>
                  <a:lnTo>
                    <a:pt x="15129" y="26616"/>
                  </a:lnTo>
                  <a:lnTo>
                    <a:pt x="14837" y="26796"/>
                  </a:lnTo>
                  <a:lnTo>
                    <a:pt x="14590" y="26998"/>
                  </a:lnTo>
                  <a:lnTo>
                    <a:pt x="14298" y="27223"/>
                  </a:lnTo>
                  <a:lnTo>
                    <a:pt x="14028" y="27470"/>
                  </a:lnTo>
                  <a:lnTo>
                    <a:pt x="13758" y="27740"/>
                  </a:lnTo>
                  <a:lnTo>
                    <a:pt x="13511" y="28010"/>
                  </a:lnTo>
                  <a:lnTo>
                    <a:pt x="13264" y="28280"/>
                  </a:lnTo>
                  <a:lnTo>
                    <a:pt x="13039" y="28572"/>
                  </a:lnTo>
                  <a:lnTo>
                    <a:pt x="12814" y="28864"/>
                  </a:lnTo>
                  <a:lnTo>
                    <a:pt x="12612" y="29179"/>
                  </a:lnTo>
                  <a:lnTo>
                    <a:pt x="12409" y="29493"/>
                  </a:lnTo>
                  <a:lnTo>
                    <a:pt x="12230" y="29808"/>
                  </a:lnTo>
                  <a:lnTo>
                    <a:pt x="12072" y="30145"/>
                  </a:lnTo>
                  <a:lnTo>
                    <a:pt x="11915" y="30483"/>
                  </a:lnTo>
                  <a:lnTo>
                    <a:pt x="11780" y="30820"/>
                  </a:lnTo>
                  <a:lnTo>
                    <a:pt x="11645" y="31157"/>
                  </a:lnTo>
                  <a:lnTo>
                    <a:pt x="11533" y="31517"/>
                  </a:lnTo>
                  <a:lnTo>
                    <a:pt x="11443" y="31876"/>
                  </a:lnTo>
                  <a:lnTo>
                    <a:pt x="11285" y="31089"/>
                  </a:lnTo>
                  <a:lnTo>
                    <a:pt x="11151" y="30280"/>
                  </a:lnTo>
                  <a:lnTo>
                    <a:pt x="11038" y="29471"/>
                  </a:lnTo>
                  <a:lnTo>
                    <a:pt x="10926" y="28639"/>
                  </a:lnTo>
                  <a:lnTo>
                    <a:pt x="10858" y="27830"/>
                  </a:lnTo>
                  <a:lnTo>
                    <a:pt x="10791" y="26998"/>
                  </a:lnTo>
                  <a:lnTo>
                    <a:pt x="10768" y="26144"/>
                  </a:lnTo>
                  <a:lnTo>
                    <a:pt x="10768" y="25290"/>
                  </a:lnTo>
                  <a:lnTo>
                    <a:pt x="10791" y="24526"/>
                  </a:lnTo>
                  <a:lnTo>
                    <a:pt x="11285" y="24526"/>
                  </a:lnTo>
                  <a:lnTo>
                    <a:pt x="11780" y="24503"/>
                  </a:lnTo>
                  <a:lnTo>
                    <a:pt x="12274" y="24458"/>
                  </a:lnTo>
                  <a:lnTo>
                    <a:pt x="12769" y="24391"/>
                  </a:lnTo>
                  <a:lnTo>
                    <a:pt x="13264" y="24278"/>
                  </a:lnTo>
                  <a:lnTo>
                    <a:pt x="13758" y="24166"/>
                  </a:lnTo>
                  <a:lnTo>
                    <a:pt x="14253" y="24031"/>
                  </a:lnTo>
                  <a:lnTo>
                    <a:pt x="14725" y="23851"/>
                  </a:lnTo>
                  <a:lnTo>
                    <a:pt x="15197" y="23694"/>
                  </a:lnTo>
                  <a:lnTo>
                    <a:pt x="15669" y="23492"/>
                  </a:lnTo>
                  <a:lnTo>
                    <a:pt x="16141" y="23289"/>
                  </a:lnTo>
                  <a:lnTo>
                    <a:pt x="16590" y="23064"/>
                  </a:lnTo>
                  <a:lnTo>
                    <a:pt x="17040" y="22840"/>
                  </a:lnTo>
                  <a:lnTo>
                    <a:pt x="17467" y="22615"/>
                  </a:lnTo>
                  <a:lnTo>
                    <a:pt x="18276" y="22120"/>
                  </a:lnTo>
                  <a:lnTo>
                    <a:pt x="18524" y="21941"/>
                  </a:lnTo>
                  <a:lnTo>
                    <a:pt x="18816" y="21738"/>
                  </a:lnTo>
                  <a:lnTo>
                    <a:pt x="19108" y="21513"/>
                  </a:lnTo>
                  <a:lnTo>
                    <a:pt x="19400" y="21244"/>
                  </a:lnTo>
                  <a:lnTo>
                    <a:pt x="19693" y="20974"/>
                  </a:lnTo>
                  <a:lnTo>
                    <a:pt x="19962" y="20682"/>
                  </a:lnTo>
                  <a:lnTo>
                    <a:pt x="20210" y="20389"/>
                  </a:lnTo>
                  <a:lnTo>
                    <a:pt x="20434" y="20052"/>
                  </a:lnTo>
                  <a:lnTo>
                    <a:pt x="20614" y="19738"/>
                  </a:lnTo>
                  <a:lnTo>
                    <a:pt x="20749" y="19400"/>
                  </a:lnTo>
                  <a:lnTo>
                    <a:pt x="20794" y="19243"/>
                  </a:lnTo>
                  <a:lnTo>
                    <a:pt x="20816" y="19086"/>
                  </a:lnTo>
                  <a:lnTo>
                    <a:pt x="20839" y="18906"/>
                  </a:lnTo>
                  <a:lnTo>
                    <a:pt x="20839" y="18748"/>
                  </a:lnTo>
                  <a:lnTo>
                    <a:pt x="20816" y="18591"/>
                  </a:lnTo>
                  <a:lnTo>
                    <a:pt x="20772" y="18411"/>
                  </a:lnTo>
                  <a:lnTo>
                    <a:pt x="20727" y="18254"/>
                  </a:lnTo>
                  <a:lnTo>
                    <a:pt x="20637" y="18097"/>
                  </a:lnTo>
                  <a:lnTo>
                    <a:pt x="20547" y="17939"/>
                  </a:lnTo>
                  <a:lnTo>
                    <a:pt x="20412" y="17804"/>
                  </a:lnTo>
                  <a:lnTo>
                    <a:pt x="20255" y="17647"/>
                  </a:lnTo>
                  <a:lnTo>
                    <a:pt x="20075" y="17512"/>
                  </a:lnTo>
                  <a:lnTo>
                    <a:pt x="19940" y="17400"/>
                  </a:lnTo>
                  <a:lnTo>
                    <a:pt x="19782" y="17310"/>
                  </a:lnTo>
                  <a:lnTo>
                    <a:pt x="19468" y="17175"/>
                  </a:lnTo>
                  <a:lnTo>
                    <a:pt x="19131" y="17085"/>
                  </a:lnTo>
                  <a:lnTo>
                    <a:pt x="18793" y="17040"/>
                  </a:lnTo>
                  <a:lnTo>
                    <a:pt x="18411" y="17018"/>
                  </a:lnTo>
                  <a:lnTo>
                    <a:pt x="18052" y="17040"/>
                  </a:lnTo>
                  <a:lnTo>
                    <a:pt x="17669" y="17085"/>
                  </a:lnTo>
                  <a:lnTo>
                    <a:pt x="17287" y="17152"/>
                  </a:lnTo>
                  <a:lnTo>
                    <a:pt x="16905" y="17265"/>
                  </a:lnTo>
                  <a:lnTo>
                    <a:pt x="16523" y="17377"/>
                  </a:lnTo>
                  <a:lnTo>
                    <a:pt x="16163" y="17490"/>
                  </a:lnTo>
                  <a:lnTo>
                    <a:pt x="15804" y="17625"/>
                  </a:lnTo>
                  <a:lnTo>
                    <a:pt x="15129" y="17917"/>
                  </a:lnTo>
                  <a:lnTo>
                    <a:pt x="14545" y="18209"/>
                  </a:lnTo>
                  <a:lnTo>
                    <a:pt x="14073" y="18434"/>
                  </a:lnTo>
                  <a:lnTo>
                    <a:pt x="13578" y="18704"/>
                  </a:lnTo>
                  <a:lnTo>
                    <a:pt x="13084" y="19018"/>
                  </a:lnTo>
                  <a:lnTo>
                    <a:pt x="12589" y="19333"/>
                  </a:lnTo>
                  <a:lnTo>
                    <a:pt x="12117" y="19693"/>
                  </a:lnTo>
                  <a:lnTo>
                    <a:pt x="11668" y="20097"/>
                  </a:lnTo>
                  <a:lnTo>
                    <a:pt x="11465" y="20300"/>
                  </a:lnTo>
                  <a:lnTo>
                    <a:pt x="11263" y="20524"/>
                  </a:lnTo>
                  <a:lnTo>
                    <a:pt x="11106" y="20749"/>
                  </a:lnTo>
                  <a:lnTo>
                    <a:pt x="10926" y="20974"/>
                  </a:lnTo>
                  <a:lnTo>
                    <a:pt x="11016" y="19895"/>
                  </a:lnTo>
                  <a:lnTo>
                    <a:pt x="11128" y="18816"/>
                  </a:lnTo>
                  <a:lnTo>
                    <a:pt x="11285" y="17759"/>
                  </a:lnTo>
                  <a:lnTo>
                    <a:pt x="11465" y="16703"/>
                  </a:lnTo>
                  <a:lnTo>
                    <a:pt x="11712" y="15646"/>
                  </a:lnTo>
                  <a:lnTo>
                    <a:pt x="11847" y="15129"/>
                  </a:lnTo>
                  <a:lnTo>
                    <a:pt x="11982" y="14635"/>
                  </a:lnTo>
                  <a:lnTo>
                    <a:pt x="12162" y="14118"/>
                  </a:lnTo>
                  <a:lnTo>
                    <a:pt x="12342" y="13623"/>
                  </a:lnTo>
                  <a:lnTo>
                    <a:pt x="12522" y="13151"/>
                  </a:lnTo>
                  <a:lnTo>
                    <a:pt x="12724" y="12657"/>
                  </a:lnTo>
                  <a:lnTo>
                    <a:pt x="12926" y="12679"/>
                  </a:lnTo>
                  <a:lnTo>
                    <a:pt x="13331" y="12657"/>
                  </a:lnTo>
                  <a:lnTo>
                    <a:pt x="13938" y="12634"/>
                  </a:lnTo>
                  <a:lnTo>
                    <a:pt x="14725" y="12589"/>
                  </a:lnTo>
                  <a:lnTo>
                    <a:pt x="15624" y="12522"/>
                  </a:lnTo>
                  <a:lnTo>
                    <a:pt x="16635" y="12409"/>
                  </a:lnTo>
                  <a:lnTo>
                    <a:pt x="17692" y="12275"/>
                  </a:lnTo>
                  <a:lnTo>
                    <a:pt x="18793" y="12072"/>
                  </a:lnTo>
                  <a:lnTo>
                    <a:pt x="19895" y="11847"/>
                  </a:lnTo>
                  <a:lnTo>
                    <a:pt x="20434" y="11713"/>
                  </a:lnTo>
                  <a:lnTo>
                    <a:pt x="20951" y="11578"/>
                  </a:lnTo>
                  <a:lnTo>
                    <a:pt x="21468" y="11398"/>
                  </a:lnTo>
                  <a:lnTo>
                    <a:pt x="21963" y="11240"/>
                  </a:lnTo>
                  <a:lnTo>
                    <a:pt x="22412" y="11038"/>
                  </a:lnTo>
                  <a:lnTo>
                    <a:pt x="22840" y="10836"/>
                  </a:lnTo>
                  <a:lnTo>
                    <a:pt x="23244" y="10611"/>
                  </a:lnTo>
                  <a:lnTo>
                    <a:pt x="23604" y="10364"/>
                  </a:lnTo>
                  <a:lnTo>
                    <a:pt x="23941" y="10117"/>
                  </a:lnTo>
                  <a:lnTo>
                    <a:pt x="24211" y="9824"/>
                  </a:lnTo>
                  <a:lnTo>
                    <a:pt x="24436" y="9532"/>
                  </a:lnTo>
                  <a:lnTo>
                    <a:pt x="24526" y="9375"/>
                  </a:lnTo>
                  <a:lnTo>
                    <a:pt x="24593" y="9217"/>
                  </a:lnTo>
                  <a:lnTo>
                    <a:pt x="24660" y="9060"/>
                  </a:lnTo>
                  <a:lnTo>
                    <a:pt x="24705" y="8880"/>
                  </a:lnTo>
                  <a:lnTo>
                    <a:pt x="24728" y="8723"/>
                  </a:lnTo>
                  <a:lnTo>
                    <a:pt x="24750" y="8543"/>
                  </a:lnTo>
                  <a:lnTo>
                    <a:pt x="24750" y="8003"/>
                  </a:lnTo>
                  <a:lnTo>
                    <a:pt x="24728" y="7779"/>
                  </a:lnTo>
                  <a:lnTo>
                    <a:pt x="24705" y="7554"/>
                  </a:lnTo>
                  <a:lnTo>
                    <a:pt x="24660" y="7329"/>
                  </a:lnTo>
                  <a:lnTo>
                    <a:pt x="24615" y="7149"/>
                  </a:lnTo>
                  <a:lnTo>
                    <a:pt x="24548" y="6969"/>
                  </a:lnTo>
                  <a:lnTo>
                    <a:pt x="24458" y="6790"/>
                  </a:lnTo>
                  <a:lnTo>
                    <a:pt x="24368" y="6632"/>
                  </a:lnTo>
                  <a:lnTo>
                    <a:pt x="24278" y="6497"/>
                  </a:lnTo>
                  <a:lnTo>
                    <a:pt x="24166" y="6363"/>
                  </a:lnTo>
                  <a:lnTo>
                    <a:pt x="24053" y="6250"/>
                  </a:lnTo>
                  <a:lnTo>
                    <a:pt x="23941" y="6138"/>
                  </a:lnTo>
                  <a:lnTo>
                    <a:pt x="23806" y="6048"/>
                  </a:lnTo>
                  <a:lnTo>
                    <a:pt x="23671" y="5958"/>
                  </a:lnTo>
                  <a:lnTo>
                    <a:pt x="23514" y="5890"/>
                  </a:lnTo>
                  <a:lnTo>
                    <a:pt x="23199" y="5801"/>
                  </a:lnTo>
                  <a:lnTo>
                    <a:pt x="22840" y="5733"/>
                  </a:lnTo>
                  <a:lnTo>
                    <a:pt x="22457" y="5688"/>
                  </a:lnTo>
                  <a:lnTo>
                    <a:pt x="22075" y="5711"/>
                  </a:lnTo>
                  <a:lnTo>
                    <a:pt x="21648" y="5733"/>
                  </a:lnTo>
                  <a:lnTo>
                    <a:pt x="21221" y="5823"/>
                  </a:lnTo>
                  <a:lnTo>
                    <a:pt x="20772" y="5913"/>
                  </a:lnTo>
                  <a:lnTo>
                    <a:pt x="20299" y="6048"/>
                  </a:lnTo>
                  <a:lnTo>
                    <a:pt x="19827" y="6183"/>
                  </a:lnTo>
                  <a:lnTo>
                    <a:pt x="19333" y="6363"/>
                  </a:lnTo>
                  <a:lnTo>
                    <a:pt x="18861" y="6542"/>
                  </a:lnTo>
                  <a:lnTo>
                    <a:pt x="18366" y="6767"/>
                  </a:lnTo>
                  <a:lnTo>
                    <a:pt x="17400" y="7217"/>
                  </a:lnTo>
                  <a:lnTo>
                    <a:pt x="16433" y="7689"/>
                  </a:lnTo>
                  <a:lnTo>
                    <a:pt x="15534" y="8183"/>
                  </a:lnTo>
                  <a:lnTo>
                    <a:pt x="14680" y="8678"/>
                  </a:lnTo>
                  <a:lnTo>
                    <a:pt x="13915" y="9150"/>
                  </a:lnTo>
                  <a:lnTo>
                    <a:pt x="13241" y="9577"/>
                  </a:lnTo>
                  <a:lnTo>
                    <a:pt x="13174" y="8745"/>
                  </a:lnTo>
                  <a:lnTo>
                    <a:pt x="13061" y="7846"/>
                  </a:lnTo>
                  <a:lnTo>
                    <a:pt x="12926" y="6947"/>
                  </a:lnTo>
                  <a:lnTo>
                    <a:pt x="12769" y="6025"/>
                  </a:lnTo>
                  <a:lnTo>
                    <a:pt x="12567" y="5104"/>
                  </a:lnTo>
                  <a:lnTo>
                    <a:pt x="12342" y="4205"/>
                  </a:lnTo>
                  <a:lnTo>
                    <a:pt x="12207" y="3777"/>
                  </a:lnTo>
                  <a:lnTo>
                    <a:pt x="12072" y="3350"/>
                  </a:lnTo>
                  <a:lnTo>
                    <a:pt x="11915" y="2946"/>
                  </a:lnTo>
                  <a:lnTo>
                    <a:pt x="11757" y="2564"/>
                  </a:lnTo>
                  <a:lnTo>
                    <a:pt x="11578" y="2181"/>
                  </a:lnTo>
                  <a:lnTo>
                    <a:pt x="11398" y="1844"/>
                  </a:lnTo>
                  <a:lnTo>
                    <a:pt x="11195" y="1507"/>
                  </a:lnTo>
                  <a:lnTo>
                    <a:pt x="10993" y="1215"/>
                  </a:lnTo>
                  <a:lnTo>
                    <a:pt x="10768" y="945"/>
                  </a:lnTo>
                  <a:lnTo>
                    <a:pt x="10521" y="698"/>
                  </a:lnTo>
                  <a:lnTo>
                    <a:pt x="10274" y="495"/>
                  </a:lnTo>
                  <a:lnTo>
                    <a:pt x="10004" y="316"/>
                  </a:lnTo>
                  <a:lnTo>
                    <a:pt x="9734" y="181"/>
                  </a:lnTo>
                  <a:lnTo>
                    <a:pt x="9442" y="91"/>
                  </a:lnTo>
                  <a:lnTo>
                    <a:pt x="9127" y="23"/>
                  </a:lnTo>
                  <a:lnTo>
                    <a:pt x="8790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135300" y="1121550"/>
              <a:ext cx="114650" cy="135450"/>
            </a:xfrm>
            <a:custGeom>
              <a:avLst/>
              <a:gdLst/>
              <a:ahLst/>
              <a:cxnLst/>
              <a:rect l="l" t="t" r="r" b="b"/>
              <a:pathLst>
                <a:path w="4586" h="5418" extrusionOk="0">
                  <a:moveTo>
                    <a:pt x="607" y="0"/>
                  </a:moveTo>
                  <a:lnTo>
                    <a:pt x="495" y="23"/>
                  </a:lnTo>
                  <a:lnTo>
                    <a:pt x="405" y="45"/>
                  </a:lnTo>
                  <a:lnTo>
                    <a:pt x="292" y="113"/>
                  </a:lnTo>
                  <a:lnTo>
                    <a:pt x="225" y="180"/>
                  </a:lnTo>
                  <a:lnTo>
                    <a:pt x="135" y="270"/>
                  </a:lnTo>
                  <a:lnTo>
                    <a:pt x="90" y="382"/>
                  </a:lnTo>
                  <a:lnTo>
                    <a:pt x="45" y="495"/>
                  </a:lnTo>
                  <a:lnTo>
                    <a:pt x="0" y="607"/>
                  </a:lnTo>
                  <a:lnTo>
                    <a:pt x="0" y="719"/>
                  </a:lnTo>
                  <a:lnTo>
                    <a:pt x="23" y="854"/>
                  </a:lnTo>
                  <a:lnTo>
                    <a:pt x="67" y="967"/>
                  </a:lnTo>
                  <a:lnTo>
                    <a:pt x="157" y="1079"/>
                  </a:lnTo>
                  <a:lnTo>
                    <a:pt x="967" y="2091"/>
                  </a:lnTo>
                  <a:lnTo>
                    <a:pt x="1798" y="3102"/>
                  </a:lnTo>
                  <a:lnTo>
                    <a:pt x="2630" y="4091"/>
                  </a:lnTo>
                  <a:lnTo>
                    <a:pt x="3012" y="4608"/>
                  </a:lnTo>
                  <a:lnTo>
                    <a:pt x="3417" y="5148"/>
                  </a:lnTo>
                  <a:lnTo>
                    <a:pt x="3507" y="5238"/>
                  </a:lnTo>
                  <a:lnTo>
                    <a:pt x="3597" y="5328"/>
                  </a:lnTo>
                  <a:lnTo>
                    <a:pt x="3709" y="5373"/>
                  </a:lnTo>
                  <a:lnTo>
                    <a:pt x="3821" y="5418"/>
                  </a:lnTo>
                  <a:lnTo>
                    <a:pt x="3956" y="5418"/>
                  </a:lnTo>
                  <a:lnTo>
                    <a:pt x="4069" y="5395"/>
                  </a:lnTo>
                  <a:lnTo>
                    <a:pt x="4181" y="5373"/>
                  </a:lnTo>
                  <a:lnTo>
                    <a:pt x="4294" y="5305"/>
                  </a:lnTo>
                  <a:lnTo>
                    <a:pt x="4383" y="5238"/>
                  </a:lnTo>
                  <a:lnTo>
                    <a:pt x="4451" y="5170"/>
                  </a:lnTo>
                  <a:lnTo>
                    <a:pt x="4518" y="5080"/>
                  </a:lnTo>
                  <a:lnTo>
                    <a:pt x="4563" y="4968"/>
                  </a:lnTo>
                  <a:lnTo>
                    <a:pt x="4586" y="4878"/>
                  </a:lnTo>
                  <a:lnTo>
                    <a:pt x="4586" y="4766"/>
                  </a:lnTo>
                  <a:lnTo>
                    <a:pt x="4541" y="4631"/>
                  </a:lnTo>
                  <a:lnTo>
                    <a:pt x="4473" y="4518"/>
                  </a:lnTo>
                  <a:lnTo>
                    <a:pt x="4069" y="3956"/>
                  </a:lnTo>
                  <a:lnTo>
                    <a:pt x="3642" y="3417"/>
                  </a:lnTo>
                  <a:lnTo>
                    <a:pt x="2787" y="2338"/>
                  </a:lnTo>
                  <a:lnTo>
                    <a:pt x="1888" y="1281"/>
                  </a:lnTo>
                  <a:lnTo>
                    <a:pt x="1034" y="202"/>
                  </a:lnTo>
                  <a:lnTo>
                    <a:pt x="922" y="113"/>
                  </a:lnTo>
                  <a:lnTo>
                    <a:pt x="832" y="45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252175" y="827075"/>
              <a:ext cx="84325" cy="201200"/>
            </a:xfrm>
            <a:custGeom>
              <a:avLst/>
              <a:gdLst/>
              <a:ahLst/>
              <a:cxnLst/>
              <a:rect l="l" t="t" r="r" b="b"/>
              <a:pathLst>
                <a:path w="3373" h="8048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35"/>
                  </a:lnTo>
                  <a:lnTo>
                    <a:pt x="181" y="202"/>
                  </a:lnTo>
                  <a:lnTo>
                    <a:pt x="91" y="292"/>
                  </a:lnTo>
                  <a:lnTo>
                    <a:pt x="46" y="405"/>
                  </a:lnTo>
                  <a:lnTo>
                    <a:pt x="1" y="517"/>
                  </a:lnTo>
                  <a:lnTo>
                    <a:pt x="1" y="629"/>
                  </a:lnTo>
                  <a:lnTo>
                    <a:pt x="1" y="787"/>
                  </a:lnTo>
                  <a:lnTo>
                    <a:pt x="428" y="2563"/>
                  </a:lnTo>
                  <a:lnTo>
                    <a:pt x="675" y="3439"/>
                  </a:lnTo>
                  <a:lnTo>
                    <a:pt x="922" y="4339"/>
                  </a:lnTo>
                  <a:lnTo>
                    <a:pt x="1192" y="5193"/>
                  </a:lnTo>
                  <a:lnTo>
                    <a:pt x="1507" y="6047"/>
                  </a:lnTo>
                  <a:lnTo>
                    <a:pt x="1844" y="6901"/>
                  </a:lnTo>
                  <a:lnTo>
                    <a:pt x="2249" y="7733"/>
                  </a:lnTo>
                  <a:lnTo>
                    <a:pt x="2316" y="7845"/>
                  </a:lnTo>
                  <a:lnTo>
                    <a:pt x="2406" y="7935"/>
                  </a:lnTo>
                  <a:lnTo>
                    <a:pt x="2496" y="8003"/>
                  </a:lnTo>
                  <a:lnTo>
                    <a:pt x="2608" y="8048"/>
                  </a:lnTo>
                  <a:lnTo>
                    <a:pt x="2833" y="8048"/>
                  </a:lnTo>
                  <a:lnTo>
                    <a:pt x="2945" y="8003"/>
                  </a:lnTo>
                  <a:lnTo>
                    <a:pt x="3035" y="7958"/>
                  </a:lnTo>
                  <a:lnTo>
                    <a:pt x="3125" y="7890"/>
                  </a:lnTo>
                  <a:lnTo>
                    <a:pt x="3215" y="7800"/>
                  </a:lnTo>
                  <a:lnTo>
                    <a:pt x="3283" y="7710"/>
                  </a:lnTo>
                  <a:lnTo>
                    <a:pt x="3350" y="7620"/>
                  </a:lnTo>
                  <a:lnTo>
                    <a:pt x="3373" y="7486"/>
                  </a:lnTo>
                  <a:lnTo>
                    <a:pt x="3373" y="7373"/>
                  </a:lnTo>
                  <a:lnTo>
                    <a:pt x="3350" y="7238"/>
                  </a:lnTo>
                  <a:lnTo>
                    <a:pt x="3305" y="7103"/>
                  </a:lnTo>
                  <a:lnTo>
                    <a:pt x="2945" y="6317"/>
                  </a:lnTo>
                  <a:lnTo>
                    <a:pt x="2608" y="5507"/>
                  </a:lnTo>
                  <a:lnTo>
                    <a:pt x="2316" y="4676"/>
                  </a:lnTo>
                  <a:lnTo>
                    <a:pt x="2069" y="3844"/>
                  </a:lnTo>
                  <a:lnTo>
                    <a:pt x="1821" y="3012"/>
                  </a:lnTo>
                  <a:lnTo>
                    <a:pt x="1597" y="2158"/>
                  </a:lnTo>
                  <a:lnTo>
                    <a:pt x="1215" y="450"/>
                  </a:lnTo>
                  <a:lnTo>
                    <a:pt x="1170" y="315"/>
                  </a:lnTo>
                  <a:lnTo>
                    <a:pt x="1102" y="202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417400" y="945075"/>
              <a:ext cx="173125" cy="75325"/>
            </a:xfrm>
            <a:custGeom>
              <a:avLst/>
              <a:gdLst/>
              <a:ahLst/>
              <a:cxnLst/>
              <a:rect l="l" t="t" r="r" b="b"/>
              <a:pathLst>
                <a:path w="6925" h="3013" extrusionOk="0">
                  <a:moveTo>
                    <a:pt x="6295" y="1"/>
                  </a:moveTo>
                  <a:lnTo>
                    <a:pt x="6160" y="46"/>
                  </a:lnTo>
                  <a:lnTo>
                    <a:pt x="5463" y="293"/>
                  </a:lnTo>
                  <a:lnTo>
                    <a:pt x="4744" y="518"/>
                  </a:lnTo>
                  <a:lnTo>
                    <a:pt x="3305" y="945"/>
                  </a:lnTo>
                  <a:lnTo>
                    <a:pt x="1866" y="1372"/>
                  </a:lnTo>
                  <a:lnTo>
                    <a:pt x="428" y="1799"/>
                  </a:lnTo>
                  <a:lnTo>
                    <a:pt x="315" y="1844"/>
                  </a:lnTo>
                  <a:lnTo>
                    <a:pt x="203" y="1934"/>
                  </a:lnTo>
                  <a:lnTo>
                    <a:pt x="113" y="2024"/>
                  </a:lnTo>
                  <a:lnTo>
                    <a:pt x="68" y="2114"/>
                  </a:lnTo>
                  <a:lnTo>
                    <a:pt x="23" y="2226"/>
                  </a:lnTo>
                  <a:lnTo>
                    <a:pt x="1" y="2339"/>
                  </a:lnTo>
                  <a:lnTo>
                    <a:pt x="1" y="2451"/>
                  </a:lnTo>
                  <a:lnTo>
                    <a:pt x="23" y="2563"/>
                  </a:lnTo>
                  <a:lnTo>
                    <a:pt x="68" y="2676"/>
                  </a:lnTo>
                  <a:lnTo>
                    <a:pt x="135" y="2788"/>
                  </a:lnTo>
                  <a:lnTo>
                    <a:pt x="203" y="2856"/>
                  </a:lnTo>
                  <a:lnTo>
                    <a:pt x="293" y="2945"/>
                  </a:lnTo>
                  <a:lnTo>
                    <a:pt x="383" y="2990"/>
                  </a:lnTo>
                  <a:lnTo>
                    <a:pt x="495" y="3013"/>
                  </a:lnTo>
                  <a:lnTo>
                    <a:pt x="630" y="3013"/>
                  </a:lnTo>
                  <a:lnTo>
                    <a:pt x="765" y="2990"/>
                  </a:lnTo>
                  <a:lnTo>
                    <a:pt x="2203" y="2563"/>
                  </a:lnTo>
                  <a:lnTo>
                    <a:pt x="3642" y="2136"/>
                  </a:lnTo>
                  <a:lnTo>
                    <a:pt x="5081" y="1709"/>
                  </a:lnTo>
                  <a:lnTo>
                    <a:pt x="5778" y="1484"/>
                  </a:lnTo>
                  <a:lnTo>
                    <a:pt x="6497" y="1237"/>
                  </a:lnTo>
                  <a:lnTo>
                    <a:pt x="6609" y="1170"/>
                  </a:lnTo>
                  <a:lnTo>
                    <a:pt x="6722" y="1102"/>
                  </a:lnTo>
                  <a:lnTo>
                    <a:pt x="6812" y="1012"/>
                  </a:lnTo>
                  <a:lnTo>
                    <a:pt x="6857" y="900"/>
                  </a:lnTo>
                  <a:lnTo>
                    <a:pt x="6902" y="787"/>
                  </a:lnTo>
                  <a:lnTo>
                    <a:pt x="6924" y="675"/>
                  </a:lnTo>
                  <a:lnTo>
                    <a:pt x="6902" y="563"/>
                  </a:lnTo>
                  <a:lnTo>
                    <a:pt x="6879" y="450"/>
                  </a:lnTo>
                  <a:lnTo>
                    <a:pt x="6857" y="338"/>
                  </a:lnTo>
                  <a:lnTo>
                    <a:pt x="6789" y="225"/>
                  </a:lnTo>
                  <a:lnTo>
                    <a:pt x="6722" y="158"/>
                  </a:lnTo>
                  <a:lnTo>
                    <a:pt x="6632" y="91"/>
                  </a:lnTo>
                  <a:lnTo>
                    <a:pt x="6542" y="23"/>
                  </a:lnTo>
                  <a:lnTo>
                    <a:pt x="643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330850" y="1223825"/>
              <a:ext cx="150075" cy="102300"/>
            </a:xfrm>
            <a:custGeom>
              <a:avLst/>
              <a:gdLst/>
              <a:ahLst/>
              <a:cxnLst/>
              <a:rect l="l" t="t" r="r" b="b"/>
              <a:pathLst>
                <a:path w="6003" h="4092" extrusionOk="0">
                  <a:moveTo>
                    <a:pt x="5351" y="0"/>
                  </a:moveTo>
                  <a:lnTo>
                    <a:pt x="5216" y="45"/>
                  </a:lnTo>
                  <a:lnTo>
                    <a:pt x="5103" y="90"/>
                  </a:lnTo>
                  <a:lnTo>
                    <a:pt x="2698" y="1506"/>
                  </a:lnTo>
                  <a:lnTo>
                    <a:pt x="1484" y="2226"/>
                  </a:lnTo>
                  <a:lnTo>
                    <a:pt x="293" y="2945"/>
                  </a:lnTo>
                  <a:lnTo>
                    <a:pt x="181" y="3013"/>
                  </a:lnTo>
                  <a:lnTo>
                    <a:pt x="91" y="3125"/>
                  </a:lnTo>
                  <a:lnTo>
                    <a:pt x="46" y="3215"/>
                  </a:lnTo>
                  <a:lnTo>
                    <a:pt x="1" y="3327"/>
                  </a:lnTo>
                  <a:lnTo>
                    <a:pt x="1" y="3462"/>
                  </a:lnTo>
                  <a:lnTo>
                    <a:pt x="23" y="3574"/>
                  </a:lnTo>
                  <a:lnTo>
                    <a:pt x="46" y="3687"/>
                  </a:lnTo>
                  <a:lnTo>
                    <a:pt x="91" y="3777"/>
                  </a:lnTo>
                  <a:lnTo>
                    <a:pt x="158" y="3889"/>
                  </a:lnTo>
                  <a:lnTo>
                    <a:pt x="248" y="3957"/>
                  </a:lnTo>
                  <a:lnTo>
                    <a:pt x="338" y="4024"/>
                  </a:lnTo>
                  <a:lnTo>
                    <a:pt x="428" y="4069"/>
                  </a:lnTo>
                  <a:lnTo>
                    <a:pt x="540" y="4092"/>
                  </a:lnTo>
                  <a:lnTo>
                    <a:pt x="675" y="4092"/>
                  </a:lnTo>
                  <a:lnTo>
                    <a:pt x="788" y="4069"/>
                  </a:lnTo>
                  <a:lnTo>
                    <a:pt x="922" y="4002"/>
                  </a:lnTo>
                  <a:lnTo>
                    <a:pt x="2114" y="3282"/>
                  </a:lnTo>
                  <a:lnTo>
                    <a:pt x="3305" y="2585"/>
                  </a:lnTo>
                  <a:lnTo>
                    <a:pt x="5710" y="1169"/>
                  </a:lnTo>
                  <a:lnTo>
                    <a:pt x="5823" y="1079"/>
                  </a:lnTo>
                  <a:lnTo>
                    <a:pt x="5913" y="989"/>
                  </a:lnTo>
                  <a:lnTo>
                    <a:pt x="5980" y="877"/>
                  </a:lnTo>
                  <a:lnTo>
                    <a:pt x="6003" y="765"/>
                  </a:lnTo>
                  <a:lnTo>
                    <a:pt x="6003" y="652"/>
                  </a:lnTo>
                  <a:lnTo>
                    <a:pt x="6003" y="540"/>
                  </a:lnTo>
                  <a:lnTo>
                    <a:pt x="5958" y="427"/>
                  </a:lnTo>
                  <a:lnTo>
                    <a:pt x="5913" y="337"/>
                  </a:lnTo>
                  <a:lnTo>
                    <a:pt x="5845" y="225"/>
                  </a:lnTo>
                  <a:lnTo>
                    <a:pt x="5778" y="158"/>
                  </a:lnTo>
                  <a:lnTo>
                    <a:pt x="5688" y="90"/>
                  </a:lnTo>
                  <a:lnTo>
                    <a:pt x="5576" y="45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27975" y="1482325"/>
              <a:ext cx="173125" cy="121975"/>
            </a:xfrm>
            <a:custGeom>
              <a:avLst/>
              <a:gdLst/>
              <a:ahLst/>
              <a:cxnLst/>
              <a:rect l="l" t="t" r="r" b="b"/>
              <a:pathLst>
                <a:path w="6925" h="4879" extrusionOk="0">
                  <a:moveTo>
                    <a:pt x="608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1" y="136"/>
                  </a:lnTo>
                  <a:lnTo>
                    <a:pt x="181" y="203"/>
                  </a:lnTo>
                  <a:lnTo>
                    <a:pt x="113" y="293"/>
                  </a:lnTo>
                  <a:lnTo>
                    <a:pt x="46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32"/>
                  </a:lnTo>
                  <a:lnTo>
                    <a:pt x="91" y="945"/>
                  </a:lnTo>
                  <a:lnTo>
                    <a:pt x="181" y="1057"/>
                  </a:lnTo>
                  <a:lnTo>
                    <a:pt x="518" y="1349"/>
                  </a:lnTo>
                  <a:lnTo>
                    <a:pt x="833" y="1619"/>
                  </a:lnTo>
                  <a:lnTo>
                    <a:pt x="1529" y="2159"/>
                  </a:lnTo>
                  <a:lnTo>
                    <a:pt x="2226" y="2653"/>
                  </a:lnTo>
                  <a:lnTo>
                    <a:pt x="2946" y="3125"/>
                  </a:lnTo>
                  <a:lnTo>
                    <a:pt x="3710" y="3575"/>
                  </a:lnTo>
                  <a:lnTo>
                    <a:pt x="4452" y="3979"/>
                  </a:lnTo>
                  <a:lnTo>
                    <a:pt x="5980" y="4811"/>
                  </a:lnTo>
                  <a:lnTo>
                    <a:pt x="6115" y="4856"/>
                  </a:lnTo>
                  <a:lnTo>
                    <a:pt x="6250" y="4879"/>
                  </a:lnTo>
                  <a:lnTo>
                    <a:pt x="6362" y="4879"/>
                  </a:lnTo>
                  <a:lnTo>
                    <a:pt x="6475" y="4856"/>
                  </a:lnTo>
                  <a:lnTo>
                    <a:pt x="6587" y="4811"/>
                  </a:lnTo>
                  <a:lnTo>
                    <a:pt x="6677" y="4744"/>
                  </a:lnTo>
                  <a:lnTo>
                    <a:pt x="6767" y="4654"/>
                  </a:lnTo>
                  <a:lnTo>
                    <a:pt x="6834" y="4564"/>
                  </a:lnTo>
                  <a:lnTo>
                    <a:pt x="6879" y="4452"/>
                  </a:lnTo>
                  <a:lnTo>
                    <a:pt x="6902" y="4339"/>
                  </a:lnTo>
                  <a:lnTo>
                    <a:pt x="6924" y="4227"/>
                  </a:lnTo>
                  <a:lnTo>
                    <a:pt x="6902" y="4114"/>
                  </a:lnTo>
                  <a:lnTo>
                    <a:pt x="6879" y="4002"/>
                  </a:lnTo>
                  <a:lnTo>
                    <a:pt x="6812" y="3912"/>
                  </a:lnTo>
                  <a:lnTo>
                    <a:pt x="6722" y="3822"/>
                  </a:lnTo>
                  <a:lnTo>
                    <a:pt x="6610" y="3732"/>
                  </a:lnTo>
                  <a:lnTo>
                    <a:pt x="5149" y="2968"/>
                  </a:lnTo>
                  <a:lnTo>
                    <a:pt x="4429" y="2563"/>
                  </a:lnTo>
                  <a:lnTo>
                    <a:pt x="3710" y="2136"/>
                  </a:lnTo>
                  <a:lnTo>
                    <a:pt x="3013" y="1709"/>
                  </a:lnTo>
                  <a:lnTo>
                    <a:pt x="2339" y="1237"/>
                  </a:lnTo>
                  <a:lnTo>
                    <a:pt x="1687" y="720"/>
                  </a:lnTo>
                  <a:lnTo>
                    <a:pt x="1372" y="450"/>
                  </a:lnTo>
                  <a:lnTo>
                    <a:pt x="1057" y="181"/>
                  </a:lnTo>
                  <a:lnTo>
                    <a:pt x="945" y="91"/>
                  </a:lnTo>
                  <a:lnTo>
                    <a:pt x="833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340400" y="1451975"/>
              <a:ext cx="119725" cy="130400"/>
            </a:xfrm>
            <a:custGeom>
              <a:avLst/>
              <a:gdLst/>
              <a:ahLst/>
              <a:cxnLst/>
              <a:rect l="l" t="t" r="r" b="b"/>
              <a:pathLst>
                <a:path w="4789" h="5216" extrusionOk="0">
                  <a:moveTo>
                    <a:pt x="4137" y="1"/>
                  </a:moveTo>
                  <a:lnTo>
                    <a:pt x="4002" y="46"/>
                  </a:lnTo>
                  <a:lnTo>
                    <a:pt x="3890" y="113"/>
                  </a:lnTo>
                  <a:lnTo>
                    <a:pt x="3598" y="316"/>
                  </a:lnTo>
                  <a:lnTo>
                    <a:pt x="3328" y="518"/>
                  </a:lnTo>
                  <a:lnTo>
                    <a:pt x="2811" y="990"/>
                  </a:lnTo>
                  <a:lnTo>
                    <a:pt x="2339" y="1462"/>
                  </a:lnTo>
                  <a:lnTo>
                    <a:pt x="1867" y="1979"/>
                  </a:lnTo>
                  <a:lnTo>
                    <a:pt x="1440" y="2496"/>
                  </a:lnTo>
                  <a:lnTo>
                    <a:pt x="1012" y="3035"/>
                  </a:lnTo>
                  <a:lnTo>
                    <a:pt x="158" y="4114"/>
                  </a:lnTo>
                  <a:lnTo>
                    <a:pt x="68" y="4249"/>
                  </a:lnTo>
                  <a:lnTo>
                    <a:pt x="23" y="4362"/>
                  </a:lnTo>
                  <a:lnTo>
                    <a:pt x="1" y="4497"/>
                  </a:lnTo>
                  <a:lnTo>
                    <a:pt x="1" y="4609"/>
                  </a:lnTo>
                  <a:lnTo>
                    <a:pt x="23" y="4721"/>
                  </a:lnTo>
                  <a:lnTo>
                    <a:pt x="68" y="4834"/>
                  </a:lnTo>
                  <a:lnTo>
                    <a:pt x="136" y="4946"/>
                  </a:lnTo>
                  <a:lnTo>
                    <a:pt x="226" y="5036"/>
                  </a:lnTo>
                  <a:lnTo>
                    <a:pt x="293" y="5104"/>
                  </a:lnTo>
                  <a:lnTo>
                    <a:pt x="406" y="5149"/>
                  </a:lnTo>
                  <a:lnTo>
                    <a:pt x="495" y="5193"/>
                  </a:lnTo>
                  <a:lnTo>
                    <a:pt x="608" y="5216"/>
                  </a:lnTo>
                  <a:lnTo>
                    <a:pt x="720" y="5193"/>
                  </a:lnTo>
                  <a:lnTo>
                    <a:pt x="833" y="5171"/>
                  </a:lnTo>
                  <a:lnTo>
                    <a:pt x="923" y="5104"/>
                  </a:lnTo>
                  <a:lnTo>
                    <a:pt x="1035" y="4991"/>
                  </a:lnTo>
                  <a:lnTo>
                    <a:pt x="1822" y="3980"/>
                  </a:lnTo>
                  <a:lnTo>
                    <a:pt x="2226" y="3463"/>
                  </a:lnTo>
                  <a:lnTo>
                    <a:pt x="2631" y="2968"/>
                  </a:lnTo>
                  <a:lnTo>
                    <a:pt x="3058" y="2474"/>
                  </a:lnTo>
                  <a:lnTo>
                    <a:pt x="3508" y="2001"/>
                  </a:lnTo>
                  <a:lnTo>
                    <a:pt x="4002" y="1574"/>
                  </a:lnTo>
                  <a:lnTo>
                    <a:pt x="4249" y="1372"/>
                  </a:lnTo>
                  <a:lnTo>
                    <a:pt x="4519" y="1170"/>
                  </a:lnTo>
                  <a:lnTo>
                    <a:pt x="4609" y="1080"/>
                  </a:lnTo>
                  <a:lnTo>
                    <a:pt x="4699" y="990"/>
                  </a:lnTo>
                  <a:lnTo>
                    <a:pt x="4744" y="878"/>
                  </a:lnTo>
                  <a:lnTo>
                    <a:pt x="4766" y="743"/>
                  </a:lnTo>
                  <a:lnTo>
                    <a:pt x="4789" y="630"/>
                  </a:lnTo>
                  <a:lnTo>
                    <a:pt x="4766" y="518"/>
                  </a:lnTo>
                  <a:lnTo>
                    <a:pt x="4744" y="405"/>
                  </a:lnTo>
                  <a:lnTo>
                    <a:pt x="4677" y="293"/>
                  </a:lnTo>
                  <a:lnTo>
                    <a:pt x="4609" y="203"/>
                  </a:lnTo>
                  <a:lnTo>
                    <a:pt x="4542" y="113"/>
                  </a:lnTo>
                  <a:lnTo>
                    <a:pt x="4452" y="68"/>
                  </a:lnTo>
                  <a:lnTo>
                    <a:pt x="4339" y="23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06650" y="1789175"/>
              <a:ext cx="186600" cy="100625"/>
            </a:xfrm>
            <a:custGeom>
              <a:avLst/>
              <a:gdLst/>
              <a:ahLst/>
              <a:cxnLst/>
              <a:rect l="l" t="t" r="r" b="b"/>
              <a:pathLst>
                <a:path w="7464" h="4025" extrusionOk="0">
                  <a:moveTo>
                    <a:pt x="675" y="0"/>
                  </a:moveTo>
                  <a:lnTo>
                    <a:pt x="563" y="23"/>
                  </a:lnTo>
                  <a:lnTo>
                    <a:pt x="428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1" y="337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1" y="787"/>
                  </a:lnTo>
                  <a:lnTo>
                    <a:pt x="46" y="899"/>
                  </a:lnTo>
                  <a:lnTo>
                    <a:pt x="113" y="989"/>
                  </a:lnTo>
                  <a:lnTo>
                    <a:pt x="203" y="1079"/>
                  </a:lnTo>
                  <a:lnTo>
                    <a:pt x="316" y="1147"/>
                  </a:lnTo>
                  <a:lnTo>
                    <a:pt x="1147" y="1551"/>
                  </a:lnTo>
                  <a:lnTo>
                    <a:pt x="2002" y="1933"/>
                  </a:lnTo>
                  <a:lnTo>
                    <a:pt x="3732" y="2675"/>
                  </a:lnTo>
                  <a:lnTo>
                    <a:pt x="4452" y="3035"/>
                  </a:lnTo>
                  <a:lnTo>
                    <a:pt x="5194" y="3395"/>
                  </a:lnTo>
                  <a:lnTo>
                    <a:pt x="5935" y="3709"/>
                  </a:lnTo>
                  <a:lnTo>
                    <a:pt x="6317" y="3867"/>
                  </a:lnTo>
                  <a:lnTo>
                    <a:pt x="6700" y="4002"/>
                  </a:lnTo>
                  <a:lnTo>
                    <a:pt x="6835" y="4024"/>
                  </a:lnTo>
                  <a:lnTo>
                    <a:pt x="6969" y="4024"/>
                  </a:lnTo>
                  <a:lnTo>
                    <a:pt x="7082" y="4002"/>
                  </a:lnTo>
                  <a:lnTo>
                    <a:pt x="7172" y="3957"/>
                  </a:lnTo>
                  <a:lnTo>
                    <a:pt x="7262" y="3867"/>
                  </a:lnTo>
                  <a:lnTo>
                    <a:pt x="7329" y="3777"/>
                  </a:lnTo>
                  <a:lnTo>
                    <a:pt x="7396" y="3687"/>
                  </a:lnTo>
                  <a:lnTo>
                    <a:pt x="7441" y="3574"/>
                  </a:lnTo>
                  <a:lnTo>
                    <a:pt x="7464" y="3462"/>
                  </a:lnTo>
                  <a:lnTo>
                    <a:pt x="7464" y="3350"/>
                  </a:lnTo>
                  <a:lnTo>
                    <a:pt x="7441" y="3237"/>
                  </a:lnTo>
                  <a:lnTo>
                    <a:pt x="7396" y="3125"/>
                  </a:lnTo>
                  <a:lnTo>
                    <a:pt x="7352" y="3012"/>
                  </a:lnTo>
                  <a:lnTo>
                    <a:pt x="7262" y="2945"/>
                  </a:lnTo>
                  <a:lnTo>
                    <a:pt x="7149" y="2855"/>
                  </a:lnTo>
                  <a:lnTo>
                    <a:pt x="7037" y="2810"/>
                  </a:lnTo>
                  <a:lnTo>
                    <a:pt x="6632" y="2675"/>
                  </a:lnTo>
                  <a:lnTo>
                    <a:pt x="6250" y="2518"/>
                  </a:lnTo>
                  <a:lnTo>
                    <a:pt x="5463" y="2158"/>
                  </a:lnTo>
                  <a:lnTo>
                    <a:pt x="4699" y="1799"/>
                  </a:lnTo>
                  <a:lnTo>
                    <a:pt x="3935" y="1439"/>
                  </a:lnTo>
                  <a:lnTo>
                    <a:pt x="2429" y="787"/>
                  </a:lnTo>
                  <a:lnTo>
                    <a:pt x="1687" y="450"/>
                  </a:lnTo>
                  <a:lnTo>
                    <a:pt x="945" y="90"/>
                  </a:lnTo>
                  <a:lnTo>
                    <a:pt x="810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441575" y="1777375"/>
              <a:ext cx="146700" cy="120275"/>
            </a:xfrm>
            <a:custGeom>
              <a:avLst/>
              <a:gdLst/>
              <a:ahLst/>
              <a:cxnLst/>
              <a:rect l="l" t="t" r="r" b="b"/>
              <a:pathLst>
                <a:path w="5868" h="4811" extrusionOk="0">
                  <a:moveTo>
                    <a:pt x="5193" y="0"/>
                  </a:moveTo>
                  <a:lnTo>
                    <a:pt x="5080" y="23"/>
                  </a:lnTo>
                  <a:lnTo>
                    <a:pt x="4946" y="90"/>
                  </a:lnTo>
                  <a:lnTo>
                    <a:pt x="4294" y="495"/>
                  </a:lnTo>
                  <a:lnTo>
                    <a:pt x="3664" y="899"/>
                  </a:lnTo>
                  <a:lnTo>
                    <a:pt x="3057" y="1326"/>
                  </a:lnTo>
                  <a:lnTo>
                    <a:pt x="2450" y="1776"/>
                  </a:lnTo>
                  <a:lnTo>
                    <a:pt x="1843" y="2226"/>
                  </a:lnTo>
                  <a:lnTo>
                    <a:pt x="1281" y="2720"/>
                  </a:lnTo>
                  <a:lnTo>
                    <a:pt x="719" y="3215"/>
                  </a:lnTo>
                  <a:lnTo>
                    <a:pt x="180" y="3754"/>
                  </a:lnTo>
                  <a:lnTo>
                    <a:pt x="90" y="3844"/>
                  </a:lnTo>
                  <a:lnTo>
                    <a:pt x="23" y="3979"/>
                  </a:lnTo>
                  <a:lnTo>
                    <a:pt x="0" y="4091"/>
                  </a:lnTo>
                  <a:lnTo>
                    <a:pt x="0" y="4204"/>
                  </a:lnTo>
                  <a:lnTo>
                    <a:pt x="23" y="4316"/>
                  </a:lnTo>
                  <a:lnTo>
                    <a:pt x="68" y="4429"/>
                  </a:lnTo>
                  <a:lnTo>
                    <a:pt x="113" y="4519"/>
                  </a:lnTo>
                  <a:lnTo>
                    <a:pt x="202" y="4608"/>
                  </a:lnTo>
                  <a:lnTo>
                    <a:pt x="270" y="4676"/>
                  </a:lnTo>
                  <a:lnTo>
                    <a:pt x="382" y="4743"/>
                  </a:lnTo>
                  <a:lnTo>
                    <a:pt x="495" y="4788"/>
                  </a:lnTo>
                  <a:lnTo>
                    <a:pt x="607" y="4811"/>
                  </a:lnTo>
                  <a:lnTo>
                    <a:pt x="719" y="4788"/>
                  </a:lnTo>
                  <a:lnTo>
                    <a:pt x="832" y="4766"/>
                  </a:lnTo>
                  <a:lnTo>
                    <a:pt x="944" y="4721"/>
                  </a:lnTo>
                  <a:lnTo>
                    <a:pt x="1057" y="4631"/>
                  </a:lnTo>
                  <a:lnTo>
                    <a:pt x="1574" y="4114"/>
                  </a:lnTo>
                  <a:lnTo>
                    <a:pt x="2091" y="3642"/>
                  </a:lnTo>
                  <a:lnTo>
                    <a:pt x="2653" y="3192"/>
                  </a:lnTo>
                  <a:lnTo>
                    <a:pt x="3192" y="2743"/>
                  </a:lnTo>
                  <a:lnTo>
                    <a:pt x="3777" y="2316"/>
                  </a:lnTo>
                  <a:lnTo>
                    <a:pt x="4361" y="1911"/>
                  </a:lnTo>
                  <a:lnTo>
                    <a:pt x="4968" y="1529"/>
                  </a:lnTo>
                  <a:lnTo>
                    <a:pt x="5575" y="1169"/>
                  </a:lnTo>
                  <a:lnTo>
                    <a:pt x="5687" y="1079"/>
                  </a:lnTo>
                  <a:lnTo>
                    <a:pt x="5777" y="989"/>
                  </a:lnTo>
                  <a:lnTo>
                    <a:pt x="5822" y="877"/>
                  </a:lnTo>
                  <a:lnTo>
                    <a:pt x="5867" y="764"/>
                  </a:lnTo>
                  <a:lnTo>
                    <a:pt x="5867" y="652"/>
                  </a:lnTo>
                  <a:lnTo>
                    <a:pt x="5845" y="540"/>
                  </a:lnTo>
                  <a:lnTo>
                    <a:pt x="5822" y="427"/>
                  </a:lnTo>
                  <a:lnTo>
                    <a:pt x="5777" y="315"/>
                  </a:lnTo>
                  <a:lnTo>
                    <a:pt x="5710" y="225"/>
                  </a:lnTo>
                  <a:lnTo>
                    <a:pt x="5620" y="135"/>
                  </a:lnTo>
                  <a:lnTo>
                    <a:pt x="5530" y="68"/>
                  </a:lnTo>
                  <a:lnTo>
                    <a:pt x="5418" y="23"/>
                  </a:lnTo>
                  <a:lnTo>
                    <a:pt x="530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251050" y="2067350"/>
              <a:ext cx="105675" cy="168625"/>
            </a:xfrm>
            <a:custGeom>
              <a:avLst/>
              <a:gdLst/>
              <a:ahLst/>
              <a:cxnLst/>
              <a:rect l="l" t="t" r="r" b="b"/>
              <a:pathLst>
                <a:path w="4227" h="6745" extrusionOk="0">
                  <a:moveTo>
                    <a:pt x="675" y="0"/>
                  </a:moveTo>
                  <a:lnTo>
                    <a:pt x="563" y="23"/>
                  </a:lnTo>
                  <a:lnTo>
                    <a:pt x="450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1" y="338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5"/>
                  </a:lnTo>
                  <a:lnTo>
                    <a:pt x="23" y="810"/>
                  </a:lnTo>
                  <a:lnTo>
                    <a:pt x="68" y="945"/>
                  </a:lnTo>
                  <a:lnTo>
                    <a:pt x="743" y="2361"/>
                  </a:lnTo>
                  <a:lnTo>
                    <a:pt x="1080" y="3080"/>
                  </a:lnTo>
                  <a:lnTo>
                    <a:pt x="1439" y="3777"/>
                  </a:lnTo>
                  <a:lnTo>
                    <a:pt x="1822" y="4451"/>
                  </a:lnTo>
                  <a:lnTo>
                    <a:pt x="2204" y="5148"/>
                  </a:lnTo>
                  <a:lnTo>
                    <a:pt x="2631" y="5800"/>
                  </a:lnTo>
                  <a:lnTo>
                    <a:pt x="3058" y="6474"/>
                  </a:lnTo>
                  <a:lnTo>
                    <a:pt x="3148" y="6564"/>
                  </a:lnTo>
                  <a:lnTo>
                    <a:pt x="3260" y="6654"/>
                  </a:lnTo>
                  <a:lnTo>
                    <a:pt x="3373" y="6699"/>
                  </a:lnTo>
                  <a:lnTo>
                    <a:pt x="3485" y="6744"/>
                  </a:lnTo>
                  <a:lnTo>
                    <a:pt x="3597" y="6744"/>
                  </a:lnTo>
                  <a:lnTo>
                    <a:pt x="3710" y="6722"/>
                  </a:lnTo>
                  <a:lnTo>
                    <a:pt x="3822" y="6699"/>
                  </a:lnTo>
                  <a:lnTo>
                    <a:pt x="3935" y="6654"/>
                  </a:lnTo>
                  <a:lnTo>
                    <a:pt x="4024" y="6587"/>
                  </a:lnTo>
                  <a:lnTo>
                    <a:pt x="4114" y="6497"/>
                  </a:lnTo>
                  <a:lnTo>
                    <a:pt x="4182" y="6407"/>
                  </a:lnTo>
                  <a:lnTo>
                    <a:pt x="4204" y="6317"/>
                  </a:lnTo>
                  <a:lnTo>
                    <a:pt x="4227" y="6205"/>
                  </a:lnTo>
                  <a:lnTo>
                    <a:pt x="4227" y="6092"/>
                  </a:lnTo>
                  <a:lnTo>
                    <a:pt x="4204" y="5957"/>
                  </a:lnTo>
                  <a:lnTo>
                    <a:pt x="4137" y="5845"/>
                  </a:lnTo>
                  <a:lnTo>
                    <a:pt x="3687" y="5193"/>
                  </a:lnTo>
                  <a:lnTo>
                    <a:pt x="3283" y="4519"/>
                  </a:lnTo>
                  <a:lnTo>
                    <a:pt x="2901" y="3844"/>
                  </a:lnTo>
                  <a:lnTo>
                    <a:pt x="2518" y="3147"/>
                  </a:lnTo>
                  <a:lnTo>
                    <a:pt x="2159" y="2451"/>
                  </a:lnTo>
                  <a:lnTo>
                    <a:pt x="1822" y="1731"/>
                  </a:lnTo>
                  <a:lnTo>
                    <a:pt x="1125" y="315"/>
                  </a:lnTo>
                  <a:lnTo>
                    <a:pt x="1057" y="203"/>
                  </a:lnTo>
                  <a:lnTo>
                    <a:pt x="967" y="113"/>
                  </a:lnTo>
                  <a:lnTo>
                    <a:pt x="877" y="45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442700" y="2098825"/>
              <a:ext cx="169725" cy="84875"/>
            </a:xfrm>
            <a:custGeom>
              <a:avLst/>
              <a:gdLst/>
              <a:ahLst/>
              <a:cxnLst/>
              <a:rect l="l" t="t" r="r" b="b"/>
              <a:pathLst>
                <a:path w="6789" h="3395" extrusionOk="0">
                  <a:moveTo>
                    <a:pt x="6159" y="0"/>
                  </a:moveTo>
                  <a:lnTo>
                    <a:pt x="6024" y="23"/>
                  </a:lnTo>
                  <a:lnTo>
                    <a:pt x="4541" y="450"/>
                  </a:lnTo>
                  <a:lnTo>
                    <a:pt x="3822" y="675"/>
                  </a:lnTo>
                  <a:lnTo>
                    <a:pt x="3102" y="944"/>
                  </a:lnTo>
                  <a:lnTo>
                    <a:pt x="2383" y="1214"/>
                  </a:lnTo>
                  <a:lnTo>
                    <a:pt x="1664" y="1529"/>
                  </a:lnTo>
                  <a:lnTo>
                    <a:pt x="989" y="1866"/>
                  </a:lnTo>
                  <a:lnTo>
                    <a:pt x="315" y="2248"/>
                  </a:lnTo>
                  <a:lnTo>
                    <a:pt x="202" y="2316"/>
                  </a:lnTo>
                  <a:lnTo>
                    <a:pt x="112" y="2428"/>
                  </a:lnTo>
                  <a:lnTo>
                    <a:pt x="45" y="2518"/>
                  </a:lnTo>
                  <a:lnTo>
                    <a:pt x="23" y="2630"/>
                  </a:lnTo>
                  <a:lnTo>
                    <a:pt x="0" y="2743"/>
                  </a:lnTo>
                  <a:lnTo>
                    <a:pt x="23" y="2878"/>
                  </a:lnTo>
                  <a:lnTo>
                    <a:pt x="45" y="2967"/>
                  </a:lnTo>
                  <a:lnTo>
                    <a:pt x="112" y="3080"/>
                  </a:lnTo>
                  <a:lnTo>
                    <a:pt x="180" y="3170"/>
                  </a:lnTo>
                  <a:lnTo>
                    <a:pt x="247" y="3260"/>
                  </a:lnTo>
                  <a:lnTo>
                    <a:pt x="337" y="3327"/>
                  </a:lnTo>
                  <a:lnTo>
                    <a:pt x="450" y="3372"/>
                  </a:lnTo>
                  <a:lnTo>
                    <a:pt x="562" y="3395"/>
                  </a:lnTo>
                  <a:lnTo>
                    <a:pt x="674" y="3395"/>
                  </a:lnTo>
                  <a:lnTo>
                    <a:pt x="809" y="3372"/>
                  </a:lnTo>
                  <a:lnTo>
                    <a:pt x="944" y="3305"/>
                  </a:lnTo>
                  <a:lnTo>
                    <a:pt x="1574" y="2967"/>
                  </a:lnTo>
                  <a:lnTo>
                    <a:pt x="2225" y="2630"/>
                  </a:lnTo>
                  <a:lnTo>
                    <a:pt x="2900" y="2338"/>
                  </a:lnTo>
                  <a:lnTo>
                    <a:pt x="3574" y="2091"/>
                  </a:lnTo>
                  <a:lnTo>
                    <a:pt x="4271" y="1844"/>
                  </a:lnTo>
                  <a:lnTo>
                    <a:pt x="4945" y="1619"/>
                  </a:lnTo>
                  <a:lnTo>
                    <a:pt x="6362" y="1214"/>
                  </a:lnTo>
                  <a:lnTo>
                    <a:pt x="6497" y="1147"/>
                  </a:lnTo>
                  <a:lnTo>
                    <a:pt x="6586" y="1079"/>
                  </a:lnTo>
                  <a:lnTo>
                    <a:pt x="6676" y="1012"/>
                  </a:lnTo>
                  <a:lnTo>
                    <a:pt x="6744" y="899"/>
                  </a:lnTo>
                  <a:lnTo>
                    <a:pt x="6766" y="787"/>
                  </a:lnTo>
                  <a:lnTo>
                    <a:pt x="6789" y="675"/>
                  </a:lnTo>
                  <a:lnTo>
                    <a:pt x="6789" y="562"/>
                  </a:lnTo>
                  <a:lnTo>
                    <a:pt x="6766" y="450"/>
                  </a:lnTo>
                  <a:lnTo>
                    <a:pt x="6721" y="337"/>
                  </a:lnTo>
                  <a:lnTo>
                    <a:pt x="6676" y="248"/>
                  </a:lnTo>
                  <a:lnTo>
                    <a:pt x="6609" y="158"/>
                  </a:lnTo>
                  <a:lnTo>
                    <a:pt x="6519" y="90"/>
                  </a:lnTo>
                  <a:lnTo>
                    <a:pt x="6407" y="23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784375" y="1587975"/>
              <a:ext cx="897500" cy="1380800"/>
            </a:xfrm>
            <a:custGeom>
              <a:avLst/>
              <a:gdLst/>
              <a:ahLst/>
              <a:cxnLst/>
              <a:rect l="l" t="t" r="r" b="b"/>
              <a:pathLst>
                <a:path w="35900" h="55232" extrusionOk="0">
                  <a:moveTo>
                    <a:pt x="28481" y="1"/>
                  </a:moveTo>
                  <a:lnTo>
                    <a:pt x="28144" y="23"/>
                  </a:lnTo>
                  <a:lnTo>
                    <a:pt x="27807" y="46"/>
                  </a:lnTo>
                  <a:lnTo>
                    <a:pt x="27492" y="91"/>
                  </a:lnTo>
                  <a:lnTo>
                    <a:pt x="27155" y="158"/>
                  </a:lnTo>
                  <a:lnTo>
                    <a:pt x="26840" y="248"/>
                  </a:lnTo>
                  <a:lnTo>
                    <a:pt x="26526" y="338"/>
                  </a:lnTo>
                  <a:lnTo>
                    <a:pt x="26211" y="450"/>
                  </a:lnTo>
                  <a:lnTo>
                    <a:pt x="25896" y="585"/>
                  </a:lnTo>
                  <a:lnTo>
                    <a:pt x="25604" y="743"/>
                  </a:lnTo>
                  <a:lnTo>
                    <a:pt x="24997" y="1057"/>
                  </a:lnTo>
                  <a:lnTo>
                    <a:pt x="24413" y="1417"/>
                  </a:lnTo>
                  <a:lnTo>
                    <a:pt x="23851" y="1844"/>
                  </a:lnTo>
                  <a:lnTo>
                    <a:pt x="23311" y="2294"/>
                  </a:lnTo>
                  <a:lnTo>
                    <a:pt x="22794" y="2766"/>
                  </a:lnTo>
                  <a:lnTo>
                    <a:pt x="22299" y="3283"/>
                  </a:lnTo>
                  <a:lnTo>
                    <a:pt x="21827" y="3800"/>
                  </a:lnTo>
                  <a:lnTo>
                    <a:pt x="21378" y="4362"/>
                  </a:lnTo>
                  <a:lnTo>
                    <a:pt x="20119" y="5980"/>
                  </a:lnTo>
                  <a:lnTo>
                    <a:pt x="18860" y="7644"/>
                  </a:lnTo>
                  <a:lnTo>
                    <a:pt x="17669" y="9330"/>
                  </a:lnTo>
                  <a:lnTo>
                    <a:pt x="16500" y="11038"/>
                  </a:lnTo>
                  <a:lnTo>
                    <a:pt x="15938" y="11915"/>
                  </a:lnTo>
                  <a:lnTo>
                    <a:pt x="15376" y="12791"/>
                  </a:lnTo>
                  <a:lnTo>
                    <a:pt x="14836" y="13668"/>
                  </a:lnTo>
                  <a:lnTo>
                    <a:pt x="14297" y="14545"/>
                  </a:lnTo>
                  <a:lnTo>
                    <a:pt x="13780" y="15444"/>
                  </a:lnTo>
                  <a:lnTo>
                    <a:pt x="13285" y="16366"/>
                  </a:lnTo>
                  <a:lnTo>
                    <a:pt x="12791" y="17265"/>
                  </a:lnTo>
                  <a:lnTo>
                    <a:pt x="12319" y="18186"/>
                  </a:lnTo>
                  <a:lnTo>
                    <a:pt x="11375" y="20052"/>
                  </a:lnTo>
                  <a:lnTo>
                    <a:pt x="10476" y="21940"/>
                  </a:lnTo>
                  <a:lnTo>
                    <a:pt x="9576" y="23829"/>
                  </a:lnTo>
                  <a:lnTo>
                    <a:pt x="8700" y="25717"/>
                  </a:lnTo>
                  <a:lnTo>
                    <a:pt x="7845" y="27628"/>
                  </a:lnTo>
                  <a:lnTo>
                    <a:pt x="7014" y="29561"/>
                  </a:lnTo>
                  <a:lnTo>
                    <a:pt x="6227" y="31494"/>
                  </a:lnTo>
                  <a:lnTo>
                    <a:pt x="5440" y="33427"/>
                  </a:lnTo>
                  <a:lnTo>
                    <a:pt x="4698" y="35383"/>
                  </a:lnTo>
                  <a:lnTo>
                    <a:pt x="3979" y="37361"/>
                  </a:lnTo>
                  <a:lnTo>
                    <a:pt x="3305" y="39339"/>
                  </a:lnTo>
                  <a:lnTo>
                    <a:pt x="2630" y="41317"/>
                  </a:lnTo>
                  <a:lnTo>
                    <a:pt x="2023" y="43318"/>
                  </a:lnTo>
                  <a:lnTo>
                    <a:pt x="1416" y="45319"/>
                  </a:lnTo>
                  <a:lnTo>
                    <a:pt x="877" y="47342"/>
                  </a:lnTo>
                  <a:lnTo>
                    <a:pt x="360" y="49365"/>
                  </a:lnTo>
                  <a:lnTo>
                    <a:pt x="225" y="49904"/>
                  </a:lnTo>
                  <a:lnTo>
                    <a:pt x="135" y="50421"/>
                  </a:lnTo>
                  <a:lnTo>
                    <a:pt x="45" y="50938"/>
                  </a:lnTo>
                  <a:lnTo>
                    <a:pt x="23" y="51410"/>
                  </a:lnTo>
                  <a:lnTo>
                    <a:pt x="0" y="51860"/>
                  </a:lnTo>
                  <a:lnTo>
                    <a:pt x="45" y="52287"/>
                  </a:lnTo>
                  <a:lnTo>
                    <a:pt x="113" y="52692"/>
                  </a:lnTo>
                  <a:lnTo>
                    <a:pt x="158" y="52894"/>
                  </a:lnTo>
                  <a:lnTo>
                    <a:pt x="225" y="53074"/>
                  </a:lnTo>
                  <a:lnTo>
                    <a:pt x="293" y="53254"/>
                  </a:lnTo>
                  <a:lnTo>
                    <a:pt x="382" y="53411"/>
                  </a:lnTo>
                  <a:lnTo>
                    <a:pt x="495" y="53568"/>
                  </a:lnTo>
                  <a:lnTo>
                    <a:pt x="607" y="53726"/>
                  </a:lnTo>
                  <a:lnTo>
                    <a:pt x="742" y="53861"/>
                  </a:lnTo>
                  <a:lnTo>
                    <a:pt x="877" y="53996"/>
                  </a:lnTo>
                  <a:lnTo>
                    <a:pt x="1034" y="54130"/>
                  </a:lnTo>
                  <a:lnTo>
                    <a:pt x="1214" y="54243"/>
                  </a:lnTo>
                  <a:lnTo>
                    <a:pt x="1394" y="54355"/>
                  </a:lnTo>
                  <a:lnTo>
                    <a:pt x="1619" y="54445"/>
                  </a:lnTo>
                  <a:lnTo>
                    <a:pt x="1821" y="54535"/>
                  </a:lnTo>
                  <a:lnTo>
                    <a:pt x="2068" y="54625"/>
                  </a:lnTo>
                  <a:lnTo>
                    <a:pt x="2316" y="54692"/>
                  </a:lnTo>
                  <a:lnTo>
                    <a:pt x="2608" y="54737"/>
                  </a:lnTo>
                  <a:lnTo>
                    <a:pt x="3215" y="54827"/>
                  </a:lnTo>
                  <a:lnTo>
                    <a:pt x="5036" y="55007"/>
                  </a:lnTo>
                  <a:lnTo>
                    <a:pt x="5935" y="55097"/>
                  </a:lnTo>
                  <a:lnTo>
                    <a:pt x="6789" y="55164"/>
                  </a:lnTo>
                  <a:lnTo>
                    <a:pt x="7643" y="55209"/>
                  </a:lnTo>
                  <a:lnTo>
                    <a:pt x="8475" y="55232"/>
                  </a:lnTo>
                  <a:lnTo>
                    <a:pt x="9284" y="55232"/>
                  </a:lnTo>
                  <a:lnTo>
                    <a:pt x="10093" y="55209"/>
                  </a:lnTo>
                  <a:lnTo>
                    <a:pt x="10903" y="55142"/>
                  </a:lnTo>
                  <a:lnTo>
                    <a:pt x="11689" y="55030"/>
                  </a:lnTo>
                  <a:lnTo>
                    <a:pt x="12476" y="54895"/>
                  </a:lnTo>
                  <a:lnTo>
                    <a:pt x="13263" y="54692"/>
                  </a:lnTo>
                  <a:lnTo>
                    <a:pt x="14072" y="54468"/>
                  </a:lnTo>
                  <a:lnTo>
                    <a:pt x="14859" y="54175"/>
                  </a:lnTo>
                  <a:lnTo>
                    <a:pt x="15668" y="53838"/>
                  </a:lnTo>
                  <a:lnTo>
                    <a:pt x="16477" y="53411"/>
                  </a:lnTo>
                  <a:lnTo>
                    <a:pt x="17242" y="51118"/>
                  </a:lnTo>
                  <a:lnTo>
                    <a:pt x="19018" y="45836"/>
                  </a:lnTo>
                  <a:lnTo>
                    <a:pt x="20052" y="42823"/>
                  </a:lnTo>
                  <a:lnTo>
                    <a:pt x="21086" y="39969"/>
                  </a:lnTo>
                  <a:lnTo>
                    <a:pt x="21535" y="38710"/>
                  </a:lnTo>
                  <a:lnTo>
                    <a:pt x="21962" y="37586"/>
                  </a:lnTo>
                  <a:lnTo>
                    <a:pt x="22344" y="36664"/>
                  </a:lnTo>
                  <a:lnTo>
                    <a:pt x="22637" y="35967"/>
                  </a:lnTo>
                  <a:lnTo>
                    <a:pt x="23199" y="34843"/>
                  </a:lnTo>
                  <a:lnTo>
                    <a:pt x="23761" y="33719"/>
                  </a:lnTo>
                  <a:lnTo>
                    <a:pt x="24345" y="32618"/>
                  </a:lnTo>
                  <a:lnTo>
                    <a:pt x="24952" y="31516"/>
                  </a:lnTo>
                  <a:lnTo>
                    <a:pt x="25581" y="30437"/>
                  </a:lnTo>
                  <a:lnTo>
                    <a:pt x="26211" y="29336"/>
                  </a:lnTo>
                  <a:lnTo>
                    <a:pt x="27515" y="27178"/>
                  </a:lnTo>
                  <a:lnTo>
                    <a:pt x="30122" y="22907"/>
                  </a:lnTo>
                  <a:lnTo>
                    <a:pt x="31403" y="20749"/>
                  </a:lnTo>
                  <a:lnTo>
                    <a:pt x="32055" y="19670"/>
                  </a:lnTo>
                  <a:lnTo>
                    <a:pt x="32662" y="18568"/>
                  </a:lnTo>
                  <a:lnTo>
                    <a:pt x="33247" y="17512"/>
                  </a:lnTo>
                  <a:lnTo>
                    <a:pt x="33517" y="16950"/>
                  </a:lnTo>
                  <a:lnTo>
                    <a:pt x="33786" y="16366"/>
                  </a:lnTo>
                  <a:lnTo>
                    <a:pt x="34056" y="15759"/>
                  </a:lnTo>
                  <a:lnTo>
                    <a:pt x="34303" y="15152"/>
                  </a:lnTo>
                  <a:lnTo>
                    <a:pt x="34551" y="14522"/>
                  </a:lnTo>
                  <a:lnTo>
                    <a:pt x="34775" y="13893"/>
                  </a:lnTo>
                  <a:lnTo>
                    <a:pt x="35000" y="13263"/>
                  </a:lnTo>
                  <a:lnTo>
                    <a:pt x="35180" y="12612"/>
                  </a:lnTo>
                  <a:lnTo>
                    <a:pt x="35360" y="11937"/>
                  </a:lnTo>
                  <a:lnTo>
                    <a:pt x="35517" y="11285"/>
                  </a:lnTo>
                  <a:lnTo>
                    <a:pt x="35652" y="10633"/>
                  </a:lnTo>
                  <a:lnTo>
                    <a:pt x="35742" y="9981"/>
                  </a:lnTo>
                  <a:lnTo>
                    <a:pt x="35832" y="9307"/>
                  </a:lnTo>
                  <a:lnTo>
                    <a:pt x="35877" y="8655"/>
                  </a:lnTo>
                  <a:lnTo>
                    <a:pt x="35899" y="8026"/>
                  </a:lnTo>
                  <a:lnTo>
                    <a:pt x="35877" y="7374"/>
                  </a:lnTo>
                  <a:lnTo>
                    <a:pt x="35809" y="6767"/>
                  </a:lnTo>
                  <a:lnTo>
                    <a:pt x="35719" y="6138"/>
                  </a:lnTo>
                  <a:lnTo>
                    <a:pt x="35585" y="5553"/>
                  </a:lnTo>
                  <a:lnTo>
                    <a:pt x="35427" y="4969"/>
                  </a:lnTo>
                  <a:lnTo>
                    <a:pt x="35202" y="4407"/>
                  </a:lnTo>
                  <a:lnTo>
                    <a:pt x="34933" y="3867"/>
                  </a:lnTo>
                  <a:lnTo>
                    <a:pt x="34798" y="3597"/>
                  </a:lnTo>
                  <a:lnTo>
                    <a:pt x="34618" y="3328"/>
                  </a:lnTo>
                  <a:lnTo>
                    <a:pt x="34461" y="3080"/>
                  </a:lnTo>
                  <a:lnTo>
                    <a:pt x="34258" y="2833"/>
                  </a:lnTo>
                  <a:lnTo>
                    <a:pt x="34078" y="2608"/>
                  </a:lnTo>
                  <a:lnTo>
                    <a:pt x="33854" y="2361"/>
                  </a:lnTo>
                  <a:lnTo>
                    <a:pt x="33629" y="2136"/>
                  </a:lnTo>
                  <a:lnTo>
                    <a:pt x="33382" y="1934"/>
                  </a:lnTo>
                  <a:lnTo>
                    <a:pt x="33134" y="1709"/>
                  </a:lnTo>
                  <a:lnTo>
                    <a:pt x="32865" y="1507"/>
                  </a:lnTo>
                  <a:lnTo>
                    <a:pt x="32595" y="1327"/>
                  </a:lnTo>
                  <a:lnTo>
                    <a:pt x="32280" y="1125"/>
                  </a:lnTo>
                  <a:lnTo>
                    <a:pt x="31988" y="945"/>
                  </a:lnTo>
                  <a:lnTo>
                    <a:pt x="31651" y="788"/>
                  </a:lnTo>
                  <a:lnTo>
                    <a:pt x="31314" y="630"/>
                  </a:lnTo>
                  <a:lnTo>
                    <a:pt x="30954" y="473"/>
                  </a:lnTo>
                  <a:lnTo>
                    <a:pt x="30594" y="338"/>
                  </a:lnTo>
                  <a:lnTo>
                    <a:pt x="30235" y="226"/>
                  </a:lnTo>
                  <a:lnTo>
                    <a:pt x="29875" y="136"/>
                  </a:lnTo>
                  <a:lnTo>
                    <a:pt x="29515" y="68"/>
                  </a:lnTo>
                  <a:lnTo>
                    <a:pt x="29178" y="23"/>
                  </a:lnTo>
                  <a:lnTo>
                    <a:pt x="28841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51850" y="1602600"/>
              <a:ext cx="641225" cy="1366175"/>
            </a:xfrm>
            <a:custGeom>
              <a:avLst/>
              <a:gdLst/>
              <a:ahLst/>
              <a:cxnLst/>
              <a:rect l="l" t="t" r="r" b="b"/>
              <a:pathLst>
                <a:path w="25649" h="54647" extrusionOk="0">
                  <a:moveTo>
                    <a:pt x="24525" y="0"/>
                  </a:moveTo>
                  <a:lnTo>
                    <a:pt x="24143" y="562"/>
                  </a:lnTo>
                  <a:lnTo>
                    <a:pt x="23760" y="1124"/>
                  </a:lnTo>
                  <a:lnTo>
                    <a:pt x="22951" y="2226"/>
                  </a:lnTo>
                  <a:lnTo>
                    <a:pt x="21265" y="4384"/>
                  </a:lnTo>
                  <a:lnTo>
                    <a:pt x="20636" y="5238"/>
                  </a:lnTo>
                  <a:lnTo>
                    <a:pt x="20029" y="6137"/>
                  </a:lnTo>
                  <a:lnTo>
                    <a:pt x="19444" y="7036"/>
                  </a:lnTo>
                  <a:lnTo>
                    <a:pt x="18882" y="7958"/>
                  </a:lnTo>
                  <a:lnTo>
                    <a:pt x="18343" y="8879"/>
                  </a:lnTo>
                  <a:lnTo>
                    <a:pt x="17826" y="9824"/>
                  </a:lnTo>
                  <a:lnTo>
                    <a:pt x="16792" y="11712"/>
                  </a:lnTo>
                  <a:lnTo>
                    <a:pt x="15690" y="13735"/>
                  </a:lnTo>
                  <a:lnTo>
                    <a:pt x="14611" y="15781"/>
                  </a:lnTo>
                  <a:lnTo>
                    <a:pt x="13555" y="17826"/>
                  </a:lnTo>
                  <a:lnTo>
                    <a:pt x="12521" y="19894"/>
                  </a:lnTo>
                  <a:lnTo>
                    <a:pt x="11532" y="21985"/>
                  </a:lnTo>
                  <a:lnTo>
                    <a:pt x="10565" y="24075"/>
                  </a:lnTo>
                  <a:lnTo>
                    <a:pt x="9644" y="26188"/>
                  </a:lnTo>
                  <a:lnTo>
                    <a:pt x="8744" y="28324"/>
                  </a:lnTo>
                  <a:lnTo>
                    <a:pt x="7845" y="30639"/>
                  </a:lnTo>
                  <a:lnTo>
                    <a:pt x="6991" y="32955"/>
                  </a:lnTo>
                  <a:lnTo>
                    <a:pt x="6159" y="35292"/>
                  </a:lnTo>
                  <a:lnTo>
                    <a:pt x="5350" y="37653"/>
                  </a:lnTo>
                  <a:lnTo>
                    <a:pt x="4586" y="40013"/>
                  </a:lnTo>
                  <a:lnTo>
                    <a:pt x="3821" y="42373"/>
                  </a:lnTo>
                  <a:lnTo>
                    <a:pt x="2338" y="47116"/>
                  </a:lnTo>
                  <a:lnTo>
                    <a:pt x="1169" y="50848"/>
                  </a:lnTo>
                  <a:lnTo>
                    <a:pt x="0" y="54579"/>
                  </a:lnTo>
                  <a:lnTo>
                    <a:pt x="1281" y="54647"/>
                  </a:lnTo>
                  <a:lnTo>
                    <a:pt x="1281" y="54624"/>
                  </a:lnTo>
                  <a:lnTo>
                    <a:pt x="2473" y="50803"/>
                  </a:lnTo>
                  <a:lnTo>
                    <a:pt x="3687" y="46981"/>
                  </a:lnTo>
                  <a:lnTo>
                    <a:pt x="5125" y="42373"/>
                  </a:lnTo>
                  <a:lnTo>
                    <a:pt x="5867" y="40080"/>
                  </a:lnTo>
                  <a:lnTo>
                    <a:pt x="6609" y="37788"/>
                  </a:lnTo>
                  <a:lnTo>
                    <a:pt x="7396" y="35495"/>
                  </a:lnTo>
                  <a:lnTo>
                    <a:pt x="8205" y="33224"/>
                  </a:lnTo>
                  <a:lnTo>
                    <a:pt x="9037" y="30976"/>
                  </a:lnTo>
                  <a:lnTo>
                    <a:pt x="9913" y="28728"/>
                  </a:lnTo>
                  <a:lnTo>
                    <a:pt x="10430" y="27515"/>
                  </a:lnTo>
                  <a:lnTo>
                    <a:pt x="10925" y="26301"/>
                  </a:lnTo>
                  <a:lnTo>
                    <a:pt x="11464" y="25087"/>
                  </a:lnTo>
                  <a:lnTo>
                    <a:pt x="12004" y="23895"/>
                  </a:lnTo>
                  <a:lnTo>
                    <a:pt x="13105" y="21513"/>
                  </a:lnTo>
                  <a:lnTo>
                    <a:pt x="14252" y="19152"/>
                  </a:lnTo>
                  <a:lnTo>
                    <a:pt x="15443" y="16815"/>
                  </a:lnTo>
                  <a:lnTo>
                    <a:pt x="16679" y="14499"/>
                  </a:lnTo>
                  <a:lnTo>
                    <a:pt x="17916" y="12184"/>
                  </a:lnTo>
                  <a:lnTo>
                    <a:pt x="19197" y="9891"/>
                  </a:lnTo>
                  <a:lnTo>
                    <a:pt x="19557" y="9284"/>
                  </a:lnTo>
                  <a:lnTo>
                    <a:pt x="19916" y="8700"/>
                  </a:lnTo>
                  <a:lnTo>
                    <a:pt x="20299" y="8115"/>
                  </a:lnTo>
                  <a:lnTo>
                    <a:pt x="20703" y="7531"/>
                  </a:lnTo>
                  <a:lnTo>
                    <a:pt x="21535" y="6384"/>
                  </a:lnTo>
                  <a:lnTo>
                    <a:pt x="22389" y="5238"/>
                  </a:lnTo>
                  <a:lnTo>
                    <a:pt x="23243" y="4091"/>
                  </a:lnTo>
                  <a:lnTo>
                    <a:pt x="24098" y="2945"/>
                  </a:lnTo>
                  <a:lnTo>
                    <a:pt x="24502" y="2361"/>
                  </a:lnTo>
                  <a:lnTo>
                    <a:pt x="24907" y="1776"/>
                  </a:lnTo>
                  <a:lnTo>
                    <a:pt x="25289" y="1192"/>
                  </a:lnTo>
                  <a:lnTo>
                    <a:pt x="25649" y="585"/>
                  </a:lnTo>
                  <a:lnTo>
                    <a:pt x="25109" y="270"/>
                  </a:lnTo>
                  <a:lnTo>
                    <a:pt x="24525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877100" y="2537150"/>
              <a:ext cx="71400" cy="145600"/>
            </a:xfrm>
            <a:custGeom>
              <a:avLst/>
              <a:gdLst/>
              <a:ahLst/>
              <a:cxnLst/>
              <a:rect l="l" t="t" r="r" b="b"/>
              <a:pathLst>
                <a:path w="2856" h="5824" extrusionOk="0">
                  <a:moveTo>
                    <a:pt x="2203" y="1"/>
                  </a:moveTo>
                  <a:lnTo>
                    <a:pt x="2091" y="23"/>
                  </a:lnTo>
                  <a:lnTo>
                    <a:pt x="1979" y="46"/>
                  </a:lnTo>
                  <a:lnTo>
                    <a:pt x="1866" y="91"/>
                  </a:lnTo>
                  <a:lnTo>
                    <a:pt x="1776" y="181"/>
                  </a:lnTo>
                  <a:lnTo>
                    <a:pt x="1709" y="271"/>
                  </a:lnTo>
                  <a:lnTo>
                    <a:pt x="1641" y="406"/>
                  </a:lnTo>
                  <a:lnTo>
                    <a:pt x="877" y="2743"/>
                  </a:lnTo>
                  <a:lnTo>
                    <a:pt x="472" y="3890"/>
                  </a:lnTo>
                  <a:lnTo>
                    <a:pt x="270" y="4474"/>
                  </a:lnTo>
                  <a:lnTo>
                    <a:pt x="45" y="5036"/>
                  </a:lnTo>
                  <a:lnTo>
                    <a:pt x="0" y="5171"/>
                  </a:lnTo>
                  <a:lnTo>
                    <a:pt x="0" y="5306"/>
                  </a:lnTo>
                  <a:lnTo>
                    <a:pt x="23" y="5418"/>
                  </a:lnTo>
                  <a:lnTo>
                    <a:pt x="68" y="5508"/>
                  </a:lnTo>
                  <a:lnTo>
                    <a:pt x="113" y="5598"/>
                  </a:lnTo>
                  <a:lnTo>
                    <a:pt x="203" y="5688"/>
                  </a:lnTo>
                  <a:lnTo>
                    <a:pt x="293" y="5756"/>
                  </a:lnTo>
                  <a:lnTo>
                    <a:pt x="405" y="5801"/>
                  </a:lnTo>
                  <a:lnTo>
                    <a:pt x="517" y="5823"/>
                  </a:lnTo>
                  <a:lnTo>
                    <a:pt x="742" y="5823"/>
                  </a:lnTo>
                  <a:lnTo>
                    <a:pt x="855" y="5801"/>
                  </a:lnTo>
                  <a:lnTo>
                    <a:pt x="967" y="5733"/>
                  </a:lnTo>
                  <a:lnTo>
                    <a:pt x="1057" y="5666"/>
                  </a:lnTo>
                  <a:lnTo>
                    <a:pt x="1147" y="5576"/>
                  </a:lnTo>
                  <a:lnTo>
                    <a:pt x="1214" y="5441"/>
                  </a:lnTo>
                  <a:lnTo>
                    <a:pt x="1439" y="4879"/>
                  </a:lnTo>
                  <a:lnTo>
                    <a:pt x="1664" y="4294"/>
                  </a:lnTo>
                  <a:lnTo>
                    <a:pt x="2046" y="3148"/>
                  </a:lnTo>
                  <a:lnTo>
                    <a:pt x="2810" y="810"/>
                  </a:lnTo>
                  <a:lnTo>
                    <a:pt x="2855" y="675"/>
                  </a:lnTo>
                  <a:lnTo>
                    <a:pt x="2855" y="540"/>
                  </a:lnTo>
                  <a:lnTo>
                    <a:pt x="2833" y="428"/>
                  </a:lnTo>
                  <a:lnTo>
                    <a:pt x="2788" y="316"/>
                  </a:lnTo>
                  <a:lnTo>
                    <a:pt x="2720" y="226"/>
                  </a:lnTo>
                  <a:lnTo>
                    <a:pt x="2630" y="158"/>
                  </a:lnTo>
                  <a:lnTo>
                    <a:pt x="2540" y="91"/>
                  </a:lnTo>
                  <a:lnTo>
                    <a:pt x="2428" y="46"/>
                  </a:lnTo>
                  <a:lnTo>
                    <a:pt x="2316" y="23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94550" y="2338225"/>
              <a:ext cx="43300" cy="61275"/>
            </a:xfrm>
            <a:custGeom>
              <a:avLst/>
              <a:gdLst/>
              <a:ahLst/>
              <a:cxnLst/>
              <a:rect l="l" t="t" r="r" b="b"/>
              <a:pathLst>
                <a:path w="1732" h="2451" extrusionOk="0">
                  <a:moveTo>
                    <a:pt x="990" y="0"/>
                  </a:moveTo>
                  <a:lnTo>
                    <a:pt x="877" y="45"/>
                  </a:lnTo>
                  <a:lnTo>
                    <a:pt x="765" y="90"/>
                  </a:lnTo>
                  <a:lnTo>
                    <a:pt x="675" y="158"/>
                  </a:lnTo>
                  <a:lnTo>
                    <a:pt x="585" y="270"/>
                  </a:lnTo>
                  <a:lnTo>
                    <a:pt x="517" y="405"/>
                  </a:lnTo>
                  <a:lnTo>
                    <a:pt x="23" y="1641"/>
                  </a:lnTo>
                  <a:lnTo>
                    <a:pt x="0" y="1776"/>
                  </a:lnTo>
                  <a:lnTo>
                    <a:pt x="0" y="1911"/>
                  </a:lnTo>
                  <a:lnTo>
                    <a:pt x="0" y="2023"/>
                  </a:lnTo>
                  <a:lnTo>
                    <a:pt x="45" y="2136"/>
                  </a:lnTo>
                  <a:lnTo>
                    <a:pt x="113" y="2226"/>
                  </a:lnTo>
                  <a:lnTo>
                    <a:pt x="203" y="2293"/>
                  </a:lnTo>
                  <a:lnTo>
                    <a:pt x="293" y="2361"/>
                  </a:lnTo>
                  <a:lnTo>
                    <a:pt x="405" y="2406"/>
                  </a:lnTo>
                  <a:lnTo>
                    <a:pt x="517" y="2428"/>
                  </a:lnTo>
                  <a:lnTo>
                    <a:pt x="630" y="2451"/>
                  </a:lnTo>
                  <a:lnTo>
                    <a:pt x="742" y="2428"/>
                  </a:lnTo>
                  <a:lnTo>
                    <a:pt x="855" y="2406"/>
                  </a:lnTo>
                  <a:lnTo>
                    <a:pt x="967" y="2361"/>
                  </a:lnTo>
                  <a:lnTo>
                    <a:pt x="1057" y="2271"/>
                  </a:lnTo>
                  <a:lnTo>
                    <a:pt x="1147" y="2181"/>
                  </a:lnTo>
                  <a:lnTo>
                    <a:pt x="1214" y="2046"/>
                  </a:lnTo>
                  <a:lnTo>
                    <a:pt x="1686" y="810"/>
                  </a:lnTo>
                  <a:lnTo>
                    <a:pt x="1731" y="652"/>
                  </a:lnTo>
                  <a:lnTo>
                    <a:pt x="1731" y="540"/>
                  </a:lnTo>
                  <a:lnTo>
                    <a:pt x="1709" y="427"/>
                  </a:lnTo>
                  <a:lnTo>
                    <a:pt x="1664" y="315"/>
                  </a:lnTo>
                  <a:lnTo>
                    <a:pt x="1596" y="225"/>
                  </a:lnTo>
                  <a:lnTo>
                    <a:pt x="1529" y="158"/>
                  </a:lnTo>
                  <a:lnTo>
                    <a:pt x="1439" y="90"/>
                  </a:lnTo>
                  <a:lnTo>
                    <a:pt x="1327" y="45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138975" y="2550650"/>
              <a:ext cx="29800" cy="30925"/>
            </a:xfrm>
            <a:custGeom>
              <a:avLst/>
              <a:gdLst/>
              <a:ahLst/>
              <a:cxnLst/>
              <a:rect l="l" t="t" r="r" b="b"/>
              <a:pathLst>
                <a:path w="1192" h="1237" extrusionOk="0">
                  <a:moveTo>
                    <a:pt x="630" y="0"/>
                  </a:moveTo>
                  <a:lnTo>
                    <a:pt x="473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5"/>
                  </a:lnTo>
                  <a:lnTo>
                    <a:pt x="1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46" y="855"/>
                  </a:lnTo>
                  <a:lnTo>
                    <a:pt x="90" y="967"/>
                  </a:lnTo>
                  <a:lnTo>
                    <a:pt x="158" y="1057"/>
                  </a:lnTo>
                  <a:lnTo>
                    <a:pt x="248" y="1124"/>
                  </a:lnTo>
                  <a:lnTo>
                    <a:pt x="338" y="1192"/>
                  </a:lnTo>
                  <a:lnTo>
                    <a:pt x="450" y="1237"/>
                  </a:lnTo>
                  <a:lnTo>
                    <a:pt x="720" y="1237"/>
                  </a:lnTo>
                  <a:lnTo>
                    <a:pt x="855" y="1192"/>
                  </a:lnTo>
                  <a:lnTo>
                    <a:pt x="967" y="1124"/>
                  </a:lnTo>
                  <a:lnTo>
                    <a:pt x="1057" y="1057"/>
                  </a:lnTo>
                  <a:lnTo>
                    <a:pt x="1125" y="945"/>
                  </a:lnTo>
                  <a:lnTo>
                    <a:pt x="1169" y="855"/>
                  </a:lnTo>
                  <a:lnTo>
                    <a:pt x="1192" y="742"/>
                  </a:lnTo>
                  <a:lnTo>
                    <a:pt x="1192" y="630"/>
                  </a:lnTo>
                  <a:lnTo>
                    <a:pt x="1192" y="517"/>
                  </a:lnTo>
                  <a:lnTo>
                    <a:pt x="1147" y="405"/>
                  </a:lnTo>
                  <a:lnTo>
                    <a:pt x="1102" y="293"/>
                  </a:lnTo>
                  <a:lnTo>
                    <a:pt x="1035" y="203"/>
                  </a:lnTo>
                  <a:lnTo>
                    <a:pt x="967" y="113"/>
                  </a:lnTo>
                  <a:lnTo>
                    <a:pt x="855" y="68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302500" y="2119600"/>
              <a:ext cx="70850" cy="113000"/>
            </a:xfrm>
            <a:custGeom>
              <a:avLst/>
              <a:gdLst/>
              <a:ahLst/>
              <a:cxnLst/>
              <a:rect l="l" t="t" r="r" b="b"/>
              <a:pathLst>
                <a:path w="2834" h="4520" extrusionOk="0">
                  <a:moveTo>
                    <a:pt x="2092" y="1"/>
                  </a:moveTo>
                  <a:lnTo>
                    <a:pt x="1979" y="23"/>
                  </a:lnTo>
                  <a:lnTo>
                    <a:pt x="1867" y="91"/>
                  </a:lnTo>
                  <a:lnTo>
                    <a:pt x="1777" y="158"/>
                  </a:lnTo>
                  <a:lnTo>
                    <a:pt x="1687" y="248"/>
                  </a:lnTo>
                  <a:lnTo>
                    <a:pt x="1619" y="383"/>
                  </a:lnTo>
                  <a:lnTo>
                    <a:pt x="68" y="3732"/>
                  </a:lnTo>
                  <a:lnTo>
                    <a:pt x="23" y="3867"/>
                  </a:lnTo>
                  <a:lnTo>
                    <a:pt x="1" y="3980"/>
                  </a:lnTo>
                  <a:lnTo>
                    <a:pt x="23" y="4092"/>
                  </a:lnTo>
                  <a:lnTo>
                    <a:pt x="68" y="4205"/>
                  </a:lnTo>
                  <a:lnTo>
                    <a:pt x="136" y="4294"/>
                  </a:lnTo>
                  <a:lnTo>
                    <a:pt x="203" y="4362"/>
                  </a:lnTo>
                  <a:lnTo>
                    <a:pt x="293" y="4429"/>
                  </a:lnTo>
                  <a:lnTo>
                    <a:pt x="406" y="4474"/>
                  </a:lnTo>
                  <a:lnTo>
                    <a:pt x="518" y="4497"/>
                  </a:lnTo>
                  <a:lnTo>
                    <a:pt x="630" y="4519"/>
                  </a:lnTo>
                  <a:lnTo>
                    <a:pt x="765" y="4497"/>
                  </a:lnTo>
                  <a:lnTo>
                    <a:pt x="878" y="4474"/>
                  </a:lnTo>
                  <a:lnTo>
                    <a:pt x="990" y="4429"/>
                  </a:lnTo>
                  <a:lnTo>
                    <a:pt x="1080" y="4362"/>
                  </a:lnTo>
                  <a:lnTo>
                    <a:pt x="1170" y="4250"/>
                  </a:lnTo>
                  <a:lnTo>
                    <a:pt x="1237" y="4137"/>
                  </a:lnTo>
                  <a:lnTo>
                    <a:pt x="2788" y="788"/>
                  </a:lnTo>
                  <a:lnTo>
                    <a:pt x="2833" y="653"/>
                  </a:lnTo>
                  <a:lnTo>
                    <a:pt x="2833" y="518"/>
                  </a:lnTo>
                  <a:lnTo>
                    <a:pt x="2833" y="406"/>
                  </a:lnTo>
                  <a:lnTo>
                    <a:pt x="2788" y="316"/>
                  </a:lnTo>
                  <a:lnTo>
                    <a:pt x="2721" y="226"/>
                  </a:lnTo>
                  <a:lnTo>
                    <a:pt x="2653" y="136"/>
                  </a:lnTo>
                  <a:lnTo>
                    <a:pt x="2541" y="91"/>
                  </a:lnTo>
                  <a:lnTo>
                    <a:pt x="2451" y="46"/>
                  </a:lnTo>
                  <a:lnTo>
                    <a:pt x="2339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286225" y="2414650"/>
              <a:ext cx="52850" cy="74775"/>
            </a:xfrm>
            <a:custGeom>
              <a:avLst/>
              <a:gdLst/>
              <a:ahLst/>
              <a:cxnLst/>
              <a:rect l="l" t="t" r="r" b="b"/>
              <a:pathLst>
                <a:path w="2114" h="2991" extrusionOk="0">
                  <a:moveTo>
                    <a:pt x="1394" y="0"/>
                  </a:moveTo>
                  <a:lnTo>
                    <a:pt x="1281" y="45"/>
                  </a:lnTo>
                  <a:lnTo>
                    <a:pt x="1169" y="90"/>
                  </a:lnTo>
                  <a:lnTo>
                    <a:pt x="1079" y="158"/>
                  </a:lnTo>
                  <a:lnTo>
                    <a:pt x="1012" y="270"/>
                  </a:lnTo>
                  <a:lnTo>
                    <a:pt x="90" y="2024"/>
                  </a:lnTo>
                  <a:lnTo>
                    <a:pt x="45" y="2136"/>
                  </a:lnTo>
                  <a:lnTo>
                    <a:pt x="0" y="2248"/>
                  </a:lnTo>
                  <a:lnTo>
                    <a:pt x="0" y="2383"/>
                  </a:lnTo>
                  <a:lnTo>
                    <a:pt x="0" y="2496"/>
                  </a:lnTo>
                  <a:lnTo>
                    <a:pt x="23" y="2608"/>
                  </a:lnTo>
                  <a:lnTo>
                    <a:pt x="90" y="2698"/>
                  </a:lnTo>
                  <a:lnTo>
                    <a:pt x="157" y="2810"/>
                  </a:lnTo>
                  <a:lnTo>
                    <a:pt x="270" y="2878"/>
                  </a:lnTo>
                  <a:lnTo>
                    <a:pt x="360" y="2945"/>
                  </a:lnTo>
                  <a:lnTo>
                    <a:pt x="472" y="2968"/>
                  </a:lnTo>
                  <a:lnTo>
                    <a:pt x="607" y="2990"/>
                  </a:lnTo>
                  <a:lnTo>
                    <a:pt x="719" y="2968"/>
                  </a:lnTo>
                  <a:lnTo>
                    <a:pt x="854" y="2945"/>
                  </a:lnTo>
                  <a:lnTo>
                    <a:pt x="944" y="2878"/>
                  </a:lnTo>
                  <a:lnTo>
                    <a:pt x="1057" y="2810"/>
                  </a:lnTo>
                  <a:lnTo>
                    <a:pt x="1124" y="2720"/>
                  </a:lnTo>
                  <a:lnTo>
                    <a:pt x="2023" y="945"/>
                  </a:lnTo>
                  <a:lnTo>
                    <a:pt x="2091" y="832"/>
                  </a:lnTo>
                  <a:lnTo>
                    <a:pt x="2113" y="720"/>
                  </a:lnTo>
                  <a:lnTo>
                    <a:pt x="2113" y="607"/>
                  </a:lnTo>
                  <a:lnTo>
                    <a:pt x="2113" y="495"/>
                  </a:lnTo>
                  <a:lnTo>
                    <a:pt x="2091" y="383"/>
                  </a:lnTo>
                  <a:lnTo>
                    <a:pt x="2046" y="270"/>
                  </a:lnTo>
                  <a:lnTo>
                    <a:pt x="1956" y="180"/>
                  </a:lnTo>
                  <a:lnTo>
                    <a:pt x="1866" y="90"/>
                  </a:lnTo>
                  <a:lnTo>
                    <a:pt x="1753" y="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136175" y="2738900"/>
              <a:ext cx="52275" cy="82075"/>
            </a:xfrm>
            <a:custGeom>
              <a:avLst/>
              <a:gdLst/>
              <a:ahLst/>
              <a:cxnLst/>
              <a:rect l="l" t="t" r="r" b="b"/>
              <a:pathLst>
                <a:path w="2091" h="3283" extrusionOk="0">
                  <a:moveTo>
                    <a:pt x="1439" y="1"/>
                  </a:moveTo>
                  <a:lnTo>
                    <a:pt x="1304" y="23"/>
                  </a:lnTo>
                  <a:lnTo>
                    <a:pt x="1214" y="68"/>
                  </a:lnTo>
                  <a:lnTo>
                    <a:pt x="1102" y="136"/>
                  </a:lnTo>
                  <a:lnTo>
                    <a:pt x="1012" y="226"/>
                  </a:lnTo>
                  <a:lnTo>
                    <a:pt x="944" y="316"/>
                  </a:lnTo>
                  <a:lnTo>
                    <a:pt x="877" y="428"/>
                  </a:lnTo>
                  <a:lnTo>
                    <a:pt x="652" y="923"/>
                  </a:lnTo>
                  <a:lnTo>
                    <a:pt x="450" y="1440"/>
                  </a:lnTo>
                  <a:lnTo>
                    <a:pt x="45" y="2474"/>
                  </a:lnTo>
                  <a:lnTo>
                    <a:pt x="0" y="2608"/>
                  </a:lnTo>
                  <a:lnTo>
                    <a:pt x="0" y="2743"/>
                  </a:lnTo>
                  <a:lnTo>
                    <a:pt x="0" y="2856"/>
                  </a:lnTo>
                  <a:lnTo>
                    <a:pt x="45" y="2968"/>
                  </a:lnTo>
                  <a:lnTo>
                    <a:pt x="113" y="3058"/>
                  </a:lnTo>
                  <a:lnTo>
                    <a:pt x="202" y="3126"/>
                  </a:lnTo>
                  <a:lnTo>
                    <a:pt x="292" y="3193"/>
                  </a:lnTo>
                  <a:lnTo>
                    <a:pt x="405" y="3238"/>
                  </a:lnTo>
                  <a:lnTo>
                    <a:pt x="517" y="3283"/>
                  </a:lnTo>
                  <a:lnTo>
                    <a:pt x="742" y="3283"/>
                  </a:lnTo>
                  <a:lnTo>
                    <a:pt x="854" y="3238"/>
                  </a:lnTo>
                  <a:lnTo>
                    <a:pt x="967" y="3193"/>
                  </a:lnTo>
                  <a:lnTo>
                    <a:pt x="1057" y="3103"/>
                  </a:lnTo>
                  <a:lnTo>
                    <a:pt x="1147" y="3013"/>
                  </a:lnTo>
                  <a:lnTo>
                    <a:pt x="1214" y="2878"/>
                  </a:lnTo>
                  <a:lnTo>
                    <a:pt x="1619" y="1844"/>
                  </a:lnTo>
                  <a:lnTo>
                    <a:pt x="1821" y="1327"/>
                  </a:lnTo>
                  <a:lnTo>
                    <a:pt x="2068" y="833"/>
                  </a:lnTo>
                  <a:lnTo>
                    <a:pt x="2091" y="698"/>
                  </a:lnTo>
                  <a:lnTo>
                    <a:pt x="2091" y="585"/>
                  </a:lnTo>
                  <a:lnTo>
                    <a:pt x="2068" y="473"/>
                  </a:lnTo>
                  <a:lnTo>
                    <a:pt x="2023" y="361"/>
                  </a:lnTo>
                  <a:lnTo>
                    <a:pt x="1956" y="248"/>
                  </a:lnTo>
                  <a:lnTo>
                    <a:pt x="1888" y="158"/>
                  </a:lnTo>
                  <a:lnTo>
                    <a:pt x="1776" y="91"/>
                  </a:lnTo>
                  <a:lnTo>
                    <a:pt x="1664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124375" y="2003275"/>
              <a:ext cx="100600" cy="155700"/>
            </a:xfrm>
            <a:custGeom>
              <a:avLst/>
              <a:gdLst/>
              <a:ahLst/>
              <a:cxnLst/>
              <a:rect l="l" t="t" r="r" b="b"/>
              <a:pathLst>
                <a:path w="4024" h="6228" extrusionOk="0">
                  <a:moveTo>
                    <a:pt x="3417" y="1"/>
                  </a:moveTo>
                  <a:lnTo>
                    <a:pt x="3305" y="23"/>
                  </a:lnTo>
                  <a:lnTo>
                    <a:pt x="3192" y="46"/>
                  </a:lnTo>
                  <a:lnTo>
                    <a:pt x="3080" y="91"/>
                  </a:lnTo>
                  <a:lnTo>
                    <a:pt x="2990" y="158"/>
                  </a:lnTo>
                  <a:lnTo>
                    <a:pt x="2900" y="271"/>
                  </a:lnTo>
                  <a:lnTo>
                    <a:pt x="2495" y="877"/>
                  </a:lnTo>
                  <a:lnTo>
                    <a:pt x="2136" y="1484"/>
                  </a:lnTo>
                  <a:lnTo>
                    <a:pt x="1798" y="2114"/>
                  </a:lnTo>
                  <a:lnTo>
                    <a:pt x="1461" y="2743"/>
                  </a:lnTo>
                  <a:lnTo>
                    <a:pt x="787" y="4002"/>
                  </a:lnTo>
                  <a:lnTo>
                    <a:pt x="450" y="4631"/>
                  </a:lnTo>
                  <a:lnTo>
                    <a:pt x="90" y="5238"/>
                  </a:lnTo>
                  <a:lnTo>
                    <a:pt x="23" y="5373"/>
                  </a:lnTo>
                  <a:lnTo>
                    <a:pt x="0" y="5508"/>
                  </a:lnTo>
                  <a:lnTo>
                    <a:pt x="0" y="5621"/>
                  </a:lnTo>
                  <a:lnTo>
                    <a:pt x="23" y="5733"/>
                  </a:lnTo>
                  <a:lnTo>
                    <a:pt x="68" y="5845"/>
                  </a:lnTo>
                  <a:lnTo>
                    <a:pt x="135" y="5958"/>
                  </a:lnTo>
                  <a:lnTo>
                    <a:pt x="202" y="6025"/>
                  </a:lnTo>
                  <a:lnTo>
                    <a:pt x="292" y="6115"/>
                  </a:lnTo>
                  <a:lnTo>
                    <a:pt x="405" y="6160"/>
                  </a:lnTo>
                  <a:lnTo>
                    <a:pt x="517" y="6205"/>
                  </a:lnTo>
                  <a:lnTo>
                    <a:pt x="630" y="6228"/>
                  </a:lnTo>
                  <a:lnTo>
                    <a:pt x="742" y="6205"/>
                  </a:lnTo>
                  <a:lnTo>
                    <a:pt x="832" y="6183"/>
                  </a:lnTo>
                  <a:lnTo>
                    <a:pt x="944" y="6138"/>
                  </a:lnTo>
                  <a:lnTo>
                    <a:pt x="1034" y="6048"/>
                  </a:lnTo>
                  <a:lnTo>
                    <a:pt x="1124" y="5935"/>
                  </a:lnTo>
                  <a:lnTo>
                    <a:pt x="1484" y="5328"/>
                  </a:lnTo>
                  <a:lnTo>
                    <a:pt x="1821" y="4699"/>
                  </a:lnTo>
                  <a:lnTo>
                    <a:pt x="2473" y="3418"/>
                  </a:lnTo>
                  <a:lnTo>
                    <a:pt x="2810" y="2788"/>
                  </a:lnTo>
                  <a:lnTo>
                    <a:pt x="3170" y="2181"/>
                  </a:lnTo>
                  <a:lnTo>
                    <a:pt x="3529" y="1552"/>
                  </a:lnTo>
                  <a:lnTo>
                    <a:pt x="3911" y="967"/>
                  </a:lnTo>
                  <a:lnTo>
                    <a:pt x="3979" y="833"/>
                  </a:lnTo>
                  <a:lnTo>
                    <a:pt x="4024" y="720"/>
                  </a:lnTo>
                  <a:lnTo>
                    <a:pt x="4024" y="608"/>
                  </a:lnTo>
                  <a:lnTo>
                    <a:pt x="4024" y="495"/>
                  </a:lnTo>
                  <a:lnTo>
                    <a:pt x="3979" y="383"/>
                  </a:lnTo>
                  <a:lnTo>
                    <a:pt x="3911" y="293"/>
                  </a:lnTo>
                  <a:lnTo>
                    <a:pt x="3844" y="203"/>
                  </a:lnTo>
                  <a:lnTo>
                    <a:pt x="3754" y="136"/>
                  </a:lnTo>
                  <a:lnTo>
                    <a:pt x="3642" y="68"/>
                  </a:lnTo>
                  <a:lnTo>
                    <a:pt x="3529" y="23"/>
                  </a:lnTo>
                  <a:lnTo>
                    <a:pt x="3417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104700" y="2170750"/>
              <a:ext cx="94425" cy="129275"/>
            </a:xfrm>
            <a:custGeom>
              <a:avLst/>
              <a:gdLst/>
              <a:ahLst/>
              <a:cxnLst/>
              <a:rect l="l" t="t" r="r" b="b"/>
              <a:pathLst>
                <a:path w="3777" h="5171" extrusionOk="0">
                  <a:moveTo>
                    <a:pt x="3057" y="1"/>
                  </a:moveTo>
                  <a:lnTo>
                    <a:pt x="2945" y="23"/>
                  </a:lnTo>
                  <a:lnTo>
                    <a:pt x="2833" y="68"/>
                  </a:lnTo>
                  <a:lnTo>
                    <a:pt x="2720" y="135"/>
                  </a:lnTo>
                  <a:lnTo>
                    <a:pt x="2630" y="248"/>
                  </a:lnTo>
                  <a:lnTo>
                    <a:pt x="2316" y="742"/>
                  </a:lnTo>
                  <a:lnTo>
                    <a:pt x="2001" y="1237"/>
                  </a:lnTo>
                  <a:lnTo>
                    <a:pt x="1372" y="2226"/>
                  </a:lnTo>
                  <a:lnTo>
                    <a:pt x="765" y="3238"/>
                  </a:lnTo>
                  <a:lnTo>
                    <a:pt x="450" y="3732"/>
                  </a:lnTo>
                  <a:lnTo>
                    <a:pt x="113" y="4227"/>
                  </a:lnTo>
                  <a:lnTo>
                    <a:pt x="45" y="4339"/>
                  </a:lnTo>
                  <a:lnTo>
                    <a:pt x="0" y="4474"/>
                  </a:lnTo>
                  <a:lnTo>
                    <a:pt x="0" y="4586"/>
                  </a:lnTo>
                  <a:lnTo>
                    <a:pt x="23" y="4699"/>
                  </a:lnTo>
                  <a:lnTo>
                    <a:pt x="68" y="4811"/>
                  </a:lnTo>
                  <a:lnTo>
                    <a:pt x="113" y="4901"/>
                  </a:lnTo>
                  <a:lnTo>
                    <a:pt x="203" y="4991"/>
                  </a:lnTo>
                  <a:lnTo>
                    <a:pt x="293" y="5058"/>
                  </a:lnTo>
                  <a:lnTo>
                    <a:pt x="382" y="5126"/>
                  </a:lnTo>
                  <a:lnTo>
                    <a:pt x="495" y="5148"/>
                  </a:lnTo>
                  <a:lnTo>
                    <a:pt x="607" y="5171"/>
                  </a:lnTo>
                  <a:lnTo>
                    <a:pt x="720" y="5171"/>
                  </a:lnTo>
                  <a:lnTo>
                    <a:pt x="832" y="5148"/>
                  </a:lnTo>
                  <a:lnTo>
                    <a:pt x="944" y="5103"/>
                  </a:lnTo>
                  <a:lnTo>
                    <a:pt x="1057" y="5013"/>
                  </a:lnTo>
                  <a:lnTo>
                    <a:pt x="1147" y="4923"/>
                  </a:lnTo>
                  <a:lnTo>
                    <a:pt x="1461" y="4429"/>
                  </a:lnTo>
                  <a:lnTo>
                    <a:pt x="1776" y="3934"/>
                  </a:lnTo>
                  <a:lnTo>
                    <a:pt x="2406" y="2923"/>
                  </a:lnTo>
                  <a:lnTo>
                    <a:pt x="3013" y="1911"/>
                  </a:lnTo>
                  <a:lnTo>
                    <a:pt x="3327" y="1417"/>
                  </a:lnTo>
                  <a:lnTo>
                    <a:pt x="3664" y="945"/>
                  </a:lnTo>
                  <a:lnTo>
                    <a:pt x="3732" y="810"/>
                  </a:lnTo>
                  <a:lnTo>
                    <a:pt x="3777" y="697"/>
                  </a:lnTo>
                  <a:lnTo>
                    <a:pt x="3777" y="585"/>
                  </a:lnTo>
                  <a:lnTo>
                    <a:pt x="3754" y="473"/>
                  </a:lnTo>
                  <a:lnTo>
                    <a:pt x="3732" y="360"/>
                  </a:lnTo>
                  <a:lnTo>
                    <a:pt x="3664" y="270"/>
                  </a:lnTo>
                  <a:lnTo>
                    <a:pt x="3597" y="180"/>
                  </a:lnTo>
                  <a:lnTo>
                    <a:pt x="3485" y="113"/>
                  </a:lnTo>
                  <a:lnTo>
                    <a:pt x="3395" y="46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3458750" y="1923475"/>
              <a:ext cx="124200" cy="152900"/>
            </a:xfrm>
            <a:custGeom>
              <a:avLst/>
              <a:gdLst/>
              <a:ahLst/>
              <a:cxnLst/>
              <a:rect l="l" t="t" r="r" b="b"/>
              <a:pathLst>
                <a:path w="4968" h="6116" extrusionOk="0">
                  <a:moveTo>
                    <a:pt x="4294" y="1"/>
                  </a:moveTo>
                  <a:lnTo>
                    <a:pt x="4181" y="23"/>
                  </a:lnTo>
                  <a:lnTo>
                    <a:pt x="4091" y="91"/>
                  </a:lnTo>
                  <a:lnTo>
                    <a:pt x="3979" y="181"/>
                  </a:lnTo>
                  <a:lnTo>
                    <a:pt x="3462" y="765"/>
                  </a:lnTo>
                  <a:lnTo>
                    <a:pt x="2945" y="1372"/>
                  </a:lnTo>
                  <a:lnTo>
                    <a:pt x="2428" y="1979"/>
                  </a:lnTo>
                  <a:lnTo>
                    <a:pt x="1956" y="2586"/>
                  </a:lnTo>
                  <a:lnTo>
                    <a:pt x="1461" y="3215"/>
                  </a:lnTo>
                  <a:lnTo>
                    <a:pt x="1012" y="3845"/>
                  </a:lnTo>
                  <a:lnTo>
                    <a:pt x="540" y="4497"/>
                  </a:lnTo>
                  <a:lnTo>
                    <a:pt x="113" y="5148"/>
                  </a:lnTo>
                  <a:lnTo>
                    <a:pt x="45" y="5283"/>
                  </a:lnTo>
                  <a:lnTo>
                    <a:pt x="0" y="5396"/>
                  </a:lnTo>
                  <a:lnTo>
                    <a:pt x="0" y="5508"/>
                  </a:lnTo>
                  <a:lnTo>
                    <a:pt x="23" y="5621"/>
                  </a:lnTo>
                  <a:lnTo>
                    <a:pt x="68" y="5733"/>
                  </a:lnTo>
                  <a:lnTo>
                    <a:pt x="113" y="5823"/>
                  </a:lnTo>
                  <a:lnTo>
                    <a:pt x="202" y="5913"/>
                  </a:lnTo>
                  <a:lnTo>
                    <a:pt x="292" y="5980"/>
                  </a:lnTo>
                  <a:lnTo>
                    <a:pt x="382" y="6048"/>
                  </a:lnTo>
                  <a:lnTo>
                    <a:pt x="495" y="6093"/>
                  </a:lnTo>
                  <a:lnTo>
                    <a:pt x="607" y="6115"/>
                  </a:lnTo>
                  <a:lnTo>
                    <a:pt x="719" y="6093"/>
                  </a:lnTo>
                  <a:lnTo>
                    <a:pt x="832" y="6070"/>
                  </a:lnTo>
                  <a:lnTo>
                    <a:pt x="944" y="6025"/>
                  </a:lnTo>
                  <a:lnTo>
                    <a:pt x="1057" y="5935"/>
                  </a:lnTo>
                  <a:lnTo>
                    <a:pt x="1147" y="5845"/>
                  </a:lnTo>
                  <a:lnTo>
                    <a:pt x="1978" y="4609"/>
                  </a:lnTo>
                  <a:lnTo>
                    <a:pt x="2428" y="4002"/>
                  </a:lnTo>
                  <a:lnTo>
                    <a:pt x="2877" y="3395"/>
                  </a:lnTo>
                  <a:lnTo>
                    <a:pt x="3349" y="2811"/>
                  </a:lnTo>
                  <a:lnTo>
                    <a:pt x="3822" y="2226"/>
                  </a:lnTo>
                  <a:lnTo>
                    <a:pt x="4294" y="1664"/>
                  </a:lnTo>
                  <a:lnTo>
                    <a:pt x="4811" y="1102"/>
                  </a:lnTo>
                  <a:lnTo>
                    <a:pt x="4878" y="990"/>
                  </a:lnTo>
                  <a:lnTo>
                    <a:pt x="4946" y="877"/>
                  </a:lnTo>
                  <a:lnTo>
                    <a:pt x="4968" y="743"/>
                  </a:lnTo>
                  <a:lnTo>
                    <a:pt x="4968" y="630"/>
                  </a:lnTo>
                  <a:lnTo>
                    <a:pt x="4946" y="518"/>
                  </a:lnTo>
                  <a:lnTo>
                    <a:pt x="4923" y="405"/>
                  </a:lnTo>
                  <a:lnTo>
                    <a:pt x="4856" y="293"/>
                  </a:lnTo>
                  <a:lnTo>
                    <a:pt x="4788" y="203"/>
                  </a:lnTo>
                  <a:lnTo>
                    <a:pt x="4721" y="113"/>
                  </a:lnTo>
                  <a:lnTo>
                    <a:pt x="4608" y="68"/>
                  </a:lnTo>
                  <a:lnTo>
                    <a:pt x="4518" y="23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370500" y="2170750"/>
              <a:ext cx="85450" cy="115800"/>
            </a:xfrm>
            <a:custGeom>
              <a:avLst/>
              <a:gdLst/>
              <a:ahLst/>
              <a:cxnLst/>
              <a:rect l="l" t="t" r="r" b="b"/>
              <a:pathLst>
                <a:path w="3418" h="4632" extrusionOk="0">
                  <a:moveTo>
                    <a:pt x="2676" y="1"/>
                  </a:moveTo>
                  <a:lnTo>
                    <a:pt x="2564" y="23"/>
                  </a:lnTo>
                  <a:lnTo>
                    <a:pt x="2451" y="68"/>
                  </a:lnTo>
                  <a:lnTo>
                    <a:pt x="2361" y="158"/>
                  </a:lnTo>
                  <a:lnTo>
                    <a:pt x="2271" y="270"/>
                  </a:lnTo>
                  <a:lnTo>
                    <a:pt x="1979" y="675"/>
                  </a:lnTo>
                  <a:lnTo>
                    <a:pt x="1709" y="1102"/>
                  </a:lnTo>
                  <a:lnTo>
                    <a:pt x="1192" y="1979"/>
                  </a:lnTo>
                  <a:lnTo>
                    <a:pt x="653" y="2833"/>
                  </a:lnTo>
                  <a:lnTo>
                    <a:pt x="383" y="3260"/>
                  </a:lnTo>
                  <a:lnTo>
                    <a:pt x="113" y="3687"/>
                  </a:lnTo>
                  <a:lnTo>
                    <a:pt x="46" y="3822"/>
                  </a:lnTo>
                  <a:lnTo>
                    <a:pt x="1" y="3934"/>
                  </a:lnTo>
                  <a:lnTo>
                    <a:pt x="1" y="4047"/>
                  </a:lnTo>
                  <a:lnTo>
                    <a:pt x="1" y="4159"/>
                  </a:lnTo>
                  <a:lnTo>
                    <a:pt x="46" y="4272"/>
                  </a:lnTo>
                  <a:lnTo>
                    <a:pt x="113" y="4362"/>
                  </a:lnTo>
                  <a:lnTo>
                    <a:pt x="181" y="4451"/>
                  </a:lnTo>
                  <a:lnTo>
                    <a:pt x="271" y="4519"/>
                  </a:lnTo>
                  <a:lnTo>
                    <a:pt x="383" y="4586"/>
                  </a:lnTo>
                  <a:lnTo>
                    <a:pt x="495" y="4631"/>
                  </a:lnTo>
                  <a:lnTo>
                    <a:pt x="720" y="4631"/>
                  </a:lnTo>
                  <a:lnTo>
                    <a:pt x="833" y="4609"/>
                  </a:lnTo>
                  <a:lnTo>
                    <a:pt x="945" y="4564"/>
                  </a:lnTo>
                  <a:lnTo>
                    <a:pt x="1035" y="4496"/>
                  </a:lnTo>
                  <a:lnTo>
                    <a:pt x="1125" y="4384"/>
                  </a:lnTo>
                  <a:lnTo>
                    <a:pt x="1417" y="3957"/>
                  </a:lnTo>
                  <a:lnTo>
                    <a:pt x="1687" y="3530"/>
                  </a:lnTo>
                  <a:lnTo>
                    <a:pt x="2226" y="2676"/>
                  </a:lnTo>
                  <a:lnTo>
                    <a:pt x="2743" y="1799"/>
                  </a:lnTo>
                  <a:lnTo>
                    <a:pt x="3013" y="1372"/>
                  </a:lnTo>
                  <a:lnTo>
                    <a:pt x="3305" y="945"/>
                  </a:lnTo>
                  <a:lnTo>
                    <a:pt x="3373" y="832"/>
                  </a:lnTo>
                  <a:lnTo>
                    <a:pt x="3395" y="697"/>
                  </a:lnTo>
                  <a:lnTo>
                    <a:pt x="3418" y="585"/>
                  </a:lnTo>
                  <a:lnTo>
                    <a:pt x="3395" y="473"/>
                  </a:lnTo>
                  <a:lnTo>
                    <a:pt x="3350" y="360"/>
                  </a:lnTo>
                  <a:lnTo>
                    <a:pt x="3283" y="270"/>
                  </a:lnTo>
                  <a:lnTo>
                    <a:pt x="3215" y="180"/>
                  </a:lnTo>
                  <a:lnTo>
                    <a:pt x="3126" y="113"/>
                  </a:lnTo>
                  <a:lnTo>
                    <a:pt x="3013" y="68"/>
                  </a:lnTo>
                  <a:lnTo>
                    <a:pt x="2901" y="2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079350" y="1761075"/>
              <a:ext cx="1100350" cy="1270100"/>
            </a:xfrm>
            <a:custGeom>
              <a:avLst/>
              <a:gdLst/>
              <a:ahLst/>
              <a:cxnLst/>
              <a:rect l="l" t="t" r="r" b="b"/>
              <a:pathLst>
                <a:path w="44014" h="50804" extrusionOk="0">
                  <a:moveTo>
                    <a:pt x="6564" y="0"/>
                  </a:moveTo>
                  <a:lnTo>
                    <a:pt x="6249" y="45"/>
                  </a:lnTo>
                  <a:lnTo>
                    <a:pt x="5912" y="90"/>
                  </a:lnTo>
                  <a:lnTo>
                    <a:pt x="5575" y="158"/>
                  </a:lnTo>
                  <a:lnTo>
                    <a:pt x="5238" y="248"/>
                  </a:lnTo>
                  <a:lnTo>
                    <a:pt x="4900" y="360"/>
                  </a:lnTo>
                  <a:lnTo>
                    <a:pt x="4563" y="495"/>
                  </a:lnTo>
                  <a:lnTo>
                    <a:pt x="4249" y="652"/>
                  </a:lnTo>
                  <a:lnTo>
                    <a:pt x="3911" y="832"/>
                  </a:lnTo>
                  <a:lnTo>
                    <a:pt x="3574" y="1034"/>
                  </a:lnTo>
                  <a:lnTo>
                    <a:pt x="3259" y="1259"/>
                  </a:lnTo>
                  <a:lnTo>
                    <a:pt x="2967" y="1484"/>
                  </a:lnTo>
                  <a:lnTo>
                    <a:pt x="2675" y="1709"/>
                  </a:lnTo>
                  <a:lnTo>
                    <a:pt x="2405" y="1956"/>
                  </a:lnTo>
                  <a:lnTo>
                    <a:pt x="2136" y="2181"/>
                  </a:lnTo>
                  <a:lnTo>
                    <a:pt x="1911" y="2428"/>
                  </a:lnTo>
                  <a:lnTo>
                    <a:pt x="1686" y="2675"/>
                  </a:lnTo>
                  <a:lnTo>
                    <a:pt x="1484" y="2945"/>
                  </a:lnTo>
                  <a:lnTo>
                    <a:pt x="1281" y="3192"/>
                  </a:lnTo>
                  <a:lnTo>
                    <a:pt x="1101" y="3462"/>
                  </a:lnTo>
                  <a:lnTo>
                    <a:pt x="944" y="3732"/>
                  </a:lnTo>
                  <a:lnTo>
                    <a:pt x="787" y="4002"/>
                  </a:lnTo>
                  <a:lnTo>
                    <a:pt x="652" y="4294"/>
                  </a:lnTo>
                  <a:lnTo>
                    <a:pt x="539" y="4564"/>
                  </a:lnTo>
                  <a:lnTo>
                    <a:pt x="427" y="4856"/>
                  </a:lnTo>
                  <a:lnTo>
                    <a:pt x="337" y="5126"/>
                  </a:lnTo>
                  <a:lnTo>
                    <a:pt x="180" y="5710"/>
                  </a:lnTo>
                  <a:lnTo>
                    <a:pt x="67" y="6317"/>
                  </a:lnTo>
                  <a:lnTo>
                    <a:pt x="22" y="6924"/>
                  </a:lnTo>
                  <a:lnTo>
                    <a:pt x="0" y="7531"/>
                  </a:lnTo>
                  <a:lnTo>
                    <a:pt x="45" y="8160"/>
                  </a:lnTo>
                  <a:lnTo>
                    <a:pt x="112" y="8767"/>
                  </a:lnTo>
                  <a:lnTo>
                    <a:pt x="202" y="9397"/>
                  </a:lnTo>
                  <a:lnTo>
                    <a:pt x="360" y="10026"/>
                  </a:lnTo>
                  <a:lnTo>
                    <a:pt x="517" y="10655"/>
                  </a:lnTo>
                  <a:lnTo>
                    <a:pt x="719" y="11285"/>
                  </a:lnTo>
                  <a:lnTo>
                    <a:pt x="944" y="11914"/>
                  </a:lnTo>
                  <a:lnTo>
                    <a:pt x="1214" y="12544"/>
                  </a:lnTo>
                  <a:lnTo>
                    <a:pt x="1484" y="13151"/>
                  </a:lnTo>
                  <a:lnTo>
                    <a:pt x="1798" y="13758"/>
                  </a:lnTo>
                  <a:lnTo>
                    <a:pt x="2113" y="14364"/>
                  </a:lnTo>
                  <a:lnTo>
                    <a:pt x="2450" y="14949"/>
                  </a:lnTo>
                  <a:lnTo>
                    <a:pt x="2787" y="15533"/>
                  </a:lnTo>
                  <a:lnTo>
                    <a:pt x="3147" y="16095"/>
                  </a:lnTo>
                  <a:lnTo>
                    <a:pt x="3529" y="16635"/>
                  </a:lnTo>
                  <a:lnTo>
                    <a:pt x="3889" y="17174"/>
                  </a:lnTo>
                  <a:lnTo>
                    <a:pt x="4271" y="17691"/>
                  </a:lnTo>
                  <a:lnTo>
                    <a:pt x="4653" y="18186"/>
                  </a:lnTo>
                  <a:lnTo>
                    <a:pt x="5417" y="19130"/>
                  </a:lnTo>
                  <a:lnTo>
                    <a:pt x="6249" y="20074"/>
                  </a:lnTo>
                  <a:lnTo>
                    <a:pt x="7081" y="21018"/>
                  </a:lnTo>
                  <a:lnTo>
                    <a:pt x="8767" y="22884"/>
                  </a:lnTo>
                  <a:lnTo>
                    <a:pt x="12161" y="26571"/>
                  </a:lnTo>
                  <a:lnTo>
                    <a:pt x="13847" y="28436"/>
                  </a:lnTo>
                  <a:lnTo>
                    <a:pt x="14679" y="29380"/>
                  </a:lnTo>
                  <a:lnTo>
                    <a:pt x="15511" y="30325"/>
                  </a:lnTo>
                  <a:lnTo>
                    <a:pt x="16320" y="31291"/>
                  </a:lnTo>
                  <a:lnTo>
                    <a:pt x="17107" y="32258"/>
                  </a:lnTo>
                  <a:lnTo>
                    <a:pt x="17893" y="33247"/>
                  </a:lnTo>
                  <a:lnTo>
                    <a:pt x="18658" y="34236"/>
                  </a:lnTo>
                  <a:lnTo>
                    <a:pt x="19085" y="34865"/>
                  </a:lnTo>
                  <a:lnTo>
                    <a:pt x="19624" y="35697"/>
                  </a:lnTo>
                  <a:lnTo>
                    <a:pt x="20254" y="36709"/>
                  </a:lnTo>
                  <a:lnTo>
                    <a:pt x="20973" y="37855"/>
                  </a:lnTo>
                  <a:lnTo>
                    <a:pt x="22524" y="40463"/>
                  </a:lnTo>
                  <a:lnTo>
                    <a:pt x="24120" y="43205"/>
                  </a:lnTo>
                  <a:lnTo>
                    <a:pt x="26907" y="48038"/>
                  </a:lnTo>
                  <a:lnTo>
                    <a:pt x="28121" y="50151"/>
                  </a:lnTo>
                  <a:lnTo>
                    <a:pt x="28975" y="50398"/>
                  </a:lnTo>
                  <a:lnTo>
                    <a:pt x="29830" y="50578"/>
                  </a:lnTo>
                  <a:lnTo>
                    <a:pt x="30661" y="50713"/>
                  </a:lnTo>
                  <a:lnTo>
                    <a:pt x="31493" y="50781"/>
                  </a:lnTo>
                  <a:lnTo>
                    <a:pt x="32302" y="50803"/>
                  </a:lnTo>
                  <a:lnTo>
                    <a:pt x="33112" y="50803"/>
                  </a:lnTo>
                  <a:lnTo>
                    <a:pt x="33898" y="50736"/>
                  </a:lnTo>
                  <a:lnTo>
                    <a:pt x="34708" y="50646"/>
                  </a:lnTo>
                  <a:lnTo>
                    <a:pt x="35494" y="50533"/>
                  </a:lnTo>
                  <a:lnTo>
                    <a:pt x="36304" y="50353"/>
                  </a:lnTo>
                  <a:lnTo>
                    <a:pt x="37113" y="50174"/>
                  </a:lnTo>
                  <a:lnTo>
                    <a:pt x="37945" y="49971"/>
                  </a:lnTo>
                  <a:lnTo>
                    <a:pt x="38776" y="49724"/>
                  </a:lnTo>
                  <a:lnTo>
                    <a:pt x="39630" y="49477"/>
                  </a:lnTo>
                  <a:lnTo>
                    <a:pt x="41384" y="48937"/>
                  </a:lnTo>
                  <a:lnTo>
                    <a:pt x="41968" y="48735"/>
                  </a:lnTo>
                  <a:lnTo>
                    <a:pt x="42216" y="48623"/>
                  </a:lnTo>
                  <a:lnTo>
                    <a:pt x="42463" y="48510"/>
                  </a:lnTo>
                  <a:lnTo>
                    <a:pt x="42688" y="48398"/>
                  </a:lnTo>
                  <a:lnTo>
                    <a:pt x="42890" y="48263"/>
                  </a:lnTo>
                  <a:lnTo>
                    <a:pt x="43070" y="48128"/>
                  </a:lnTo>
                  <a:lnTo>
                    <a:pt x="43227" y="47971"/>
                  </a:lnTo>
                  <a:lnTo>
                    <a:pt x="43384" y="47836"/>
                  </a:lnTo>
                  <a:lnTo>
                    <a:pt x="43519" y="47678"/>
                  </a:lnTo>
                  <a:lnTo>
                    <a:pt x="43632" y="47521"/>
                  </a:lnTo>
                  <a:lnTo>
                    <a:pt x="43722" y="47341"/>
                  </a:lnTo>
                  <a:lnTo>
                    <a:pt x="43812" y="47184"/>
                  </a:lnTo>
                  <a:lnTo>
                    <a:pt x="43879" y="47004"/>
                  </a:lnTo>
                  <a:lnTo>
                    <a:pt x="43924" y="46824"/>
                  </a:lnTo>
                  <a:lnTo>
                    <a:pt x="43969" y="46644"/>
                  </a:lnTo>
                  <a:lnTo>
                    <a:pt x="43991" y="46442"/>
                  </a:lnTo>
                  <a:lnTo>
                    <a:pt x="44014" y="46240"/>
                  </a:lnTo>
                  <a:lnTo>
                    <a:pt x="44014" y="45835"/>
                  </a:lnTo>
                  <a:lnTo>
                    <a:pt x="43946" y="45408"/>
                  </a:lnTo>
                  <a:lnTo>
                    <a:pt x="43857" y="44958"/>
                  </a:lnTo>
                  <a:lnTo>
                    <a:pt x="43722" y="44509"/>
                  </a:lnTo>
                  <a:lnTo>
                    <a:pt x="43542" y="44037"/>
                  </a:lnTo>
                  <a:lnTo>
                    <a:pt x="43362" y="43542"/>
                  </a:lnTo>
                  <a:lnTo>
                    <a:pt x="43115" y="43025"/>
                  </a:lnTo>
                  <a:lnTo>
                    <a:pt x="42216" y="41137"/>
                  </a:lnTo>
                  <a:lnTo>
                    <a:pt x="41294" y="39271"/>
                  </a:lnTo>
                  <a:lnTo>
                    <a:pt x="40327" y="37428"/>
                  </a:lnTo>
                  <a:lnTo>
                    <a:pt x="39316" y="35585"/>
                  </a:lnTo>
                  <a:lnTo>
                    <a:pt x="38282" y="33764"/>
                  </a:lnTo>
                  <a:lnTo>
                    <a:pt x="37225" y="31966"/>
                  </a:lnTo>
                  <a:lnTo>
                    <a:pt x="36146" y="30167"/>
                  </a:lnTo>
                  <a:lnTo>
                    <a:pt x="35022" y="28391"/>
                  </a:lnTo>
                  <a:lnTo>
                    <a:pt x="33876" y="26638"/>
                  </a:lnTo>
                  <a:lnTo>
                    <a:pt x="32729" y="24907"/>
                  </a:lnTo>
                  <a:lnTo>
                    <a:pt x="31538" y="23176"/>
                  </a:lnTo>
                  <a:lnTo>
                    <a:pt x="30324" y="21468"/>
                  </a:lnTo>
                  <a:lnTo>
                    <a:pt x="29110" y="19782"/>
                  </a:lnTo>
                  <a:lnTo>
                    <a:pt x="27851" y="18096"/>
                  </a:lnTo>
                  <a:lnTo>
                    <a:pt x="26593" y="16433"/>
                  </a:lnTo>
                  <a:lnTo>
                    <a:pt x="25311" y="14769"/>
                  </a:lnTo>
                  <a:lnTo>
                    <a:pt x="24659" y="13960"/>
                  </a:lnTo>
                  <a:lnTo>
                    <a:pt x="24008" y="13173"/>
                  </a:lnTo>
                  <a:lnTo>
                    <a:pt x="23333" y="12386"/>
                  </a:lnTo>
                  <a:lnTo>
                    <a:pt x="22659" y="11600"/>
                  </a:lnTo>
                  <a:lnTo>
                    <a:pt x="21962" y="10835"/>
                  </a:lnTo>
                  <a:lnTo>
                    <a:pt x="21265" y="10071"/>
                  </a:lnTo>
                  <a:lnTo>
                    <a:pt x="20546" y="9329"/>
                  </a:lnTo>
                  <a:lnTo>
                    <a:pt x="19826" y="8587"/>
                  </a:lnTo>
                  <a:lnTo>
                    <a:pt x="18343" y="7126"/>
                  </a:lnTo>
                  <a:lnTo>
                    <a:pt x="16837" y="5710"/>
                  </a:lnTo>
                  <a:lnTo>
                    <a:pt x="15286" y="4339"/>
                  </a:lnTo>
                  <a:lnTo>
                    <a:pt x="13735" y="2990"/>
                  </a:lnTo>
                  <a:lnTo>
                    <a:pt x="13173" y="2540"/>
                  </a:lnTo>
                  <a:lnTo>
                    <a:pt x="12611" y="2113"/>
                  </a:lnTo>
                  <a:lnTo>
                    <a:pt x="12026" y="1709"/>
                  </a:lnTo>
                  <a:lnTo>
                    <a:pt x="11419" y="1327"/>
                  </a:lnTo>
                  <a:lnTo>
                    <a:pt x="10812" y="989"/>
                  </a:lnTo>
                  <a:lnTo>
                    <a:pt x="10183" y="697"/>
                  </a:lnTo>
                  <a:lnTo>
                    <a:pt x="9531" y="450"/>
                  </a:lnTo>
                  <a:lnTo>
                    <a:pt x="8879" y="248"/>
                  </a:lnTo>
                  <a:lnTo>
                    <a:pt x="8565" y="158"/>
                  </a:lnTo>
                  <a:lnTo>
                    <a:pt x="8227" y="113"/>
                  </a:lnTo>
                  <a:lnTo>
                    <a:pt x="7913" y="45"/>
                  </a:lnTo>
                  <a:lnTo>
                    <a:pt x="7575" y="23"/>
                  </a:lnTo>
                  <a:lnTo>
                    <a:pt x="7238" y="0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137775" y="1790850"/>
              <a:ext cx="891875" cy="1226825"/>
            </a:xfrm>
            <a:custGeom>
              <a:avLst/>
              <a:gdLst/>
              <a:ahLst/>
              <a:cxnLst/>
              <a:rect l="l" t="t" r="r" b="b"/>
              <a:pathLst>
                <a:path w="35675" h="49073" extrusionOk="0">
                  <a:moveTo>
                    <a:pt x="1012" y="1"/>
                  </a:moveTo>
                  <a:lnTo>
                    <a:pt x="473" y="405"/>
                  </a:lnTo>
                  <a:lnTo>
                    <a:pt x="1" y="810"/>
                  </a:lnTo>
                  <a:lnTo>
                    <a:pt x="495" y="1327"/>
                  </a:lnTo>
                  <a:lnTo>
                    <a:pt x="967" y="1822"/>
                  </a:lnTo>
                  <a:lnTo>
                    <a:pt x="1484" y="2316"/>
                  </a:lnTo>
                  <a:lnTo>
                    <a:pt x="2001" y="2811"/>
                  </a:lnTo>
                  <a:lnTo>
                    <a:pt x="3035" y="3777"/>
                  </a:lnTo>
                  <a:lnTo>
                    <a:pt x="4114" y="4721"/>
                  </a:lnTo>
                  <a:lnTo>
                    <a:pt x="5171" y="5688"/>
                  </a:lnTo>
                  <a:lnTo>
                    <a:pt x="6205" y="6655"/>
                  </a:lnTo>
                  <a:lnTo>
                    <a:pt x="6722" y="7149"/>
                  </a:lnTo>
                  <a:lnTo>
                    <a:pt x="7217" y="7644"/>
                  </a:lnTo>
                  <a:lnTo>
                    <a:pt x="7689" y="8161"/>
                  </a:lnTo>
                  <a:lnTo>
                    <a:pt x="8161" y="8678"/>
                  </a:lnTo>
                  <a:lnTo>
                    <a:pt x="9847" y="10678"/>
                  </a:lnTo>
                  <a:lnTo>
                    <a:pt x="11533" y="12701"/>
                  </a:lnTo>
                  <a:lnTo>
                    <a:pt x="13174" y="14747"/>
                  </a:lnTo>
                  <a:lnTo>
                    <a:pt x="14814" y="16815"/>
                  </a:lnTo>
                  <a:lnTo>
                    <a:pt x="16388" y="18883"/>
                  </a:lnTo>
                  <a:lnTo>
                    <a:pt x="17939" y="20996"/>
                  </a:lnTo>
                  <a:lnTo>
                    <a:pt x="18703" y="22075"/>
                  </a:lnTo>
                  <a:lnTo>
                    <a:pt x="19468" y="23154"/>
                  </a:lnTo>
                  <a:lnTo>
                    <a:pt x="20187" y="24233"/>
                  </a:lnTo>
                  <a:lnTo>
                    <a:pt x="20929" y="25335"/>
                  </a:lnTo>
                  <a:lnTo>
                    <a:pt x="22233" y="27358"/>
                  </a:lnTo>
                  <a:lnTo>
                    <a:pt x="23491" y="29426"/>
                  </a:lnTo>
                  <a:lnTo>
                    <a:pt x="24728" y="31494"/>
                  </a:lnTo>
                  <a:lnTo>
                    <a:pt x="25919" y="33584"/>
                  </a:lnTo>
                  <a:lnTo>
                    <a:pt x="27111" y="35675"/>
                  </a:lnTo>
                  <a:lnTo>
                    <a:pt x="28279" y="37788"/>
                  </a:lnTo>
                  <a:lnTo>
                    <a:pt x="30595" y="42037"/>
                  </a:lnTo>
                  <a:lnTo>
                    <a:pt x="32528" y="45543"/>
                  </a:lnTo>
                  <a:lnTo>
                    <a:pt x="34439" y="49073"/>
                  </a:lnTo>
                  <a:lnTo>
                    <a:pt x="35675" y="48758"/>
                  </a:lnTo>
                  <a:lnTo>
                    <a:pt x="33832" y="45319"/>
                  </a:lnTo>
                  <a:lnTo>
                    <a:pt x="31943" y="41902"/>
                  </a:lnTo>
                  <a:lnTo>
                    <a:pt x="29561" y="37541"/>
                  </a:lnTo>
                  <a:lnTo>
                    <a:pt x="28347" y="35383"/>
                  </a:lnTo>
                  <a:lnTo>
                    <a:pt x="27133" y="33202"/>
                  </a:lnTo>
                  <a:lnTo>
                    <a:pt x="25897" y="31044"/>
                  </a:lnTo>
                  <a:lnTo>
                    <a:pt x="24638" y="28909"/>
                  </a:lnTo>
                  <a:lnTo>
                    <a:pt x="23334" y="26796"/>
                  </a:lnTo>
                  <a:lnTo>
                    <a:pt x="21985" y="24705"/>
                  </a:lnTo>
                  <a:lnTo>
                    <a:pt x="20704" y="22794"/>
                  </a:lnTo>
                  <a:lnTo>
                    <a:pt x="19378" y="20906"/>
                  </a:lnTo>
                  <a:lnTo>
                    <a:pt x="18029" y="19040"/>
                  </a:lnTo>
                  <a:lnTo>
                    <a:pt x="16658" y="17197"/>
                  </a:lnTo>
                  <a:lnTo>
                    <a:pt x="15242" y="15354"/>
                  </a:lnTo>
                  <a:lnTo>
                    <a:pt x="13803" y="13556"/>
                  </a:lnTo>
                  <a:lnTo>
                    <a:pt x="12342" y="11757"/>
                  </a:lnTo>
                  <a:lnTo>
                    <a:pt x="10881" y="10004"/>
                  </a:lnTo>
                  <a:lnTo>
                    <a:pt x="9487" y="8340"/>
                  </a:lnTo>
                  <a:lnTo>
                    <a:pt x="8790" y="7531"/>
                  </a:lnTo>
                  <a:lnTo>
                    <a:pt x="8071" y="6722"/>
                  </a:lnTo>
                  <a:lnTo>
                    <a:pt x="7351" y="5913"/>
                  </a:lnTo>
                  <a:lnTo>
                    <a:pt x="6610" y="5148"/>
                  </a:lnTo>
                  <a:lnTo>
                    <a:pt x="5845" y="4384"/>
                  </a:lnTo>
                  <a:lnTo>
                    <a:pt x="5036" y="3665"/>
                  </a:lnTo>
                  <a:lnTo>
                    <a:pt x="2968" y="1866"/>
                  </a:lnTo>
                  <a:lnTo>
                    <a:pt x="1979" y="967"/>
                  </a:lnTo>
                  <a:lnTo>
                    <a:pt x="1484" y="495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952075" y="2584375"/>
              <a:ext cx="93325" cy="135450"/>
            </a:xfrm>
            <a:custGeom>
              <a:avLst/>
              <a:gdLst/>
              <a:ahLst/>
              <a:cxnLst/>
              <a:rect l="l" t="t" r="r" b="b"/>
              <a:pathLst>
                <a:path w="3733" h="5418" extrusionOk="0">
                  <a:moveTo>
                    <a:pt x="540" y="0"/>
                  </a:moveTo>
                  <a:lnTo>
                    <a:pt x="428" y="23"/>
                  </a:lnTo>
                  <a:lnTo>
                    <a:pt x="338" y="90"/>
                  </a:lnTo>
                  <a:lnTo>
                    <a:pt x="226" y="158"/>
                  </a:lnTo>
                  <a:lnTo>
                    <a:pt x="158" y="225"/>
                  </a:lnTo>
                  <a:lnTo>
                    <a:pt x="91" y="315"/>
                  </a:lnTo>
                  <a:lnTo>
                    <a:pt x="46" y="427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46" y="787"/>
                  </a:lnTo>
                  <a:lnTo>
                    <a:pt x="91" y="922"/>
                  </a:lnTo>
                  <a:lnTo>
                    <a:pt x="1305" y="3057"/>
                  </a:lnTo>
                  <a:lnTo>
                    <a:pt x="1912" y="4114"/>
                  </a:lnTo>
                  <a:lnTo>
                    <a:pt x="2249" y="4631"/>
                  </a:lnTo>
                  <a:lnTo>
                    <a:pt x="2564" y="5148"/>
                  </a:lnTo>
                  <a:lnTo>
                    <a:pt x="2653" y="5260"/>
                  </a:lnTo>
                  <a:lnTo>
                    <a:pt x="2766" y="5328"/>
                  </a:lnTo>
                  <a:lnTo>
                    <a:pt x="2878" y="5395"/>
                  </a:lnTo>
                  <a:lnTo>
                    <a:pt x="2991" y="5418"/>
                  </a:lnTo>
                  <a:lnTo>
                    <a:pt x="3215" y="5418"/>
                  </a:lnTo>
                  <a:lnTo>
                    <a:pt x="3328" y="5373"/>
                  </a:lnTo>
                  <a:lnTo>
                    <a:pt x="3440" y="5328"/>
                  </a:lnTo>
                  <a:lnTo>
                    <a:pt x="3530" y="5260"/>
                  </a:lnTo>
                  <a:lnTo>
                    <a:pt x="3620" y="5193"/>
                  </a:lnTo>
                  <a:lnTo>
                    <a:pt x="3687" y="5103"/>
                  </a:lnTo>
                  <a:lnTo>
                    <a:pt x="3732" y="4991"/>
                  </a:lnTo>
                  <a:lnTo>
                    <a:pt x="3732" y="4878"/>
                  </a:lnTo>
                  <a:lnTo>
                    <a:pt x="3732" y="4766"/>
                  </a:lnTo>
                  <a:lnTo>
                    <a:pt x="3710" y="4653"/>
                  </a:lnTo>
                  <a:lnTo>
                    <a:pt x="3643" y="4518"/>
                  </a:lnTo>
                  <a:lnTo>
                    <a:pt x="3305" y="4001"/>
                  </a:lnTo>
                  <a:lnTo>
                    <a:pt x="2991" y="3484"/>
                  </a:lnTo>
                  <a:lnTo>
                    <a:pt x="2361" y="2428"/>
                  </a:lnTo>
                  <a:lnTo>
                    <a:pt x="1170" y="292"/>
                  </a:lnTo>
                  <a:lnTo>
                    <a:pt x="1080" y="180"/>
                  </a:lnTo>
                  <a:lnTo>
                    <a:pt x="990" y="90"/>
                  </a:lnTo>
                  <a:lnTo>
                    <a:pt x="878" y="23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25650" y="2406225"/>
              <a:ext cx="49475" cy="58475"/>
            </a:xfrm>
            <a:custGeom>
              <a:avLst/>
              <a:gdLst/>
              <a:ahLst/>
              <a:cxnLst/>
              <a:rect l="l" t="t" r="r" b="b"/>
              <a:pathLst>
                <a:path w="1979" h="2339" extrusionOk="0">
                  <a:moveTo>
                    <a:pt x="652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315" y="113"/>
                  </a:lnTo>
                  <a:lnTo>
                    <a:pt x="225" y="180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23" y="787"/>
                  </a:lnTo>
                  <a:lnTo>
                    <a:pt x="90" y="922"/>
                  </a:lnTo>
                  <a:lnTo>
                    <a:pt x="809" y="2046"/>
                  </a:lnTo>
                  <a:lnTo>
                    <a:pt x="899" y="2158"/>
                  </a:lnTo>
                  <a:lnTo>
                    <a:pt x="1012" y="2248"/>
                  </a:lnTo>
                  <a:lnTo>
                    <a:pt x="1124" y="2316"/>
                  </a:lnTo>
                  <a:lnTo>
                    <a:pt x="1236" y="2338"/>
                  </a:lnTo>
                  <a:lnTo>
                    <a:pt x="1461" y="2338"/>
                  </a:lnTo>
                  <a:lnTo>
                    <a:pt x="1574" y="2293"/>
                  </a:lnTo>
                  <a:lnTo>
                    <a:pt x="1664" y="2248"/>
                  </a:lnTo>
                  <a:lnTo>
                    <a:pt x="1776" y="2181"/>
                  </a:lnTo>
                  <a:lnTo>
                    <a:pt x="1843" y="2113"/>
                  </a:lnTo>
                  <a:lnTo>
                    <a:pt x="1911" y="2001"/>
                  </a:lnTo>
                  <a:lnTo>
                    <a:pt x="1956" y="1911"/>
                  </a:lnTo>
                  <a:lnTo>
                    <a:pt x="1978" y="1799"/>
                  </a:lnTo>
                  <a:lnTo>
                    <a:pt x="1978" y="1686"/>
                  </a:lnTo>
                  <a:lnTo>
                    <a:pt x="1956" y="1551"/>
                  </a:lnTo>
                  <a:lnTo>
                    <a:pt x="1888" y="1439"/>
                  </a:lnTo>
                  <a:lnTo>
                    <a:pt x="1169" y="293"/>
                  </a:lnTo>
                  <a:lnTo>
                    <a:pt x="1079" y="180"/>
                  </a:lnTo>
                  <a:lnTo>
                    <a:pt x="989" y="113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738525" y="2640575"/>
              <a:ext cx="30375" cy="30925"/>
            </a:xfrm>
            <a:custGeom>
              <a:avLst/>
              <a:gdLst/>
              <a:ahLst/>
              <a:cxnLst/>
              <a:rect l="l" t="t" r="r" b="b"/>
              <a:pathLst>
                <a:path w="1215" h="1237" extrusionOk="0">
                  <a:moveTo>
                    <a:pt x="608" y="0"/>
                  </a:moveTo>
                  <a:lnTo>
                    <a:pt x="473" y="23"/>
                  </a:lnTo>
                  <a:lnTo>
                    <a:pt x="338" y="68"/>
                  </a:lnTo>
                  <a:lnTo>
                    <a:pt x="248" y="112"/>
                  </a:lnTo>
                  <a:lnTo>
                    <a:pt x="158" y="202"/>
                  </a:lnTo>
                  <a:lnTo>
                    <a:pt x="91" y="292"/>
                  </a:lnTo>
                  <a:lnTo>
                    <a:pt x="46" y="405"/>
                  </a:lnTo>
                  <a:lnTo>
                    <a:pt x="23" y="517"/>
                  </a:lnTo>
                  <a:lnTo>
                    <a:pt x="1" y="629"/>
                  </a:lnTo>
                  <a:lnTo>
                    <a:pt x="23" y="742"/>
                  </a:lnTo>
                  <a:lnTo>
                    <a:pt x="46" y="854"/>
                  </a:lnTo>
                  <a:lnTo>
                    <a:pt x="91" y="967"/>
                  </a:lnTo>
                  <a:lnTo>
                    <a:pt x="158" y="1057"/>
                  </a:lnTo>
                  <a:lnTo>
                    <a:pt x="248" y="1124"/>
                  </a:lnTo>
                  <a:lnTo>
                    <a:pt x="338" y="1191"/>
                  </a:lnTo>
                  <a:lnTo>
                    <a:pt x="473" y="1236"/>
                  </a:lnTo>
                  <a:lnTo>
                    <a:pt x="743" y="1236"/>
                  </a:lnTo>
                  <a:lnTo>
                    <a:pt x="878" y="1191"/>
                  </a:lnTo>
                  <a:lnTo>
                    <a:pt x="967" y="1124"/>
                  </a:lnTo>
                  <a:lnTo>
                    <a:pt x="1057" y="1057"/>
                  </a:lnTo>
                  <a:lnTo>
                    <a:pt x="1125" y="967"/>
                  </a:lnTo>
                  <a:lnTo>
                    <a:pt x="1170" y="854"/>
                  </a:lnTo>
                  <a:lnTo>
                    <a:pt x="1192" y="742"/>
                  </a:lnTo>
                  <a:lnTo>
                    <a:pt x="1215" y="629"/>
                  </a:lnTo>
                  <a:lnTo>
                    <a:pt x="1192" y="517"/>
                  </a:lnTo>
                  <a:lnTo>
                    <a:pt x="1170" y="405"/>
                  </a:lnTo>
                  <a:lnTo>
                    <a:pt x="1125" y="292"/>
                  </a:lnTo>
                  <a:lnTo>
                    <a:pt x="1057" y="202"/>
                  </a:lnTo>
                  <a:lnTo>
                    <a:pt x="967" y="112"/>
                  </a:lnTo>
                  <a:lnTo>
                    <a:pt x="878" y="68"/>
                  </a:lnTo>
                  <a:lnTo>
                    <a:pt x="743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453625" y="2257300"/>
              <a:ext cx="86550" cy="103975"/>
            </a:xfrm>
            <a:custGeom>
              <a:avLst/>
              <a:gdLst/>
              <a:ahLst/>
              <a:cxnLst/>
              <a:rect l="l" t="t" r="r" b="b"/>
              <a:pathLst>
                <a:path w="3462" h="4159" extrusionOk="0">
                  <a:moveTo>
                    <a:pt x="652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315" y="90"/>
                  </a:lnTo>
                  <a:lnTo>
                    <a:pt x="202" y="158"/>
                  </a:lnTo>
                  <a:lnTo>
                    <a:pt x="135" y="248"/>
                  </a:lnTo>
                  <a:lnTo>
                    <a:pt x="67" y="338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23" y="652"/>
                  </a:lnTo>
                  <a:lnTo>
                    <a:pt x="45" y="765"/>
                  </a:lnTo>
                  <a:lnTo>
                    <a:pt x="112" y="900"/>
                  </a:lnTo>
                  <a:lnTo>
                    <a:pt x="2293" y="3889"/>
                  </a:lnTo>
                  <a:lnTo>
                    <a:pt x="2383" y="4002"/>
                  </a:lnTo>
                  <a:lnTo>
                    <a:pt x="2495" y="4069"/>
                  </a:lnTo>
                  <a:lnTo>
                    <a:pt x="2585" y="4114"/>
                  </a:lnTo>
                  <a:lnTo>
                    <a:pt x="2720" y="4159"/>
                  </a:lnTo>
                  <a:lnTo>
                    <a:pt x="2832" y="4159"/>
                  </a:lnTo>
                  <a:lnTo>
                    <a:pt x="2945" y="4136"/>
                  </a:lnTo>
                  <a:lnTo>
                    <a:pt x="3057" y="4114"/>
                  </a:lnTo>
                  <a:lnTo>
                    <a:pt x="3170" y="4069"/>
                  </a:lnTo>
                  <a:lnTo>
                    <a:pt x="3259" y="4002"/>
                  </a:lnTo>
                  <a:lnTo>
                    <a:pt x="3349" y="3912"/>
                  </a:lnTo>
                  <a:lnTo>
                    <a:pt x="3417" y="3822"/>
                  </a:lnTo>
                  <a:lnTo>
                    <a:pt x="3439" y="3732"/>
                  </a:lnTo>
                  <a:lnTo>
                    <a:pt x="3462" y="3619"/>
                  </a:lnTo>
                  <a:lnTo>
                    <a:pt x="3462" y="3507"/>
                  </a:lnTo>
                  <a:lnTo>
                    <a:pt x="3417" y="3372"/>
                  </a:lnTo>
                  <a:lnTo>
                    <a:pt x="3349" y="3260"/>
                  </a:lnTo>
                  <a:lnTo>
                    <a:pt x="1191" y="270"/>
                  </a:lnTo>
                  <a:lnTo>
                    <a:pt x="1101" y="158"/>
                  </a:lnTo>
                  <a:lnTo>
                    <a:pt x="989" y="90"/>
                  </a:lnTo>
                  <a:lnTo>
                    <a:pt x="877" y="45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545225" y="2539975"/>
              <a:ext cx="61275" cy="69700"/>
            </a:xfrm>
            <a:custGeom>
              <a:avLst/>
              <a:gdLst/>
              <a:ahLst/>
              <a:cxnLst/>
              <a:rect l="l" t="t" r="r" b="b"/>
              <a:pathLst>
                <a:path w="2451" h="2788" extrusionOk="0">
                  <a:moveTo>
                    <a:pt x="607" y="0"/>
                  </a:moveTo>
                  <a:lnTo>
                    <a:pt x="472" y="23"/>
                  </a:lnTo>
                  <a:lnTo>
                    <a:pt x="360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93"/>
                  </a:lnTo>
                  <a:lnTo>
                    <a:pt x="23" y="405"/>
                  </a:lnTo>
                  <a:lnTo>
                    <a:pt x="0" y="517"/>
                  </a:lnTo>
                  <a:lnTo>
                    <a:pt x="0" y="630"/>
                  </a:lnTo>
                  <a:lnTo>
                    <a:pt x="0" y="742"/>
                  </a:lnTo>
                  <a:lnTo>
                    <a:pt x="45" y="855"/>
                  </a:lnTo>
                  <a:lnTo>
                    <a:pt x="90" y="967"/>
                  </a:lnTo>
                  <a:lnTo>
                    <a:pt x="157" y="1057"/>
                  </a:lnTo>
                  <a:lnTo>
                    <a:pt x="1394" y="2608"/>
                  </a:lnTo>
                  <a:lnTo>
                    <a:pt x="1484" y="2698"/>
                  </a:lnTo>
                  <a:lnTo>
                    <a:pt x="1596" y="2743"/>
                  </a:lnTo>
                  <a:lnTo>
                    <a:pt x="1709" y="2788"/>
                  </a:lnTo>
                  <a:lnTo>
                    <a:pt x="1843" y="2788"/>
                  </a:lnTo>
                  <a:lnTo>
                    <a:pt x="1956" y="2765"/>
                  </a:lnTo>
                  <a:lnTo>
                    <a:pt x="2068" y="2743"/>
                  </a:lnTo>
                  <a:lnTo>
                    <a:pt x="2181" y="2675"/>
                  </a:lnTo>
                  <a:lnTo>
                    <a:pt x="2270" y="2608"/>
                  </a:lnTo>
                  <a:lnTo>
                    <a:pt x="2360" y="2518"/>
                  </a:lnTo>
                  <a:lnTo>
                    <a:pt x="2405" y="2406"/>
                  </a:lnTo>
                  <a:lnTo>
                    <a:pt x="2450" y="2293"/>
                  </a:lnTo>
                  <a:lnTo>
                    <a:pt x="2450" y="2181"/>
                  </a:lnTo>
                  <a:lnTo>
                    <a:pt x="2428" y="2068"/>
                  </a:lnTo>
                  <a:lnTo>
                    <a:pt x="2405" y="1956"/>
                  </a:lnTo>
                  <a:lnTo>
                    <a:pt x="2338" y="1844"/>
                  </a:lnTo>
                  <a:lnTo>
                    <a:pt x="2270" y="1731"/>
                  </a:lnTo>
                  <a:lnTo>
                    <a:pt x="1034" y="180"/>
                  </a:lnTo>
                  <a:lnTo>
                    <a:pt x="944" y="113"/>
                  </a:lnTo>
                  <a:lnTo>
                    <a:pt x="854" y="45"/>
                  </a:lnTo>
                  <a:lnTo>
                    <a:pt x="719" y="2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756525" y="2828825"/>
              <a:ext cx="61825" cy="77025"/>
            </a:xfrm>
            <a:custGeom>
              <a:avLst/>
              <a:gdLst/>
              <a:ahLst/>
              <a:cxnLst/>
              <a:rect l="l" t="t" r="r" b="b"/>
              <a:pathLst>
                <a:path w="2473" h="3081" extrusionOk="0">
                  <a:moveTo>
                    <a:pt x="652" y="1"/>
                  </a:moveTo>
                  <a:lnTo>
                    <a:pt x="540" y="23"/>
                  </a:lnTo>
                  <a:lnTo>
                    <a:pt x="405" y="46"/>
                  </a:lnTo>
                  <a:lnTo>
                    <a:pt x="292" y="90"/>
                  </a:lnTo>
                  <a:lnTo>
                    <a:pt x="203" y="158"/>
                  </a:lnTo>
                  <a:lnTo>
                    <a:pt x="113" y="248"/>
                  </a:lnTo>
                  <a:lnTo>
                    <a:pt x="68" y="360"/>
                  </a:lnTo>
                  <a:lnTo>
                    <a:pt x="23" y="473"/>
                  </a:lnTo>
                  <a:lnTo>
                    <a:pt x="0" y="585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68" y="945"/>
                  </a:lnTo>
                  <a:lnTo>
                    <a:pt x="405" y="1394"/>
                  </a:lnTo>
                  <a:lnTo>
                    <a:pt x="720" y="1866"/>
                  </a:lnTo>
                  <a:lnTo>
                    <a:pt x="1304" y="2788"/>
                  </a:lnTo>
                  <a:lnTo>
                    <a:pt x="1394" y="2900"/>
                  </a:lnTo>
                  <a:lnTo>
                    <a:pt x="1506" y="2990"/>
                  </a:lnTo>
                  <a:lnTo>
                    <a:pt x="1619" y="3035"/>
                  </a:lnTo>
                  <a:lnTo>
                    <a:pt x="1731" y="3080"/>
                  </a:lnTo>
                  <a:lnTo>
                    <a:pt x="1956" y="3080"/>
                  </a:lnTo>
                  <a:lnTo>
                    <a:pt x="2068" y="3035"/>
                  </a:lnTo>
                  <a:lnTo>
                    <a:pt x="2181" y="2990"/>
                  </a:lnTo>
                  <a:lnTo>
                    <a:pt x="2271" y="2923"/>
                  </a:lnTo>
                  <a:lnTo>
                    <a:pt x="2338" y="2833"/>
                  </a:lnTo>
                  <a:lnTo>
                    <a:pt x="2405" y="2743"/>
                  </a:lnTo>
                  <a:lnTo>
                    <a:pt x="2450" y="2653"/>
                  </a:lnTo>
                  <a:lnTo>
                    <a:pt x="2473" y="2541"/>
                  </a:lnTo>
                  <a:lnTo>
                    <a:pt x="2473" y="2428"/>
                  </a:lnTo>
                  <a:lnTo>
                    <a:pt x="2450" y="2293"/>
                  </a:lnTo>
                  <a:lnTo>
                    <a:pt x="2383" y="2181"/>
                  </a:lnTo>
                  <a:lnTo>
                    <a:pt x="1776" y="1237"/>
                  </a:lnTo>
                  <a:lnTo>
                    <a:pt x="1461" y="765"/>
                  </a:lnTo>
                  <a:lnTo>
                    <a:pt x="1147" y="315"/>
                  </a:lnTo>
                  <a:lnTo>
                    <a:pt x="1057" y="225"/>
                  </a:lnTo>
                  <a:lnTo>
                    <a:pt x="967" y="135"/>
                  </a:lnTo>
                  <a:lnTo>
                    <a:pt x="877" y="68"/>
                  </a:lnTo>
                  <a:lnTo>
                    <a:pt x="764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576675" y="2114550"/>
              <a:ext cx="123675" cy="139400"/>
            </a:xfrm>
            <a:custGeom>
              <a:avLst/>
              <a:gdLst/>
              <a:ahLst/>
              <a:cxnLst/>
              <a:rect l="l" t="t" r="r" b="b"/>
              <a:pathLst>
                <a:path w="4947" h="5576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6"/>
                  </a:lnTo>
                  <a:lnTo>
                    <a:pt x="203" y="203"/>
                  </a:lnTo>
                  <a:lnTo>
                    <a:pt x="136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23" y="720"/>
                  </a:lnTo>
                  <a:lnTo>
                    <a:pt x="46" y="832"/>
                  </a:lnTo>
                  <a:lnTo>
                    <a:pt x="113" y="945"/>
                  </a:lnTo>
                  <a:lnTo>
                    <a:pt x="203" y="1057"/>
                  </a:lnTo>
                  <a:lnTo>
                    <a:pt x="698" y="1574"/>
                  </a:lnTo>
                  <a:lnTo>
                    <a:pt x="1170" y="2091"/>
                  </a:lnTo>
                  <a:lnTo>
                    <a:pt x="1642" y="2631"/>
                  </a:lnTo>
                  <a:lnTo>
                    <a:pt x="2091" y="3193"/>
                  </a:lnTo>
                  <a:lnTo>
                    <a:pt x="2991" y="4294"/>
                  </a:lnTo>
                  <a:lnTo>
                    <a:pt x="3440" y="4856"/>
                  </a:lnTo>
                  <a:lnTo>
                    <a:pt x="3912" y="5396"/>
                  </a:lnTo>
                  <a:lnTo>
                    <a:pt x="4025" y="5486"/>
                  </a:lnTo>
                  <a:lnTo>
                    <a:pt x="4115" y="5553"/>
                  </a:lnTo>
                  <a:lnTo>
                    <a:pt x="4227" y="5575"/>
                  </a:lnTo>
                  <a:lnTo>
                    <a:pt x="4452" y="5575"/>
                  </a:lnTo>
                  <a:lnTo>
                    <a:pt x="4564" y="5531"/>
                  </a:lnTo>
                  <a:lnTo>
                    <a:pt x="4654" y="5463"/>
                  </a:lnTo>
                  <a:lnTo>
                    <a:pt x="4744" y="5396"/>
                  </a:lnTo>
                  <a:lnTo>
                    <a:pt x="4834" y="5306"/>
                  </a:lnTo>
                  <a:lnTo>
                    <a:pt x="4879" y="5216"/>
                  </a:lnTo>
                  <a:lnTo>
                    <a:pt x="4924" y="5103"/>
                  </a:lnTo>
                  <a:lnTo>
                    <a:pt x="4946" y="4991"/>
                  </a:lnTo>
                  <a:lnTo>
                    <a:pt x="4946" y="4856"/>
                  </a:lnTo>
                  <a:lnTo>
                    <a:pt x="4924" y="4744"/>
                  </a:lnTo>
                  <a:lnTo>
                    <a:pt x="4879" y="4631"/>
                  </a:lnTo>
                  <a:lnTo>
                    <a:pt x="4789" y="4519"/>
                  </a:lnTo>
                  <a:lnTo>
                    <a:pt x="4317" y="3979"/>
                  </a:lnTo>
                  <a:lnTo>
                    <a:pt x="3867" y="3417"/>
                  </a:lnTo>
                  <a:lnTo>
                    <a:pt x="2968" y="2316"/>
                  </a:lnTo>
                  <a:lnTo>
                    <a:pt x="2519" y="1754"/>
                  </a:lnTo>
                  <a:lnTo>
                    <a:pt x="2047" y="1215"/>
                  </a:lnTo>
                  <a:lnTo>
                    <a:pt x="1574" y="698"/>
                  </a:lnTo>
                  <a:lnTo>
                    <a:pt x="1080" y="180"/>
                  </a:lnTo>
                  <a:lnTo>
                    <a:pt x="968" y="91"/>
                  </a:lnTo>
                  <a:lnTo>
                    <a:pt x="855" y="46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635125" y="2273025"/>
              <a:ext cx="112425" cy="115800"/>
            </a:xfrm>
            <a:custGeom>
              <a:avLst/>
              <a:gdLst/>
              <a:ahLst/>
              <a:cxnLst/>
              <a:rect l="l" t="t" r="r" b="b"/>
              <a:pathLst>
                <a:path w="4497" h="4632" extrusionOk="0">
                  <a:moveTo>
                    <a:pt x="585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6"/>
                  </a:lnTo>
                  <a:lnTo>
                    <a:pt x="181" y="203"/>
                  </a:lnTo>
                  <a:lnTo>
                    <a:pt x="113" y="293"/>
                  </a:lnTo>
                  <a:lnTo>
                    <a:pt x="46" y="405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32"/>
                  </a:lnTo>
                  <a:lnTo>
                    <a:pt x="91" y="945"/>
                  </a:lnTo>
                  <a:lnTo>
                    <a:pt x="181" y="1057"/>
                  </a:lnTo>
                  <a:lnTo>
                    <a:pt x="608" y="1484"/>
                  </a:lnTo>
                  <a:lnTo>
                    <a:pt x="1012" y="1889"/>
                  </a:lnTo>
                  <a:lnTo>
                    <a:pt x="1799" y="2766"/>
                  </a:lnTo>
                  <a:lnTo>
                    <a:pt x="2608" y="3620"/>
                  </a:lnTo>
                  <a:lnTo>
                    <a:pt x="3013" y="4047"/>
                  </a:lnTo>
                  <a:lnTo>
                    <a:pt x="3440" y="4474"/>
                  </a:lnTo>
                  <a:lnTo>
                    <a:pt x="3530" y="4564"/>
                  </a:lnTo>
                  <a:lnTo>
                    <a:pt x="3665" y="4609"/>
                  </a:lnTo>
                  <a:lnTo>
                    <a:pt x="3777" y="4631"/>
                  </a:lnTo>
                  <a:lnTo>
                    <a:pt x="4002" y="4631"/>
                  </a:lnTo>
                  <a:lnTo>
                    <a:pt x="4114" y="4586"/>
                  </a:lnTo>
                  <a:lnTo>
                    <a:pt x="4204" y="4519"/>
                  </a:lnTo>
                  <a:lnTo>
                    <a:pt x="4294" y="4452"/>
                  </a:lnTo>
                  <a:lnTo>
                    <a:pt x="4362" y="4362"/>
                  </a:lnTo>
                  <a:lnTo>
                    <a:pt x="4429" y="4249"/>
                  </a:lnTo>
                  <a:lnTo>
                    <a:pt x="4474" y="4159"/>
                  </a:lnTo>
                  <a:lnTo>
                    <a:pt x="4497" y="4047"/>
                  </a:lnTo>
                  <a:lnTo>
                    <a:pt x="4497" y="3935"/>
                  </a:lnTo>
                  <a:lnTo>
                    <a:pt x="4452" y="3822"/>
                  </a:lnTo>
                  <a:lnTo>
                    <a:pt x="4407" y="3710"/>
                  </a:lnTo>
                  <a:lnTo>
                    <a:pt x="4294" y="3597"/>
                  </a:lnTo>
                  <a:lnTo>
                    <a:pt x="3890" y="3170"/>
                  </a:lnTo>
                  <a:lnTo>
                    <a:pt x="3485" y="2743"/>
                  </a:lnTo>
                  <a:lnTo>
                    <a:pt x="2676" y="1889"/>
                  </a:lnTo>
                  <a:lnTo>
                    <a:pt x="1889" y="1012"/>
                  </a:lnTo>
                  <a:lnTo>
                    <a:pt x="1484" y="608"/>
                  </a:lnTo>
                  <a:lnTo>
                    <a:pt x="1057" y="181"/>
                  </a:lnTo>
                  <a:lnTo>
                    <a:pt x="945" y="91"/>
                  </a:lnTo>
                  <a:lnTo>
                    <a:pt x="832" y="46"/>
                  </a:lnTo>
                  <a:lnTo>
                    <a:pt x="720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210275" y="2106125"/>
              <a:ext cx="146150" cy="132100"/>
            </a:xfrm>
            <a:custGeom>
              <a:avLst/>
              <a:gdLst/>
              <a:ahLst/>
              <a:cxnLst/>
              <a:rect l="l" t="t" r="r" b="b"/>
              <a:pathLst>
                <a:path w="5846" h="5284" extrusionOk="0">
                  <a:moveTo>
                    <a:pt x="540" y="0"/>
                  </a:moveTo>
                  <a:lnTo>
                    <a:pt x="450" y="23"/>
                  </a:lnTo>
                  <a:lnTo>
                    <a:pt x="338" y="45"/>
                  </a:lnTo>
                  <a:lnTo>
                    <a:pt x="248" y="113"/>
                  </a:lnTo>
                  <a:lnTo>
                    <a:pt x="180" y="203"/>
                  </a:lnTo>
                  <a:lnTo>
                    <a:pt x="113" y="293"/>
                  </a:lnTo>
                  <a:lnTo>
                    <a:pt x="68" y="405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46" y="877"/>
                  </a:lnTo>
                  <a:lnTo>
                    <a:pt x="91" y="990"/>
                  </a:lnTo>
                  <a:lnTo>
                    <a:pt x="180" y="1079"/>
                  </a:lnTo>
                  <a:lnTo>
                    <a:pt x="270" y="1169"/>
                  </a:lnTo>
                  <a:lnTo>
                    <a:pt x="877" y="1641"/>
                  </a:lnTo>
                  <a:lnTo>
                    <a:pt x="1462" y="2091"/>
                  </a:lnTo>
                  <a:lnTo>
                    <a:pt x="2046" y="2563"/>
                  </a:lnTo>
                  <a:lnTo>
                    <a:pt x="2608" y="3058"/>
                  </a:lnTo>
                  <a:lnTo>
                    <a:pt x="3170" y="3552"/>
                  </a:lnTo>
                  <a:lnTo>
                    <a:pt x="3710" y="4069"/>
                  </a:lnTo>
                  <a:lnTo>
                    <a:pt x="4789" y="5103"/>
                  </a:lnTo>
                  <a:lnTo>
                    <a:pt x="4901" y="5193"/>
                  </a:lnTo>
                  <a:lnTo>
                    <a:pt x="5013" y="5261"/>
                  </a:lnTo>
                  <a:lnTo>
                    <a:pt x="5126" y="5283"/>
                  </a:lnTo>
                  <a:lnTo>
                    <a:pt x="5238" y="5283"/>
                  </a:lnTo>
                  <a:lnTo>
                    <a:pt x="5351" y="5261"/>
                  </a:lnTo>
                  <a:lnTo>
                    <a:pt x="5463" y="5238"/>
                  </a:lnTo>
                  <a:lnTo>
                    <a:pt x="5553" y="5171"/>
                  </a:lnTo>
                  <a:lnTo>
                    <a:pt x="5643" y="5103"/>
                  </a:lnTo>
                  <a:lnTo>
                    <a:pt x="5733" y="5013"/>
                  </a:lnTo>
                  <a:lnTo>
                    <a:pt x="5778" y="4901"/>
                  </a:lnTo>
                  <a:lnTo>
                    <a:pt x="5823" y="4789"/>
                  </a:lnTo>
                  <a:lnTo>
                    <a:pt x="5845" y="4676"/>
                  </a:lnTo>
                  <a:lnTo>
                    <a:pt x="5845" y="4564"/>
                  </a:lnTo>
                  <a:lnTo>
                    <a:pt x="5823" y="4451"/>
                  </a:lnTo>
                  <a:lnTo>
                    <a:pt x="5755" y="4339"/>
                  </a:lnTo>
                  <a:lnTo>
                    <a:pt x="5665" y="4227"/>
                  </a:lnTo>
                  <a:lnTo>
                    <a:pt x="5103" y="3687"/>
                  </a:lnTo>
                  <a:lnTo>
                    <a:pt x="4541" y="3125"/>
                  </a:lnTo>
                  <a:lnTo>
                    <a:pt x="3957" y="2608"/>
                  </a:lnTo>
                  <a:lnTo>
                    <a:pt x="3372" y="2069"/>
                  </a:lnTo>
                  <a:lnTo>
                    <a:pt x="2766" y="1574"/>
                  </a:lnTo>
                  <a:lnTo>
                    <a:pt x="2159" y="1079"/>
                  </a:lnTo>
                  <a:lnTo>
                    <a:pt x="1529" y="585"/>
                  </a:lnTo>
                  <a:lnTo>
                    <a:pt x="900" y="113"/>
                  </a:lnTo>
                  <a:lnTo>
                    <a:pt x="787" y="45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383375" y="2323600"/>
              <a:ext cx="101175" cy="104000"/>
            </a:xfrm>
            <a:custGeom>
              <a:avLst/>
              <a:gdLst/>
              <a:ahLst/>
              <a:cxnLst/>
              <a:rect l="l" t="t" r="r" b="b"/>
              <a:pathLst>
                <a:path w="4047" h="4160" extrusionOk="0">
                  <a:moveTo>
                    <a:pt x="607" y="1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92" y="113"/>
                  </a:lnTo>
                  <a:lnTo>
                    <a:pt x="202" y="203"/>
                  </a:lnTo>
                  <a:lnTo>
                    <a:pt x="113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45" y="833"/>
                  </a:lnTo>
                  <a:lnTo>
                    <a:pt x="90" y="945"/>
                  </a:lnTo>
                  <a:lnTo>
                    <a:pt x="180" y="1057"/>
                  </a:lnTo>
                  <a:lnTo>
                    <a:pt x="540" y="1417"/>
                  </a:lnTo>
                  <a:lnTo>
                    <a:pt x="899" y="1777"/>
                  </a:lnTo>
                  <a:lnTo>
                    <a:pt x="1574" y="2519"/>
                  </a:lnTo>
                  <a:lnTo>
                    <a:pt x="2271" y="3260"/>
                  </a:lnTo>
                  <a:lnTo>
                    <a:pt x="2608" y="3642"/>
                  </a:lnTo>
                  <a:lnTo>
                    <a:pt x="2967" y="3980"/>
                  </a:lnTo>
                  <a:lnTo>
                    <a:pt x="3080" y="4070"/>
                  </a:lnTo>
                  <a:lnTo>
                    <a:pt x="3192" y="4137"/>
                  </a:lnTo>
                  <a:lnTo>
                    <a:pt x="3327" y="4160"/>
                  </a:lnTo>
                  <a:lnTo>
                    <a:pt x="3439" y="4160"/>
                  </a:lnTo>
                  <a:lnTo>
                    <a:pt x="3552" y="4137"/>
                  </a:lnTo>
                  <a:lnTo>
                    <a:pt x="3664" y="4092"/>
                  </a:lnTo>
                  <a:lnTo>
                    <a:pt x="3754" y="4047"/>
                  </a:lnTo>
                  <a:lnTo>
                    <a:pt x="3844" y="3957"/>
                  </a:lnTo>
                  <a:lnTo>
                    <a:pt x="3911" y="3890"/>
                  </a:lnTo>
                  <a:lnTo>
                    <a:pt x="3979" y="3777"/>
                  </a:lnTo>
                  <a:lnTo>
                    <a:pt x="4024" y="3665"/>
                  </a:lnTo>
                  <a:lnTo>
                    <a:pt x="4046" y="3553"/>
                  </a:lnTo>
                  <a:lnTo>
                    <a:pt x="4024" y="3440"/>
                  </a:lnTo>
                  <a:lnTo>
                    <a:pt x="4001" y="3328"/>
                  </a:lnTo>
                  <a:lnTo>
                    <a:pt x="3934" y="3215"/>
                  </a:lnTo>
                  <a:lnTo>
                    <a:pt x="3844" y="3125"/>
                  </a:lnTo>
                  <a:lnTo>
                    <a:pt x="3484" y="2766"/>
                  </a:lnTo>
                  <a:lnTo>
                    <a:pt x="3147" y="2384"/>
                  </a:lnTo>
                  <a:lnTo>
                    <a:pt x="2450" y="1642"/>
                  </a:lnTo>
                  <a:lnTo>
                    <a:pt x="1776" y="900"/>
                  </a:lnTo>
                  <a:lnTo>
                    <a:pt x="1416" y="540"/>
                  </a:lnTo>
                  <a:lnTo>
                    <a:pt x="1057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642425" y="1304750"/>
              <a:ext cx="872775" cy="1755075"/>
            </a:xfrm>
            <a:custGeom>
              <a:avLst/>
              <a:gdLst/>
              <a:ahLst/>
              <a:cxnLst/>
              <a:rect l="l" t="t" r="r" b="b"/>
              <a:pathLst>
                <a:path w="34911" h="70203" extrusionOk="0">
                  <a:moveTo>
                    <a:pt x="5171" y="0"/>
                  </a:moveTo>
                  <a:lnTo>
                    <a:pt x="4699" y="45"/>
                  </a:lnTo>
                  <a:lnTo>
                    <a:pt x="4205" y="113"/>
                  </a:lnTo>
                  <a:lnTo>
                    <a:pt x="3710" y="225"/>
                  </a:lnTo>
                  <a:lnTo>
                    <a:pt x="3260" y="360"/>
                  </a:lnTo>
                  <a:lnTo>
                    <a:pt x="2856" y="540"/>
                  </a:lnTo>
                  <a:lnTo>
                    <a:pt x="2451" y="765"/>
                  </a:lnTo>
                  <a:lnTo>
                    <a:pt x="2114" y="1034"/>
                  </a:lnTo>
                  <a:lnTo>
                    <a:pt x="1777" y="1327"/>
                  </a:lnTo>
                  <a:lnTo>
                    <a:pt x="1485" y="1686"/>
                  </a:lnTo>
                  <a:lnTo>
                    <a:pt x="1215" y="2068"/>
                  </a:lnTo>
                  <a:lnTo>
                    <a:pt x="990" y="2473"/>
                  </a:lnTo>
                  <a:lnTo>
                    <a:pt x="765" y="2923"/>
                  </a:lnTo>
                  <a:lnTo>
                    <a:pt x="585" y="3417"/>
                  </a:lnTo>
                  <a:lnTo>
                    <a:pt x="428" y="3912"/>
                  </a:lnTo>
                  <a:lnTo>
                    <a:pt x="316" y="4474"/>
                  </a:lnTo>
                  <a:lnTo>
                    <a:pt x="203" y="5036"/>
                  </a:lnTo>
                  <a:lnTo>
                    <a:pt x="113" y="5643"/>
                  </a:lnTo>
                  <a:lnTo>
                    <a:pt x="68" y="6272"/>
                  </a:lnTo>
                  <a:lnTo>
                    <a:pt x="23" y="6946"/>
                  </a:lnTo>
                  <a:lnTo>
                    <a:pt x="1" y="7621"/>
                  </a:lnTo>
                  <a:lnTo>
                    <a:pt x="23" y="8318"/>
                  </a:lnTo>
                  <a:lnTo>
                    <a:pt x="46" y="9059"/>
                  </a:lnTo>
                  <a:lnTo>
                    <a:pt x="91" y="9801"/>
                  </a:lnTo>
                  <a:lnTo>
                    <a:pt x="158" y="10565"/>
                  </a:lnTo>
                  <a:lnTo>
                    <a:pt x="226" y="11352"/>
                  </a:lnTo>
                  <a:lnTo>
                    <a:pt x="316" y="12161"/>
                  </a:lnTo>
                  <a:lnTo>
                    <a:pt x="428" y="12993"/>
                  </a:lnTo>
                  <a:lnTo>
                    <a:pt x="720" y="14679"/>
                  </a:lnTo>
                  <a:lnTo>
                    <a:pt x="1035" y="16410"/>
                  </a:lnTo>
                  <a:lnTo>
                    <a:pt x="1417" y="18186"/>
                  </a:lnTo>
                  <a:lnTo>
                    <a:pt x="1844" y="19984"/>
                  </a:lnTo>
                  <a:lnTo>
                    <a:pt x="2294" y="21805"/>
                  </a:lnTo>
                  <a:lnTo>
                    <a:pt x="2766" y="23648"/>
                  </a:lnTo>
                  <a:lnTo>
                    <a:pt x="3283" y="25469"/>
                  </a:lnTo>
                  <a:lnTo>
                    <a:pt x="3800" y="27290"/>
                  </a:lnTo>
                  <a:lnTo>
                    <a:pt x="4339" y="29088"/>
                  </a:lnTo>
                  <a:lnTo>
                    <a:pt x="4879" y="30864"/>
                  </a:lnTo>
                  <a:lnTo>
                    <a:pt x="5958" y="34258"/>
                  </a:lnTo>
                  <a:lnTo>
                    <a:pt x="7914" y="40283"/>
                  </a:lnTo>
                  <a:lnTo>
                    <a:pt x="8678" y="42711"/>
                  </a:lnTo>
                  <a:lnTo>
                    <a:pt x="8993" y="43767"/>
                  </a:lnTo>
                  <a:lnTo>
                    <a:pt x="9240" y="44689"/>
                  </a:lnTo>
                  <a:lnTo>
                    <a:pt x="9712" y="46442"/>
                  </a:lnTo>
                  <a:lnTo>
                    <a:pt x="10206" y="48173"/>
                  </a:lnTo>
                  <a:lnTo>
                    <a:pt x="10723" y="49904"/>
                  </a:lnTo>
                  <a:lnTo>
                    <a:pt x="11285" y="51612"/>
                  </a:lnTo>
                  <a:lnTo>
                    <a:pt x="11847" y="53321"/>
                  </a:lnTo>
                  <a:lnTo>
                    <a:pt x="12432" y="55029"/>
                  </a:lnTo>
                  <a:lnTo>
                    <a:pt x="13016" y="56738"/>
                  </a:lnTo>
                  <a:lnTo>
                    <a:pt x="13646" y="58446"/>
                  </a:lnTo>
                  <a:lnTo>
                    <a:pt x="13960" y="59413"/>
                  </a:lnTo>
                  <a:lnTo>
                    <a:pt x="14388" y="60739"/>
                  </a:lnTo>
                  <a:lnTo>
                    <a:pt x="14860" y="62290"/>
                  </a:lnTo>
                  <a:lnTo>
                    <a:pt x="15377" y="63931"/>
                  </a:lnTo>
                  <a:lnTo>
                    <a:pt x="15894" y="65527"/>
                  </a:lnTo>
                  <a:lnTo>
                    <a:pt x="16163" y="66246"/>
                  </a:lnTo>
                  <a:lnTo>
                    <a:pt x="16411" y="66943"/>
                  </a:lnTo>
                  <a:lnTo>
                    <a:pt x="16658" y="67550"/>
                  </a:lnTo>
                  <a:lnTo>
                    <a:pt x="16905" y="68044"/>
                  </a:lnTo>
                  <a:lnTo>
                    <a:pt x="17130" y="68449"/>
                  </a:lnTo>
                  <a:lnTo>
                    <a:pt x="17242" y="68606"/>
                  </a:lnTo>
                  <a:lnTo>
                    <a:pt x="17332" y="68741"/>
                  </a:lnTo>
                  <a:lnTo>
                    <a:pt x="17669" y="69056"/>
                  </a:lnTo>
                  <a:lnTo>
                    <a:pt x="18007" y="69326"/>
                  </a:lnTo>
                  <a:lnTo>
                    <a:pt x="18366" y="69551"/>
                  </a:lnTo>
                  <a:lnTo>
                    <a:pt x="18748" y="69753"/>
                  </a:lnTo>
                  <a:lnTo>
                    <a:pt x="19153" y="69888"/>
                  </a:lnTo>
                  <a:lnTo>
                    <a:pt x="19558" y="70023"/>
                  </a:lnTo>
                  <a:lnTo>
                    <a:pt x="19962" y="70113"/>
                  </a:lnTo>
                  <a:lnTo>
                    <a:pt x="20389" y="70158"/>
                  </a:lnTo>
                  <a:lnTo>
                    <a:pt x="20817" y="70202"/>
                  </a:lnTo>
                  <a:lnTo>
                    <a:pt x="21671" y="70202"/>
                  </a:lnTo>
                  <a:lnTo>
                    <a:pt x="22120" y="70180"/>
                  </a:lnTo>
                  <a:lnTo>
                    <a:pt x="22997" y="70068"/>
                  </a:lnTo>
                  <a:lnTo>
                    <a:pt x="23851" y="69933"/>
                  </a:lnTo>
                  <a:lnTo>
                    <a:pt x="24571" y="69798"/>
                  </a:lnTo>
                  <a:lnTo>
                    <a:pt x="25380" y="69640"/>
                  </a:lnTo>
                  <a:lnTo>
                    <a:pt x="26234" y="69438"/>
                  </a:lnTo>
                  <a:lnTo>
                    <a:pt x="27111" y="69236"/>
                  </a:lnTo>
                  <a:lnTo>
                    <a:pt x="28954" y="68741"/>
                  </a:lnTo>
                  <a:lnTo>
                    <a:pt x="30752" y="68202"/>
                  </a:lnTo>
                  <a:lnTo>
                    <a:pt x="31584" y="67932"/>
                  </a:lnTo>
                  <a:lnTo>
                    <a:pt x="32371" y="67662"/>
                  </a:lnTo>
                  <a:lnTo>
                    <a:pt x="33068" y="67415"/>
                  </a:lnTo>
                  <a:lnTo>
                    <a:pt x="33697" y="67168"/>
                  </a:lnTo>
                  <a:lnTo>
                    <a:pt x="34192" y="66921"/>
                  </a:lnTo>
                  <a:lnTo>
                    <a:pt x="34574" y="66718"/>
                  </a:lnTo>
                  <a:lnTo>
                    <a:pt x="34709" y="66628"/>
                  </a:lnTo>
                  <a:lnTo>
                    <a:pt x="34821" y="66516"/>
                  </a:lnTo>
                  <a:lnTo>
                    <a:pt x="34888" y="66448"/>
                  </a:lnTo>
                  <a:lnTo>
                    <a:pt x="34911" y="66359"/>
                  </a:lnTo>
                  <a:lnTo>
                    <a:pt x="34888" y="65797"/>
                  </a:lnTo>
                  <a:lnTo>
                    <a:pt x="34843" y="65212"/>
                  </a:lnTo>
                  <a:lnTo>
                    <a:pt x="34776" y="64605"/>
                  </a:lnTo>
                  <a:lnTo>
                    <a:pt x="34709" y="63998"/>
                  </a:lnTo>
                  <a:lnTo>
                    <a:pt x="34596" y="63391"/>
                  </a:lnTo>
                  <a:lnTo>
                    <a:pt x="34484" y="62762"/>
                  </a:lnTo>
                  <a:lnTo>
                    <a:pt x="34192" y="61503"/>
                  </a:lnTo>
                  <a:lnTo>
                    <a:pt x="33877" y="60267"/>
                  </a:lnTo>
                  <a:lnTo>
                    <a:pt x="33517" y="59053"/>
                  </a:lnTo>
                  <a:lnTo>
                    <a:pt x="32865" y="56782"/>
                  </a:lnTo>
                  <a:lnTo>
                    <a:pt x="31179" y="50781"/>
                  </a:lnTo>
                  <a:lnTo>
                    <a:pt x="29876" y="46150"/>
                  </a:lnTo>
                  <a:lnTo>
                    <a:pt x="28392" y="40980"/>
                  </a:lnTo>
                  <a:lnTo>
                    <a:pt x="26863" y="35675"/>
                  </a:lnTo>
                  <a:lnTo>
                    <a:pt x="25357" y="30617"/>
                  </a:lnTo>
                  <a:lnTo>
                    <a:pt x="24660" y="28301"/>
                  </a:lnTo>
                  <a:lnTo>
                    <a:pt x="24009" y="26211"/>
                  </a:lnTo>
                  <a:lnTo>
                    <a:pt x="23424" y="24390"/>
                  </a:lnTo>
                  <a:lnTo>
                    <a:pt x="22930" y="22884"/>
                  </a:lnTo>
                  <a:lnTo>
                    <a:pt x="22480" y="21625"/>
                  </a:lnTo>
                  <a:lnTo>
                    <a:pt x="21940" y="20097"/>
                  </a:lnTo>
                  <a:lnTo>
                    <a:pt x="21289" y="18366"/>
                  </a:lnTo>
                  <a:lnTo>
                    <a:pt x="20524" y="16477"/>
                  </a:lnTo>
                  <a:lnTo>
                    <a:pt x="20120" y="15488"/>
                  </a:lnTo>
                  <a:lnTo>
                    <a:pt x="19670" y="14499"/>
                  </a:lnTo>
                  <a:lnTo>
                    <a:pt x="19198" y="13465"/>
                  </a:lnTo>
                  <a:lnTo>
                    <a:pt x="18704" y="12431"/>
                  </a:lnTo>
                  <a:lnTo>
                    <a:pt x="18186" y="11397"/>
                  </a:lnTo>
                  <a:lnTo>
                    <a:pt x="17647" y="10386"/>
                  </a:lnTo>
                  <a:lnTo>
                    <a:pt x="17085" y="9374"/>
                  </a:lnTo>
                  <a:lnTo>
                    <a:pt x="16501" y="8363"/>
                  </a:lnTo>
                  <a:lnTo>
                    <a:pt x="15871" y="7396"/>
                  </a:lnTo>
                  <a:lnTo>
                    <a:pt x="15242" y="6452"/>
                  </a:lnTo>
                  <a:lnTo>
                    <a:pt x="14567" y="5553"/>
                  </a:lnTo>
                  <a:lnTo>
                    <a:pt x="13871" y="4698"/>
                  </a:lnTo>
                  <a:lnTo>
                    <a:pt x="13511" y="4294"/>
                  </a:lnTo>
                  <a:lnTo>
                    <a:pt x="13151" y="3889"/>
                  </a:lnTo>
                  <a:lnTo>
                    <a:pt x="12792" y="3507"/>
                  </a:lnTo>
                  <a:lnTo>
                    <a:pt x="12409" y="3147"/>
                  </a:lnTo>
                  <a:lnTo>
                    <a:pt x="12050" y="2788"/>
                  </a:lnTo>
                  <a:lnTo>
                    <a:pt x="11668" y="2451"/>
                  </a:lnTo>
                  <a:lnTo>
                    <a:pt x="11263" y="2136"/>
                  </a:lnTo>
                  <a:lnTo>
                    <a:pt x="10858" y="1844"/>
                  </a:lnTo>
                  <a:lnTo>
                    <a:pt x="10476" y="1574"/>
                  </a:lnTo>
                  <a:lnTo>
                    <a:pt x="10049" y="1304"/>
                  </a:lnTo>
                  <a:lnTo>
                    <a:pt x="9644" y="1079"/>
                  </a:lnTo>
                  <a:lnTo>
                    <a:pt x="9217" y="855"/>
                  </a:lnTo>
                  <a:lnTo>
                    <a:pt x="8790" y="652"/>
                  </a:lnTo>
                  <a:lnTo>
                    <a:pt x="8363" y="495"/>
                  </a:lnTo>
                  <a:lnTo>
                    <a:pt x="7936" y="337"/>
                  </a:lnTo>
                  <a:lnTo>
                    <a:pt x="7486" y="225"/>
                  </a:lnTo>
                  <a:lnTo>
                    <a:pt x="7037" y="113"/>
                  </a:lnTo>
                  <a:lnTo>
                    <a:pt x="6587" y="45"/>
                  </a:lnTo>
                  <a:lnTo>
                    <a:pt x="6115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730100" y="1305875"/>
              <a:ext cx="571550" cy="1741025"/>
            </a:xfrm>
            <a:custGeom>
              <a:avLst/>
              <a:gdLst/>
              <a:ahLst/>
              <a:cxnLst/>
              <a:rect l="l" t="t" r="r" b="b"/>
              <a:pathLst>
                <a:path w="22862" h="69641" extrusionOk="0">
                  <a:moveTo>
                    <a:pt x="1237" y="0"/>
                  </a:moveTo>
                  <a:lnTo>
                    <a:pt x="720" y="68"/>
                  </a:lnTo>
                  <a:lnTo>
                    <a:pt x="203" y="180"/>
                  </a:lnTo>
                  <a:lnTo>
                    <a:pt x="1" y="248"/>
                  </a:lnTo>
                  <a:lnTo>
                    <a:pt x="698" y="2338"/>
                  </a:lnTo>
                  <a:lnTo>
                    <a:pt x="1439" y="4429"/>
                  </a:lnTo>
                  <a:lnTo>
                    <a:pt x="2204" y="6519"/>
                  </a:lnTo>
                  <a:lnTo>
                    <a:pt x="2990" y="8587"/>
                  </a:lnTo>
                  <a:lnTo>
                    <a:pt x="4586" y="12746"/>
                  </a:lnTo>
                  <a:lnTo>
                    <a:pt x="5373" y="14814"/>
                  </a:lnTo>
                  <a:lnTo>
                    <a:pt x="6115" y="16882"/>
                  </a:lnTo>
                  <a:lnTo>
                    <a:pt x="7868" y="21940"/>
                  </a:lnTo>
                  <a:lnTo>
                    <a:pt x="9577" y="26975"/>
                  </a:lnTo>
                  <a:lnTo>
                    <a:pt x="10408" y="29515"/>
                  </a:lnTo>
                  <a:lnTo>
                    <a:pt x="11240" y="32033"/>
                  </a:lnTo>
                  <a:lnTo>
                    <a:pt x="12049" y="34573"/>
                  </a:lnTo>
                  <a:lnTo>
                    <a:pt x="12836" y="37113"/>
                  </a:lnTo>
                  <a:lnTo>
                    <a:pt x="14320" y="41991"/>
                  </a:lnTo>
                  <a:lnTo>
                    <a:pt x="15039" y="44419"/>
                  </a:lnTo>
                  <a:lnTo>
                    <a:pt x="15758" y="46869"/>
                  </a:lnTo>
                  <a:lnTo>
                    <a:pt x="16455" y="49297"/>
                  </a:lnTo>
                  <a:lnTo>
                    <a:pt x="17130" y="51747"/>
                  </a:lnTo>
                  <a:lnTo>
                    <a:pt x="17759" y="54220"/>
                  </a:lnTo>
                  <a:lnTo>
                    <a:pt x="18366" y="56670"/>
                  </a:lnTo>
                  <a:lnTo>
                    <a:pt x="19153" y="59929"/>
                  </a:lnTo>
                  <a:lnTo>
                    <a:pt x="19940" y="63189"/>
                  </a:lnTo>
                  <a:lnTo>
                    <a:pt x="20344" y="64807"/>
                  </a:lnTo>
                  <a:lnTo>
                    <a:pt x="20771" y="66426"/>
                  </a:lnTo>
                  <a:lnTo>
                    <a:pt x="21198" y="68044"/>
                  </a:lnTo>
                  <a:lnTo>
                    <a:pt x="21670" y="69640"/>
                  </a:lnTo>
                  <a:lnTo>
                    <a:pt x="22862" y="69371"/>
                  </a:lnTo>
                  <a:lnTo>
                    <a:pt x="22435" y="67820"/>
                  </a:lnTo>
                  <a:lnTo>
                    <a:pt x="22008" y="66269"/>
                  </a:lnTo>
                  <a:lnTo>
                    <a:pt x="21603" y="64718"/>
                  </a:lnTo>
                  <a:lnTo>
                    <a:pt x="21198" y="63144"/>
                  </a:lnTo>
                  <a:lnTo>
                    <a:pt x="20434" y="60019"/>
                  </a:lnTo>
                  <a:lnTo>
                    <a:pt x="19692" y="56895"/>
                  </a:lnTo>
                  <a:lnTo>
                    <a:pt x="19063" y="54355"/>
                  </a:lnTo>
                  <a:lnTo>
                    <a:pt x="18411" y="51837"/>
                  </a:lnTo>
                  <a:lnTo>
                    <a:pt x="17714" y="49319"/>
                  </a:lnTo>
                  <a:lnTo>
                    <a:pt x="17017" y="46802"/>
                  </a:lnTo>
                  <a:lnTo>
                    <a:pt x="16298" y="44307"/>
                  </a:lnTo>
                  <a:lnTo>
                    <a:pt x="15534" y="41789"/>
                  </a:lnTo>
                  <a:lnTo>
                    <a:pt x="14028" y="36799"/>
                  </a:lnTo>
                  <a:lnTo>
                    <a:pt x="13263" y="34326"/>
                  </a:lnTo>
                  <a:lnTo>
                    <a:pt x="12477" y="31853"/>
                  </a:lnTo>
                  <a:lnTo>
                    <a:pt x="11667" y="29380"/>
                  </a:lnTo>
                  <a:lnTo>
                    <a:pt x="10858" y="26930"/>
                  </a:lnTo>
                  <a:lnTo>
                    <a:pt x="9195" y="22007"/>
                  </a:lnTo>
                  <a:lnTo>
                    <a:pt x="7486" y="17107"/>
                  </a:lnTo>
                  <a:lnTo>
                    <a:pt x="6722" y="14971"/>
                  </a:lnTo>
                  <a:lnTo>
                    <a:pt x="5935" y="12836"/>
                  </a:lnTo>
                  <a:lnTo>
                    <a:pt x="4294" y="8587"/>
                  </a:lnTo>
                  <a:lnTo>
                    <a:pt x="3485" y="6452"/>
                  </a:lnTo>
                  <a:lnTo>
                    <a:pt x="2698" y="4294"/>
                  </a:lnTo>
                  <a:lnTo>
                    <a:pt x="1956" y="2158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308375" y="2650125"/>
              <a:ext cx="78150" cy="196700"/>
            </a:xfrm>
            <a:custGeom>
              <a:avLst/>
              <a:gdLst/>
              <a:ahLst/>
              <a:cxnLst/>
              <a:rect l="l" t="t" r="r" b="b"/>
              <a:pathLst>
                <a:path w="3126" h="7868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13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46" y="382"/>
                  </a:lnTo>
                  <a:lnTo>
                    <a:pt x="23" y="495"/>
                  </a:lnTo>
                  <a:lnTo>
                    <a:pt x="1" y="607"/>
                  </a:lnTo>
                  <a:lnTo>
                    <a:pt x="23" y="742"/>
                  </a:lnTo>
                  <a:lnTo>
                    <a:pt x="473" y="2428"/>
                  </a:lnTo>
                  <a:lnTo>
                    <a:pt x="900" y="4114"/>
                  </a:lnTo>
                  <a:lnTo>
                    <a:pt x="1125" y="4946"/>
                  </a:lnTo>
                  <a:lnTo>
                    <a:pt x="1349" y="5800"/>
                  </a:lnTo>
                  <a:lnTo>
                    <a:pt x="1619" y="6632"/>
                  </a:lnTo>
                  <a:lnTo>
                    <a:pt x="1889" y="7441"/>
                  </a:lnTo>
                  <a:lnTo>
                    <a:pt x="1956" y="7576"/>
                  </a:lnTo>
                  <a:lnTo>
                    <a:pt x="2024" y="7666"/>
                  </a:lnTo>
                  <a:lnTo>
                    <a:pt x="2114" y="7756"/>
                  </a:lnTo>
                  <a:lnTo>
                    <a:pt x="2226" y="7800"/>
                  </a:lnTo>
                  <a:lnTo>
                    <a:pt x="2338" y="7845"/>
                  </a:lnTo>
                  <a:lnTo>
                    <a:pt x="2451" y="7868"/>
                  </a:lnTo>
                  <a:lnTo>
                    <a:pt x="2563" y="7845"/>
                  </a:lnTo>
                  <a:lnTo>
                    <a:pt x="2698" y="7845"/>
                  </a:lnTo>
                  <a:lnTo>
                    <a:pt x="2788" y="7800"/>
                  </a:lnTo>
                  <a:lnTo>
                    <a:pt x="2900" y="7733"/>
                  </a:lnTo>
                  <a:lnTo>
                    <a:pt x="2990" y="7666"/>
                  </a:lnTo>
                  <a:lnTo>
                    <a:pt x="3058" y="7576"/>
                  </a:lnTo>
                  <a:lnTo>
                    <a:pt x="3103" y="7486"/>
                  </a:lnTo>
                  <a:lnTo>
                    <a:pt x="3125" y="7373"/>
                  </a:lnTo>
                  <a:lnTo>
                    <a:pt x="3125" y="7261"/>
                  </a:lnTo>
                  <a:lnTo>
                    <a:pt x="3080" y="7126"/>
                  </a:lnTo>
                  <a:lnTo>
                    <a:pt x="2810" y="6294"/>
                  </a:lnTo>
                  <a:lnTo>
                    <a:pt x="2541" y="5463"/>
                  </a:lnTo>
                  <a:lnTo>
                    <a:pt x="2316" y="4631"/>
                  </a:lnTo>
                  <a:lnTo>
                    <a:pt x="2091" y="3799"/>
                  </a:lnTo>
                  <a:lnTo>
                    <a:pt x="1664" y="2113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203"/>
                  </a:lnTo>
                  <a:lnTo>
                    <a:pt x="1035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072350" y="2863675"/>
              <a:ext cx="66325" cy="135450"/>
            </a:xfrm>
            <a:custGeom>
              <a:avLst/>
              <a:gdLst/>
              <a:ahLst/>
              <a:cxnLst/>
              <a:rect l="l" t="t" r="r" b="b"/>
              <a:pathLst>
                <a:path w="2653" h="5418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0" y="472"/>
                  </a:lnTo>
                  <a:lnTo>
                    <a:pt x="0" y="585"/>
                  </a:lnTo>
                  <a:lnTo>
                    <a:pt x="45" y="720"/>
                  </a:lnTo>
                  <a:lnTo>
                    <a:pt x="428" y="1776"/>
                  </a:lnTo>
                  <a:lnTo>
                    <a:pt x="787" y="2833"/>
                  </a:lnTo>
                  <a:lnTo>
                    <a:pt x="1124" y="3912"/>
                  </a:lnTo>
                  <a:lnTo>
                    <a:pt x="1417" y="4991"/>
                  </a:lnTo>
                  <a:lnTo>
                    <a:pt x="1484" y="5126"/>
                  </a:lnTo>
                  <a:lnTo>
                    <a:pt x="1551" y="5215"/>
                  </a:lnTo>
                  <a:lnTo>
                    <a:pt x="1619" y="5305"/>
                  </a:lnTo>
                  <a:lnTo>
                    <a:pt x="1731" y="5373"/>
                  </a:lnTo>
                  <a:lnTo>
                    <a:pt x="1844" y="5395"/>
                  </a:lnTo>
                  <a:lnTo>
                    <a:pt x="1956" y="5418"/>
                  </a:lnTo>
                  <a:lnTo>
                    <a:pt x="2068" y="5418"/>
                  </a:lnTo>
                  <a:lnTo>
                    <a:pt x="2181" y="5395"/>
                  </a:lnTo>
                  <a:lnTo>
                    <a:pt x="2293" y="5350"/>
                  </a:lnTo>
                  <a:lnTo>
                    <a:pt x="2383" y="5305"/>
                  </a:lnTo>
                  <a:lnTo>
                    <a:pt x="2473" y="5238"/>
                  </a:lnTo>
                  <a:lnTo>
                    <a:pt x="2541" y="5148"/>
                  </a:lnTo>
                  <a:lnTo>
                    <a:pt x="2608" y="5036"/>
                  </a:lnTo>
                  <a:lnTo>
                    <a:pt x="2630" y="4923"/>
                  </a:lnTo>
                  <a:lnTo>
                    <a:pt x="2653" y="4811"/>
                  </a:lnTo>
                  <a:lnTo>
                    <a:pt x="2630" y="4653"/>
                  </a:lnTo>
                  <a:lnTo>
                    <a:pt x="2316" y="3574"/>
                  </a:lnTo>
                  <a:lnTo>
                    <a:pt x="1979" y="2518"/>
                  </a:lnTo>
                  <a:lnTo>
                    <a:pt x="1619" y="1461"/>
                  </a:lnTo>
                  <a:lnTo>
                    <a:pt x="1237" y="405"/>
                  </a:lnTo>
                  <a:lnTo>
                    <a:pt x="1169" y="270"/>
                  </a:lnTo>
                  <a:lnTo>
                    <a:pt x="1079" y="180"/>
                  </a:lnTo>
                  <a:lnTo>
                    <a:pt x="989" y="90"/>
                  </a:lnTo>
                  <a:lnTo>
                    <a:pt x="900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2045925" y="2676525"/>
              <a:ext cx="38250" cy="64100"/>
            </a:xfrm>
            <a:custGeom>
              <a:avLst/>
              <a:gdLst/>
              <a:ahLst/>
              <a:cxnLst/>
              <a:rect l="l" t="t" r="r" b="b"/>
              <a:pathLst>
                <a:path w="1530" h="2564" extrusionOk="0">
                  <a:moveTo>
                    <a:pt x="585" y="1"/>
                  </a:moveTo>
                  <a:lnTo>
                    <a:pt x="473" y="23"/>
                  </a:lnTo>
                  <a:lnTo>
                    <a:pt x="361" y="68"/>
                  </a:lnTo>
                  <a:lnTo>
                    <a:pt x="271" y="113"/>
                  </a:lnTo>
                  <a:lnTo>
                    <a:pt x="181" y="203"/>
                  </a:lnTo>
                  <a:lnTo>
                    <a:pt x="91" y="270"/>
                  </a:lnTo>
                  <a:lnTo>
                    <a:pt x="46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" y="765"/>
                  </a:lnTo>
                  <a:lnTo>
                    <a:pt x="316" y="2136"/>
                  </a:lnTo>
                  <a:lnTo>
                    <a:pt x="361" y="2249"/>
                  </a:lnTo>
                  <a:lnTo>
                    <a:pt x="428" y="2361"/>
                  </a:lnTo>
                  <a:lnTo>
                    <a:pt x="518" y="2451"/>
                  </a:lnTo>
                  <a:lnTo>
                    <a:pt x="608" y="2518"/>
                  </a:lnTo>
                  <a:lnTo>
                    <a:pt x="698" y="2541"/>
                  </a:lnTo>
                  <a:lnTo>
                    <a:pt x="810" y="2563"/>
                  </a:lnTo>
                  <a:lnTo>
                    <a:pt x="923" y="2563"/>
                  </a:lnTo>
                  <a:lnTo>
                    <a:pt x="1035" y="2541"/>
                  </a:lnTo>
                  <a:lnTo>
                    <a:pt x="1147" y="2496"/>
                  </a:lnTo>
                  <a:lnTo>
                    <a:pt x="1260" y="2451"/>
                  </a:lnTo>
                  <a:lnTo>
                    <a:pt x="1350" y="2384"/>
                  </a:lnTo>
                  <a:lnTo>
                    <a:pt x="1417" y="2294"/>
                  </a:lnTo>
                  <a:lnTo>
                    <a:pt x="1485" y="2181"/>
                  </a:lnTo>
                  <a:lnTo>
                    <a:pt x="1507" y="2069"/>
                  </a:lnTo>
                  <a:lnTo>
                    <a:pt x="1529" y="1934"/>
                  </a:lnTo>
                  <a:lnTo>
                    <a:pt x="1507" y="1799"/>
                  </a:lnTo>
                  <a:lnTo>
                    <a:pt x="1192" y="428"/>
                  </a:lnTo>
                  <a:lnTo>
                    <a:pt x="1147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3" y="68"/>
                  </a:lnTo>
                  <a:lnTo>
                    <a:pt x="810" y="23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2107200" y="2794550"/>
              <a:ext cx="69700" cy="155125"/>
            </a:xfrm>
            <a:custGeom>
              <a:avLst/>
              <a:gdLst/>
              <a:ahLst/>
              <a:cxnLst/>
              <a:rect l="l" t="t" r="r" b="b"/>
              <a:pathLst>
                <a:path w="2788" h="6205" extrusionOk="0">
                  <a:moveTo>
                    <a:pt x="562" y="0"/>
                  </a:moveTo>
                  <a:lnTo>
                    <a:pt x="450" y="23"/>
                  </a:lnTo>
                  <a:lnTo>
                    <a:pt x="360" y="68"/>
                  </a:lnTo>
                  <a:lnTo>
                    <a:pt x="247" y="113"/>
                  </a:lnTo>
                  <a:lnTo>
                    <a:pt x="157" y="203"/>
                  </a:lnTo>
                  <a:lnTo>
                    <a:pt x="90" y="270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23" y="765"/>
                  </a:lnTo>
                  <a:lnTo>
                    <a:pt x="427" y="2001"/>
                  </a:lnTo>
                  <a:lnTo>
                    <a:pt x="832" y="3260"/>
                  </a:lnTo>
                  <a:lnTo>
                    <a:pt x="1236" y="4519"/>
                  </a:lnTo>
                  <a:lnTo>
                    <a:pt x="1416" y="5148"/>
                  </a:lnTo>
                  <a:lnTo>
                    <a:pt x="1574" y="5777"/>
                  </a:lnTo>
                  <a:lnTo>
                    <a:pt x="1619" y="5912"/>
                  </a:lnTo>
                  <a:lnTo>
                    <a:pt x="1686" y="6002"/>
                  </a:lnTo>
                  <a:lnTo>
                    <a:pt x="1776" y="6092"/>
                  </a:lnTo>
                  <a:lnTo>
                    <a:pt x="1866" y="6160"/>
                  </a:lnTo>
                  <a:lnTo>
                    <a:pt x="1978" y="6182"/>
                  </a:lnTo>
                  <a:lnTo>
                    <a:pt x="2091" y="6205"/>
                  </a:lnTo>
                  <a:lnTo>
                    <a:pt x="2203" y="6205"/>
                  </a:lnTo>
                  <a:lnTo>
                    <a:pt x="2315" y="6182"/>
                  </a:lnTo>
                  <a:lnTo>
                    <a:pt x="2428" y="6137"/>
                  </a:lnTo>
                  <a:lnTo>
                    <a:pt x="2540" y="6092"/>
                  </a:lnTo>
                  <a:lnTo>
                    <a:pt x="2630" y="6025"/>
                  </a:lnTo>
                  <a:lnTo>
                    <a:pt x="2698" y="5935"/>
                  </a:lnTo>
                  <a:lnTo>
                    <a:pt x="2743" y="5822"/>
                  </a:lnTo>
                  <a:lnTo>
                    <a:pt x="2788" y="5710"/>
                  </a:lnTo>
                  <a:lnTo>
                    <a:pt x="2788" y="5598"/>
                  </a:lnTo>
                  <a:lnTo>
                    <a:pt x="2765" y="5440"/>
                  </a:lnTo>
                  <a:lnTo>
                    <a:pt x="2608" y="4811"/>
                  </a:lnTo>
                  <a:lnTo>
                    <a:pt x="2428" y="4181"/>
                  </a:lnTo>
                  <a:lnTo>
                    <a:pt x="2023" y="2923"/>
                  </a:lnTo>
                  <a:lnTo>
                    <a:pt x="1619" y="1686"/>
                  </a:lnTo>
                  <a:lnTo>
                    <a:pt x="1236" y="427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09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998725" y="2388225"/>
              <a:ext cx="73075" cy="139975"/>
            </a:xfrm>
            <a:custGeom>
              <a:avLst/>
              <a:gdLst/>
              <a:ahLst/>
              <a:cxnLst/>
              <a:rect l="l" t="t" r="r" b="b"/>
              <a:pathLst>
                <a:path w="2923" h="5599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46"/>
                  </a:lnTo>
                  <a:lnTo>
                    <a:pt x="225" y="113"/>
                  </a:lnTo>
                  <a:lnTo>
                    <a:pt x="158" y="181"/>
                  </a:lnTo>
                  <a:lnTo>
                    <a:pt x="68" y="271"/>
                  </a:lnTo>
                  <a:lnTo>
                    <a:pt x="23" y="361"/>
                  </a:lnTo>
                  <a:lnTo>
                    <a:pt x="1" y="473"/>
                  </a:lnTo>
                  <a:lnTo>
                    <a:pt x="1" y="608"/>
                  </a:lnTo>
                  <a:lnTo>
                    <a:pt x="46" y="743"/>
                  </a:lnTo>
                  <a:lnTo>
                    <a:pt x="450" y="1889"/>
                  </a:lnTo>
                  <a:lnTo>
                    <a:pt x="877" y="3036"/>
                  </a:lnTo>
                  <a:lnTo>
                    <a:pt x="1327" y="4160"/>
                  </a:lnTo>
                  <a:lnTo>
                    <a:pt x="1799" y="5284"/>
                  </a:lnTo>
                  <a:lnTo>
                    <a:pt x="1866" y="5396"/>
                  </a:lnTo>
                  <a:lnTo>
                    <a:pt x="1956" y="5486"/>
                  </a:lnTo>
                  <a:lnTo>
                    <a:pt x="2046" y="5553"/>
                  </a:lnTo>
                  <a:lnTo>
                    <a:pt x="2159" y="5598"/>
                  </a:lnTo>
                  <a:lnTo>
                    <a:pt x="2361" y="5598"/>
                  </a:lnTo>
                  <a:lnTo>
                    <a:pt x="2473" y="5553"/>
                  </a:lnTo>
                  <a:lnTo>
                    <a:pt x="2586" y="5508"/>
                  </a:lnTo>
                  <a:lnTo>
                    <a:pt x="2676" y="5441"/>
                  </a:lnTo>
                  <a:lnTo>
                    <a:pt x="2766" y="5373"/>
                  </a:lnTo>
                  <a:lnTo>
                    <a:pt x="2833" y="5284"/>
                  </a:lnTo>
                  <a:lnTo>
                    <a:pt x="2878" y="5171"/>
                  </a:lnTo>
                  <a:lnTo>
                    <a:pt x="2923" y="5059"/>
                  </a:lnTo>
                  <a:lnTo>
                    <a:pt x="2923" y="4924"/>
                  </a:lnTo>
                  <a:lnTo>
                    <a:pt x="2923" y="4811"/>
                  </a:lnTo>
                  <a:lnTo>
                    <a:pt x="2878" y="4677"/>
                  </a:lnTo>
                  <a:lnTo>
                    <a:pt x="2428" y="3620"/>
                  </a:lnTo>
                  <a:lnTo>
                    <a:pt x="2001" y="2564"/>
                  </a:lnTo>
                  <a:lnTo>
                    <a:pt x="1619" y="1485"/>
                  </a:lnTo>
                  <a:lnTo>
                    <a:pt x="1237" y="406"/>
                  </a:lnTo>
                  <a:lnTo>
                    <a:pt x="1170" y="293"/>
                  </a:lnTo>
                  <a:lnTo>
                    <a:pt x="1102" y="181"/>
                  </a:lnTo>
                  <a:lnTo>
                    <a:pt x="1012" y="91"/>
                  </a:lnTo>
                  <a:lnTo>
                    <a:pt x="900" y="46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093150" y="1949900"/>
              <a:ext cx="72500" cy="132650"/>
            </a:xfrm>
            <a:custGeom>
              <a:avLst/>
              <a:gdLst/>
              <a:ahLst/>
              <a:cxnLst/>
              <a:rect l="l" t="t" r="r" b="b"/>
              <a:pathLst>
                <a:path w="2900" h="5306" extrusionOk="0">
                  <a:moveTo>
                    <a:pt x="630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292" y="113"/>
                  </a:lnTo>
                  <a:lnTo>
                    <a:pt x="202" y="158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52"/>
                  </a:lnTo>
                  <a:lnTo>
                    <a:pt x="23" y="787"/>
                  </a:lnTo>
                  <a:lnTo>
                    <a:pt x="90" y="899"/>
                  </a:lnTo>
                  <a:lnTo>
                    <a:pt x="337" y="1372"/>
                  </a:lnTo>
                  <a:lnTo>
                    <a:pt x="585" y="1866"/>
                  </a:lnTo>
                  <a:lnTo>
                    <a:pt x="787" y="2361"/>
                  </a:lnTo>
                  <a:lnTo>
                    <a:pt x="989" y="2855"/>
                  </a:lnTo>
                  <a:lnTo>
                    <a:pt x="1326" y="3867"/>
                  </a:lnTo>
                  <a:lnTo>
                    <a:pt x="1686" y="4878"/>
                  </a:lnTo>
                  <a:lnTo>
                    <a:pt x="1731" y="5013"/>
                  </a:lnTo>
                  <a:lnTo>
                    <a:pt x="1821" y="5103"/>
                  </a:lnTo>
                  <a:lnTo>
                    <a:pt x="1911" y="5193"/>
                  </a:lnTo>
                  <a:lnTo>
                    <a:pt x="2023" y="5238"/>
                  </a:lnTo>
                  <a:lnTo>
                    <a:pt x="2136" y="5283"/>
                  </a:lnTo>
                  <a:lnTo>
                    <a:pt x="2248" y="5305"/>
                  </a:lnTo>
                  <a:lnTo>
                    <a:pt x="2360" y="5283"/>
                  </a:lnTo>
                  <a:lnTo>
                    <a:pt x="2473" y="5260"/>
                  </a:lnTo>
                  <a:lnTo>
                    <a:pt x="2585" y="5238"/>
                  </a:lnTo>
                  <a:lnTo>
                    <a:pt x="2675" y="5170"/>
                  </a:lnTo>
                  <a:lnTo>
                    <a:pt x="2765" y="5103"/>
                  </a:lnTo>
                  <a:lnTo>
                    <a:pt x="2832" y="5013"/>
                  </a:lnTo>
                  <a:lnTo>
                    <a:pt x="2877" y="4923"/>
                  </a:lnTo>
                  <a:lnTo>
                    <a:pt x="2900" y="4811"/>
                  </a:lnTo>
                  <a:lnTo>
                    <a:pt x="2900" y="4698"/>
                  </a:lnTo>
                  <a:lnTo>
                    <a:pt x="2877" y="4564"/>
                  </a:lnTo>
                  <a:lnTo>
                    <a:pt x="2248" y="2720"/>
                  </a:lnTo>
                  <a:lnTo>
                    <a:pt x="1911" y="1821"/>
                  </a:lnTo>
                  <a:lnTo>
                    <a:pt x="1709" y="1372"/>
                  </a:lnTo>
                  <a:lnTo>
                    <a:pt x="1506" y="944"/>
                  </a:lnTo>
                  <a:lnTo>
                    <a:pt x="1506" y="832"/>
                  </a:lnTo>
                  <a:lnTo>
                    <a:pt x="1484" y="720"/>
                  </a:lnTo>
                  <a:lnTo>
                    <a:pt x="1416" y="585"/>
                  </a:lnTo>
                  <a:lnTo>
                    <a:pt x="1326" y="495"/>
                  </a:lnTo>
                  <a:lnTo>
                    <a:pt x="1147" y="293"/>
                  </a:lnTo>
                  <a:lnTo>
                    <a:pt x="1057" y="180"/>
                  </a:lnTo>
                  <a:lnTo>
                    <a:pt x="967" y="113"/>
                  </a:lnTo>
                  <a:lnTo>
                    <a:pt x="854" y="45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247675" y="2439950"/>
              <a:ext cx="61300" cy="110150"/>
            </a:xfrm>
            <a:custGeom>
              <a:avLst/>
              <a:gdLst/>
              <a:ahLst/>
              <a:cxnLst/>
              <a:rect l="l" t="t" r="r" b="b"/>
              <a:pathLst>
                <a:path w="2452" h="4406" extrusionOk="0">
                  <a:moveTo>
                    <a:pt x="675" y="0"/>
                  </a:moveTo>
                  <a:lnTo>
                    <a:pt x="563" y="23"/>
                  </a:lnTo>
                  <a:lnTo>
                    <a:pt x="450" y="45"/>
                  </a:lnTo>
                  <a:lnTo>
                    <a:pt x="338" y="90"/>
                  </a:lnTo>
                  <a:lnTo>
                    <a:pt x="248" y="157"/>
                  </a:lnTo>
                  <a:lnTo>
                    <a:pt x="158" y="247"/>
                  </a:lnTo>
                  <a:lnTo>
                    <a:pt x="91" y="337"/>
                  </a:lnTo>
                  <a:lnTo>
                    <a:pt x="46" y="450"/>
                  </a:lnTo>
                  <a:lnTo>
                    <a:pt x="1" y="562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46" y="944"/>
                  </a:lnTo>
                  <a:lnTo>
                    <a:pt x="361" y="1686"/>
                  </a:lnTo>
                  <a:lnTo>
                    <a:pt x="653" y="2450"/>
                  </a:lnTo>
                  <a:lnTo>
                    <a:pt x="1215" y="3979"/>
                  </a:lnTo>
                  <a:lnTo>
                    <a:pt x="1282" y="4114"/>
                  </a:lnTo>
                  <a:lnTo>
                    <a:pt x="1372" y="4204"/>
                  </a:lnTo>
                  <a:lnTo>
                    <a:pt x="1462" y="4294"/>
                  </a:lnTo>
                  <a:lnTo>
                    <a:pt x="1574" y="4339"/>
                  </a:lnTo>
                  <a:lnTo>
                    <a:pt x="1687" y="4383"/>
                  </a:lnTo>
                  <a:lnTo>
                    <a:pt x="1799" y="4406"/>
                  </a:lnTo>
                  <a:lnTo>
                    <a:pt x="1912" y="4406"/>
                  </a:lnTo>
                  <a:lnTo>
                    <a:pt x="2024" y="4383"/>
                  </a:lnTo>
                  <a:lnTo>
                    <a:pt x="2136" y="4339"/>
                  </a:lnTo>
                  <a:lnTo>
                    <a:pt x="2226" y="4271"/>
                  </a:lnTo>
                  <a:lnTo>
                    <a:pt x="2316" y="4204"/>
                  </a:lnTo>
                  <a:lnTo>
                    <a:pt x="2384" y="4136"/>
                  </a:lnTo>
                  <a:lnTo>
                    <a:pt x="2429" y="4024"/>
                  </a:lnTo>
                  <a:lnTo>
                    <a:pt x="2451" y="3911"/>
                  </a:lnTo>
                  <a:lnTo>
                    <a:pt x="2451" y="3799"/>
                  </a:lnTo>
                  <a:lnTo>
                    <a:pt x="2429" y="3664"/>
                  </a:lnTo>
                  <a:lnTo>
                    <a:pt x="1799" y="1978"/>
                  </a:lnTo>
                  <a:lnTo>
                    <a:pt x="1462" y="1146"/>
                  </a:lnTo>
                  <a:lnTo>
                    <a:pt x="1125" y="315"/>
                  </a:lnTo>
                  <a:lnTo>
                    <a:pt x="1057" y="202"/>
                  </a:lnTo>
                  <a:lnTo>
                    <a:pt x="967" y="112"/>
                  </a:lnTo>
                  <a:lnTo>
                    <a:pt x="878" y="45"/>
                  </a:lnTo>
                  <a:lnTo>
                    <a:pt x="765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976800" y="1572800"/>
              <a:ext cx="92200" cy="186600"/>
            </a:xfrm>
            <a:custGeom>
              <a:avLst/>
              <a:gdLst/>
              <a:ahLst/>
              <a:cxnLst/>
              <a:rect l="l" t="t" r="r" b="b"/>
              <a:pathLst>
                <a:path w="3688" h="7464" extrusionOk="0">
                  <a:moveTo>
                    <a:pt x="675" y="1"/>
                  </a:moveTo>
                  <a:lnTo>
                    <a:pt x="563" y="23"/>
                  </a:lnTo>
                  <a:lnTo>
                    <a:pt x="451" y="46"/>
                  </a:lnTo>
                  <a:lnTo>
                    <a:pt x="361" y="91"/>
                  </a:lnTo>
                  <a:lnTo>
                    <a:pt x="248" y="158"/>
                  </a:lnTo>
                  <a:lnTo>
                    <a:pt x="181" y="248"/>
                  </a:lnTo>
                  <a:lnTo>
                    <a:pt x="91" y="338"/>
                  </a:lnTo>
                  <a:lnTo>
                    <a:pt x="46" y="450"/>
                  </a:lnTo>
                  <a:lnTo>
                    <a:pt x="1" y="563"/>
                  </a:lnTo>
                  <a:lnTo>
                    <a:pt x="1" y="675"/>
                  </a:lnTo>
                  <a:lnTo>
                    <a:pt x="1" y="810"/>
                  </a:lnTo>
                  <a:lnTo>
                    <a:pt x="46" y="945"/>
                  </a:lnTo>
                  <a:lnTo>
                    <a:pt x="698" y="2451"/>
                  </a:lnTo>
                  <a:lnTo>
                    <a:pt x="1350" y="3957"/>
                  </a:lnTo>
                  <a:lnTo>
                    <a:pt x="1642" y="4721"/>
                  </a:lnTo>
                  <a:lnTo>
                    <a:pt x="1934" y="5486"/>
                  </a:lnTo>
                  <a:lnTo>
                    <a:pt x="2204" y="6250"/>
                  </a:lnTo>
                  <a:lnTo>
                    <a:pt x="2474" y="7037"/>
                  </a:lnTo>
                  <a:lnTo>
                    <a:pt x="2519" y="7172"/>
                  </a:lnTo>
                  <a:lnTo>
                    <a:pt x="2586" y="7262"/>
                  </a:lnTo>
                  <a:lnTo>
                    <a:pt x="2676" y="7351"/>
                  </a:lnTo>
                  <a:lnTo>
                    <a:pt x="2788" y="7396"/>
                  </a:lnTo>
                  <a:lnTo>
                    <a:pt x="2878" y="7441"/>
                  </a:lnTo>
                  <a:lnTo>
                    <a:pt x="2991" y="7464"/>
                  </a:lnTo>
                  <a:lnTo>
                    <a:pt x="3126" y="7464"/>
                  </a:lnTo>
                  <a:lnTo>
                    <a:pt x="3238" y="7441"/>
                  </a:lnTo>
                  <a:lnTo>
                    <a:pt x="3350" y="7396"/>
                  </a:lnTo>
                  <a:lnTo>
                    <a:pt x="3440" y="7351"/>
                  </a:lnTo>
                  <a:lnTo>
                    <a:pt x="3530" y="7262"/>
                  </a:lnTo>
                  <a:lnTo>
                    <a:pt x="3598" y="7194"/>
                  </a:lnTo>
                  <a:lnTo>
                    <a:pt x="3643" y="7082"/>
                  </a:lnTo>
                  <a:lnTo>
                    <a:pt x="3688" y="6969"/>
                  </a:lnTo>
                  <a:lnTo>
                    <a:pt x="3688" y="6857"/>
                  </a:lnTo>
                  <a:lnTo>
                    <a:pt x="3665" y="6700"/>
                  </a:lnTo>
                  <a:lnTo>
                    <a:pt x="3395" y="5890"/>
                  </a:lnTo>
                  <a:lnTo>
                    <a:pt x="3103" y="5081"/>
                  </a:lnTo>
                  <a:lnTo>
                    <a:pt x="2811" y="4272"/>
                  </a:lnTo>
                  <a:lnTo>
                    <a:pt x="2474" y="3485"/>
                  </a:lnTo>
                  <a:lnTo>
                    <a:pt x="1799" y="1912"/>
                  </a:lnTo>
                  <a:lnTo>
                    <a:pt x="1125" y="338"/>
                  </a:lnTo>
                  <a:lnTo>
                    <a:pt x="1057" y="203"/>
                  </a:lnTo>
                  <a:lnTo>
                    <a:pt x="968" y="113"/>
                  </a:lnTo>
                  <a:lnTo>
                    <a:pt x="878" y="68"/>
                  </a:lnTo>
                  <a:lnTo>
                    <a:pt x="788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786300" y="1759950"/>
              <a:ext cx="66350" cy="155125"/>
            </a:xfrm>
            <a:custGeom>
              <a:avLst/>
              <a:gdLst/>
              <a:ahLst/>
              <a:cxnLst/>
              <a:rect l="l" t="t" r="r" b="b"/>
              <a:pathLst>
                <a:path w="2654" h="6205" extrusionOk="0">
                  <a:moveTo>
                    <a:pt x="585" y="0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5"/>
                  </a:lnTo>
                  <a:lnTo>
                    <a:pt x="180" y="203"/>
                  </a:lnTo>
                  <a:lnTo>
                    <a:pt x="113" y="293"/>
                  </a:lnTo>
                  <a:lnTo>
                    <a:pt x="46" y="383"/>
                  </a:lnTo>
                  <a:lnTo>
                    <a:pt x="23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338" y="2023"/>
                  </a:lnTo>
                  <a:lnTo>
                    <a:pt x="652" y="3305"/>
                  </a:lnTo>
                  <a:lnTo>
                    <a:pt x="810" y="3912"/>
                  </a:lnTo>
                  <a:lnTo>
                    <a:pt x="1012" y="4541"/>
                  </a:lnTo>
                  <a:lnTo>
                    <a:pt x="1192" y="5171"/>
                  </a:lnTo>
                  <a:lnTo>
                    <a:pt x="1417" y="5777"/>
                  </a:lnTo>
                  <a:lnTo>
                    <a:pt x="1484" y="5912"/>
                  </a:lnTo>
                  <a:lnTo>
                    <a:pt x="1552" y="6002"/>
                  </a:lnTo>
                  <a:lnTo>
                    <a:pt x="1642" y="6092"/>
                  </a:lnTo>
                  <a:lnTo>
                    <a:pt x="1754" y="6137"/>
                  </a:lnTo>
                  <a:lnTo>
                    <a:pt x="1866" y="6182"/>
                  </a:lnTo>
                  <a:lnTo>
                    <a:pt x="1979" y="6205"/>
                  </a:lnTo>
                  <a:lnTo>
                    <a:pt x="2114" y="6205"/>
                  </a:lnTo>
                  <a:lnTo>
                    <a:pt x="2226" y="6182"/>
                  </a:lnTo>
                  <a:lnTo>
                    <a:pt x="2316" y="6137"/>
                  </a:lnTo>
                  <a:lnTo>
                    <a:pt x="2428" y="6070"/>
                  </a:lnTo>
                  <a:lnTo>
                    <a:pt x="2518" y="6002"/>
                  </a:lnTo>
                  <a:lnTo>
                    <a:pt x="2586" y="5935"/>
                  </a:lnTo>
                  <a:lnTo>
                    <a:pt x="2631" y="5822"/>
                  </a:lnTo>
                  <a:lnTo>
                    <a:pt x="2653" y="5710"/>
                  </a:lnTo>
                  <a:lnTo>
                    <a:pt x="2653" y="5598"/>
                  </a:lnTo>
                  <a:lnTo>
                    <a:pt x="2608" y="5463"/>
                  </a:lnTo>
                  <a:lnTo>
                    <a:pt x="2383" y="4856"/>
                  </a:lnTo>
                  <a:lnTo>
                    <a:pt x="2204" y="4226"/>
                  </a:lnTo>
                  <a:lnTo>
                    <a:pt x="2024" y="3597"/>
                  </a:lnTo>
                  <a:lnTo>
                    <a:pt x="1844" y="2968"/>
                  </a:lnTo>
                  <a:lnTo>
                    <a:pt x="1529" y="1709"/>
                  </a:lnTo>
                  <a:lnTo>
                    <a:pt x="1214" y="450"/>
                  </a:lnTo>
                  <a:lnTo>
                    <a:pt x="1170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848125" y="2117925"/>
              <a:ext cx="46675" cy="82625"/>
            </a:xfrm>
            <a:custGeom>
              <a:avLst/>
              <a:gdLst/>
              <a:ahLst/>
              <a:cxnLst/>
              <a:rect l="l" t="t" r="r" b="b"/>
              <a:pathLst>
                <a:path w="1867" h="3305" extrusionOk="0">
                  <a:moveTo>
                    <a:pt x="585" y="1"/>
                  </a:moveTo>
                  <a:lnTo>
                    <a:pt x="450" y="23"/>
                  </a:lnTo>
                  <a:lnTo>
                    <a:pt x="360" y="45"/>
                  </a:lnTo>
                  <a:lnTo>
                    <a:pt x="248" y="113"/>
                  </a:lnTo>
                  <a:lnTo>
                    <a:pt x="158" y="180"/>
                  </a:lnTo>
                  <a:lnTo>
                    <a:pt x="90" y="270"/>
                  </a:lnTo>
                  <a:lnTo>
                    <a:pt x="45" y="360"/>
                  </a:lnTo>
                  <a:lnTo>
                    <a:pt x="0" y="473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652" y="2878"/>
                  </a:lnTo>
                  <a:lnTo>
                    <a:pt x="697" y="3013"/>
                  </a:lnTo>
                  <a:lnTo>
                    <a:pt x="765" y="3103"/>
                  </a:lnTo>
                  <a:lnTo>
                    <a:pt x="854" y="3193"/>
                  </a:lnTo>
                  <a:lnTo>
                    <a:pt x="967" y="3238"/>
                  </a:lnTo>
                  <a:lnTo>
                    <a:pt x="1057" y="3282"/>
                  </a:lnTo>
                  <a:lnTo>
                    <a:pt x="1169" y="3305"/>
                  </a:lnTo>
                  <a:lnTo>
                    <a:pt x="1304" y="3305"/>
                  </a:lnTo>
                  <a:lnTo>
                    <a:pt x="1416" y="3282"/>
                  </a:lnTo>
                  <a:lnTo>
                    <a:pt x="1506" y="3238"/>
                  </a:lnTo>
                  <a:lnTo>
                    <a:pt x="1619" y="3193"/>
                  </a:lnTo>
                  <a:lnTo>
                    <a:pt x="1709" y="3103"/>
                  </a:lnTo>
                  <a:lnTo>
                    <a:pt x="1776" y="3035"/>
                  </a:lnTo>
                  <a:lnTo>
                    <a:pt x="1821" y="2923"/>
                  </a:lnTo>
                  <a:lnTo>
                    <a:pt x="1866" y="2810"/>
                  </a:lnTo>
                  <a:lnTo>
                    <a:pt x="1866" y="2676"/>
                  </a:lnTo>
                  <a:lnTo>
                    <a:pt x="1844" y="2541"/>
                  </a:lnTo>
                  <a:lnTo>
                    <a:pt x="1214" y="428"/>
                  </a:lnTo>
                  <a:lnTo>
                    <a:pt x="1169" y="293"/>
                  </a:lnTo>
                  <a:lnTo>
                    <a:pt x="1102" y="180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242625" y="2311800"/>
              <a:ext cx="62975" cy="104550"/>
            </a:xfrm>
            <a:custGeom>
              <a:avLst/>
              <a:gdLst/>
              <a:ahLst/>
              <a:cxnLst/>
              <a:rect l="l" t="t" r="r" b="b"/>
              <a:pathLst>
                <a:path w="2519" h="4182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58" y="181"/>
                  </a:lnTo>
                  <a:lnTo>
                    <a:pt x="90" y="271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23" y="743"/>
                  </a:lnTo>
                  <a:lnTo>
                    <a:pt x="315" y="1507"/>
                  </a:lnTo>
                  <a:lnTo>
                    <a:pt x="630" y="2271"/>
                  </a:lnTo>
                  <a:lnTo>
                    <a:pt x="1282" y="3800"/>
                  </a:lnTo>
                  <a:lnTo>
                    <a:pt x="1327" y="3912"/>
                  </a:lnTo>
                  <a:lnTo>
                    <a:pt x="1417" y="4002"/>
                  </a:lnTo>
                  <a:lnTo>
                    <a:pt x="1529" y="4092"/>
                  </a:lnTo>
                  <a:lnTo>
                    <a:pt x="1619" y="4137"/>
                  </a:lnTo>
                  <a:lnTo>
                    <a:pt x="1731" y="4182"/>
                  </a:lnTo>
                  <a:lnTo>
                    <a:pt x="1979" y="4182"/>
                  </a:lnTo>
                  <a:lnTo>
                    <a:pt x="2091" y="4159"/>
                  </a:lnTo>
                  <a:lnTo>
                    <a:pt x="2203" y="4137"/>
                  </a:lnTo>
                  <a:lnTo>
                    <a:pt x="2293" y="4070"/>
                  </a:lnTo>
                  <a:lnTo>
                    <a:pt x="2383" y="4002"/>
                  </a:lnTo>
                  <a:lnTo>
                    <a:pt x="2451" y="3912"/>
                  </a:lnTo>
                  <a:lnTo>
                    <a:pt x="2496" y="3822"/>
                  </a:lnTo>
                  <a:lnTo>
                    <a:pt x="2518" y="3710"/>
                  </a:lnTo>
                  <a:lnTo>
                    <a:pt x="2496" y="3597"/>
                  </a:lnTo>
                  <a:lnTo>
                    <a:pt x="2473" y="3463"/>
                  </a:lnTo>
                  <a:lnTo>
                    <a:pt x="1821" y="1956"/>
                  </a:lnTo>
                  <a:lnTo>
                    <a:pt x="1507" y="1192"/>
                  </a:lnTo>
                  <a:lnTo>
                    <a:pt x="1237" y="428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00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990375" y="1153575"/>
              <a:ext cx="807575" cy="1801725"/>
            </a:xfrm>
            <a:custGeom>
              <a:avLst/>
              <a:gdLst/>
              <a:ahLst/>
              <a:cxnLst/>
              <a:rect l="l" t="t" r="r" b="b"/>
              <a:pathLst>
                <a:path w="32303" h="72069" extrusionOk="0">
                  <a:moveTo>
                    <a:pt x="5530" y="0"/>
                  </a:moveTo>
                  <a:lnTo>
                    <a:pt x="5058" y="23"/>
                  </a:lnTo>
                  <a:lnTo>
                    <a:pt x="4564" y="68"/>
                  </a:lnTo>
                  <a:lnTo>
                    <a:pt x="4069" y="158"/>
                  </a:lnTo>
                  <a:lnTo>
                    <a:pt x="3619" y="270"/>
                  </a:lnTo>
                  <a:lnTo>
                    <a:pt x="3192" y="450"/>
                  </a:lnTo>
                  <a:lnTo>
                    <a:pt x="2788" y="652"/>
                  </a:lnTo>
                  <a:lnTo>
                    <a:pt x="2428" y="900"/>
                  </a:lnTo>
                  <a:lnTo>
                    <a:pt x="2091" y="1192"/>
                  </a:lnTo>
                  <a:lnTo>
                    <a:pt x="1776" y="1529"/>
                  </a:lnTo>
                  <a:lnTo>
                    <a:pt x="1484" y="1911"/>
                  </a:lnTo>
                  <a:lnTo>
                    <a:pt x="1237" y="2316"/>
                  </a:lnTo>
                  <a:lnTo>
                    <a:pt x="1012" y="2765"/>
                  </a:lnTo>
                  <a:lnTo>
                    <a:pt x="810" y="3260"/>
                  </a:lnTo>
                  <a:lnTo>
                    <a:pt x="630" y="3777"/>
                  </a:lnTo>
                  <a:lnTo>
                    <a:pt x="472" y="4316"/>
                  </a:lnTo>
                  <a:lnTo>
                    <a:pt x="337" y="4901"/>
                  </a:lnTo>
                  <a:lnTo>
                    <a:pt x="225" y="5508"/>
                  </a:lnTo>
                  <a:lnTo>
                    <a:pt x="135" y="6160"/>
                  </a:lnTo>
                  <a:lnTo>
                    <a:pt x="90" y="6812"/>
                  </a:lnTo>
                  <a:lnTo>
                    <a:pt x="23" y="7508"/>
                  </a:lnTo>
                  <a:lnTo>
                    <a:pt x="0" y="8228"/>
                  </a:lnTo>
                  <a:lnTo>
                    <a:pt x="0" y="8970"/>
                  </a:lnTo>
                  <a:lnTo>
                    <a:pt x="23" y="9734"/>
                  </a:lnTo>
                  <a:lnTo>
                    <a:pt x="45" y="10521"/>
                  </a:lnTo>
                  <a:lnTo>
                    <a:pt x="90" y="11330"/>
                  </a:lnTo>
                  <a:lnTo>
                    <a:pt x="158" y="12139"/>
                  </a:lnTo>
                  <a:lnTo>
                    <a:pt x="225" y="12993"/>
                  </a:lnTo>
                  <a:lnTo>
                    <a:pt x="427" y="14702"/>
                  </a:lnTo>
                  <a:lnTo>
                    <a:pt x="675" y="16500"/>
                  </a:lnTo>
                  <a:lnTo>
                    <a:pt x="967" y="18298"/>
                  </a:lnTo>
                  <a:lnTo>
                    <a:pt x="1304" y="20164"/>
                  </a:lnTo>
                  <a:lnTo>
                    <a:pt x="1686" y="22030"/>
                  </a:lnTo>
                  <a:lnTo>
                    <a:pt x="2091" y="23918"/>
                  </a:lnTo>
                  <a:lnTo>
                    <a:pt x="2518" y="25806"/>
                  </a:lnTo>
                  <a:lnTo>
                    <a:pt x="2967" y="27672"/>
                  </a:lnTo>
                  <a:lnTo>
                    <a:pt x="3417" y="29515"/>
                  </a:lnTo>
                  <a:lnTo>
                    <a:pt x="3889" y="31336"/>
                  </a:lnTo>
                  <a:lnTo>
                    <a:pt x="4811" y="34865"/>
                  </a:lnTo>
                  <a:lnTo>
                    <a:pt x="6474" y="41047"/>
                  </a:lnTo>
                  <a:lnTo>
                    <a:pt x="7149" y="43565"/>
                  </a:lnTo>
                  <a:lnTo>
                    <a:pt x="7396" y="44644"/>
                  </a:lnTo>
                  <a:lnTo>
                    <a:pt x="7621" y="45588"/>
                  </a:lnTo>
                  <a:lnTo>
                    <a:pt x="8003" y="47386"/>
                  </a:lnTo>
                  <a:lnTo>
                    <a:pt x="8430" y="49162"/>
                  </a:lnTo>
                  <a:lnTo>
                    <a:pt x="8879" y="50938"/>
                  </a:lnTo>
                  <a:lnTo>
                    <a:pt x="9352" y="52714"/>
                  </a:lnTo>
                  <a:lnTo>
                    <a:pt x="9846" y="54490"/>
                  </a:lnTo>
                  <a:lnTo>
                    <a:pt x="10341" y="56243"/>
                  </a:lnTo>
                  <a:lnTo>
                    <a:pt x="10858" y="57996"/>
                  </a:lnTo>
                  <a:lnTo>
                    <a:pt x="11397" y="59750"/>
                  </a:lnTo>
                  <a:lnTo>
                    <a:pt x="11689" y="60761"/>
                  </a:lnTo>
                  <a:lnTo>
                    <a:pt x="12049" y="62133"/>
                  </a:lnTo>
                  <a:lnTo>
                    <a:pt x="12454" y="63729"/>
                  </a:lnTo>
                  <a:lnTo>
                    <a:pt x="12881" y="65415"/>
                  </a:lnTo>
                  <a:lnTo>
                    <a:pt x="13353" y="67056"/>
                  </a:lnTo>
                  <a:lnTo>
                    <a:pt x="13578" y="67820"/>
                  </a:lnTo>
                  <a:lnTo>
                    <a:pt x="13802" y="68517"/>
                  </a:lnTo>
                  <a:lnTo>
                    <a:pt x="14027" y="69146"/>
                  </a:lnTo>
                  <a:lnTo>
                    <a:pt x="14252" y="69663"/>
                  </a:lnTo>
                  <a:lnTo>
                    <a:pt x="14454" y="70090"/>
                  </a:lnTo>
                  <a:lnTo>
                    <a:pt x="14544" y="70248"/>
                  </a:lnTo>
                  <a:lnTo>
                    <a:pt x="14634" y="70382"/>
                  </a:lnTo>
                  <a:lnTo>
                    <a:pt x="14949" y="70720"/>
                  </a:lnTo>
                  <a:lnTo>
                    <a:pt x="15286" y="71012"/>
                  </a:lnTo>
                  <a:lnTo>
                    <a:pt x="15646" y="71259"/>
                  </a:lnTo>
                  <a:lnTo>
                    <a:pt x="16028" y="71484"/>
                  </a:lnTo>
                  <a:lnTo>
                    <a:pt x="16410" y="71641"/>
                  </a:lnTo>
                  <a:lnTo>
                    <a:pt x="16792" y="71776"/>
                  </a:lnTo>
                  <a:lnTo>
                    <a:pt x="17197" y="71889"/>
                  </a:lnTo>
                  <a:lnTo>
                    <a:pt x="17624" y="71978"/>
                  </a:lnTo>
                  <a:lnTo>
                    <a:pt x="18051" y="72023"/>
                  </a:lnTo>
                  <a:lnTo>
                    <a:pt x="18478" y="72046"/>
                  </a:lnTo>
                  <a:lnTo>
                    <a:pt x="18905" y="72068"/>
                  </a:lnTo>
                  <a:lnTo>
                    <a:pt x="19355" y="72068"/>
                  </a:lnTo>
                  <a:lnTo>
                    <a:pt x="20231" y="72001"/>
                  </a:lnTo>
                  <a:lnTo>
                    <a:pt x="21108" y="71889"/>
                  </a:lnTo>
                  <a:lnTo>
                    <a:pt x="21827" y="71799"/>
                  </a:lnTo>
                  <a:lnTo>
                    <a:pt x="22637" y="71664"/>
                  </a:lnTo>
                  <a:lnTo>
                    <a:pt x="23491" y="71506"/>
                  </a:lnTo>
                  <a:lnTo>
                    <a:pt x="24390" y="71304"/>
                  </a:lnTo>
                  <a:lnTo>
                    <a:pt x="26256" y="70899"/>
                  </a:lnTo>
                  <a:lnTo>
                    <a:pt x="27177" y="70675"/>
                  </a:lnTo>
                  <a:lnTo>
                    <a:pt x="28077" y="70427"/>
                  </a:lnTo>
                  <a:lnTo>
                    <a:pt x="28908" y="70203"/>
                  </a:lnTo>
                  <a:lnTo>
                    <a:pt x="29718" y="69955"/>
                  </a:lnTo>
                  <a:lnTo>
                    <a:pt x="30437" y="69731"/>
                  </a:lnTo>
                  <a:lnTo>
                    <a:pt x="31044" y="69506"/>
                  </a:lnTo>
                  <a:lnTo>
                    <a:pt x="31561" y="69281"/>
                  </a:lnTo>
                  <a:lnTo>
                    <a:pt x="31965" y="69079"/>
                  </a:lnTo>
                  <a:lnTo>
                    <a:pt x="32100" y="68989"/>
                  </a:lnTo>
                  <a:lnTo>
                    <a:pt x="32213" y="68899"/>
                  </a:lnTo>
                  <a:lnTo>
                    <a:pt x="32280" y="68831"/>
                  </a:lnTo>
                  <a:lnTo>
                    <a:pt x="32303" y="68741"/>
                  </a:lnTo>
                  <a:lnTo>
                    <a:pt x="32303" y="68157"/>
                  </a:lnTo>
                  <a:lnTo>
                    <a:pt x="32303" y="67573"/>
                  </a:lnTo>
                  <a:lnTo>
                    <a:pt x="32258" y="66966"/>
                  </a:lnTo>
                  <a:lnTo>
                    <a:pt x="32213" y="66336"/>
                  </a:lnTo>
                  <a:lnTo>
                    <a:pt x="32123" y="65707"/>
                  </a:lnTo>
                  <a:lnTo>
                    <a:pt x="32033" y="65055"/>
                  </a:lnTo>
                  <a:lnTo>
                    <a:pt x="31808" y="63774"/>
                  </a:lnTo>
                  <a:lnTo>
                    <a:pt x="31538" y="62492"/>
                  </a:lnTo>
                  <a:lnTo>
                    <a:pt x="31246" y="61233"/>
                  </a:lnTo>
                  <a:lnTo>
                    <a:pt x="30684" y="58896"/>
                  </a:lnTo>
                  <a:lnTo>
                    <a:pt x="29268" y="52736"/>
                  </a:lnTo>
                  <a:lnTo>
                    <a:pt x="28166" y="47971"/>
                  </a:lnTo>
                  <a:lnTo>
                    <a:pt x="26930" y="42643"/>
                  </a:lnTo>
                  <a:lnTo>
                    <a:pt x="25626" y="37181"/>
                  </a:lnTo>
                  <a:lnTo>
                    <a:pt x="24345" y="31988"/>
                  </a:lnTo>
                  <a:lnTo>
                    <a:pt x="23761" y="29605"/>
                  </a:lnTo>
                  <a:lnTo>
                    <a:pt x="23199" y="27447"/>
                  </a:lnTo>
                  <a:lnTo>
                    <a:pt x="22704" y="25582"/>
                  </a:lnTo>
                  <a:lnTo>
                    <a:pt x="22254" y="24008"/>
                  </a:lnTo>
                  <a:lnTo>
                    <a:pt x="21872" y="22727"/>
                  </a:lnTo>
                  <a:lnTo>
                    <a:pt x="21378" y="21153"/>
                  </a:lnTo>
                  <a:lnTo>
                    <a:pt x="20816" y="19377"/>
                  </a:lnTo>
                  <a:lnTo>
                    <a:pt x="20141" y="17422"/>
                  </a:lnTo>
                  <a:lnTo>
                    <a:pt x="19782" y="16388"/>
                  </a:lnTo>
                  <a:lnTo>
                    <a:pt x="19377" y="15354"/>
                  </a:lnTo>
                  <a:lnTo>
                    <a:pt x="18950" y="14297"/>
                  </a:lnTo>
                  <a:lnTo>
                    <a:pt x="18500" y="13218"/>
                  </a:lnTo>
                  <a:lnTo>
                    <a:pt x="18028" y="12139"/>
                  </a:lnTo>
                  <a:lnTo>
                    <a:pt x="17534" y="11083"/>
                  </a:lnTo>
                  <a:lnTo>
                    <a:pt x="17017" y="10026"/>
                  </a:lnTo>
                  <a:lnTo>
                    <a:pt x="16477" y="8992"/>
                  </a:lnTo>
                  <a:lnTo>
                    <a:pt x="15893" y="7981"/>
                  </a:lnTo>
                  <a:lnTo>
                    <a:pt x="15286" y="6991"/>
                  </a:lnTo>
                  <a:lnTo>
                    <a:pt x="14679" y="6047"/>
                  </a:lnTo>
                  <a:lnTo>
                    <a:pt x="14027" y="5148"/>
                  </a:lnTo>
                  <a:lnTo>
                    <a:pt x="13690" y="4721"/>
                  </a:lnTo>
                  <a:lnTo>
                    <a:pt x="13330" y="4294"/>
                  </a:lnTo>
                  <a:lnTo>
                    <a:pt x="12993" y="3889"/>
                  </a:lnTo>
                  <a:lnTo>
                    <a:pt x="12633" y="3507"/>
                  </a:lnTo>
                  <a:lnTo>
                    <a:pt x="12274" y="3125"/>
                  </a:lnTo>
                  <a:lnTo>
                    <a:pt x="11892" y="2765"/>
                  </a:lnTo>
                  <a:lnTo>
                    <a:pt x="11532" y="2428"/>
                  </a:lnTo>
                  <a:lnTo>
                    <a:pt x="11150" y="2113"/>
                  </a:lnTo>
                  <a:lnTo>
                    <a:pt x="10745" y="1821"/>
                  </a:lnTo>
                  <a:lnTo>
                    <a:pt x="10363" y="1529"/>
                  </a:lnTo>
                  <a:lnTo>
                    <a:pt x="9958" y="1282"/>
                  </a:lnTo>
                  <a:lnTo>
                    <a:pt x="9531" y="1034"/>
                  </a:lnTo>
                  <a:lnTo>
                    <a:pt x="9127" y="810"/>
                  </a:lnTo>
                  <a:lnTo>
                    <a:pt x="8700" y="630"/>
                  </a:lnTo>
                  <a:lnTo>
                    <a:pt x="8273" y="450"/>
                  </a:lnTo>
                  <a:lnTo>
                    <a:pt x="7823" y="315"/>
                  </a:lnTo>
                  <a:lnTo>
                    <a:pt x="7373" y="203"/>
                  </a:lnTo>
                  <a:lnTo>
                    <a:pt x="6924" y="90"/>
                  </a:lnTo>
                  <a:lnTo>
                    <a:pt x="6474" y="45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087025" y="1154125"/>
              <a:ext cx="494575" cy="1791625"/>
            </a:xfrm>
            <a:custGeom>
              <a:avLst/>
              <a:gdLst/>
              <a:ahLst/>
              <a:cxnLst/>
              <a:rect l="l" t="t" r="r" b="b"/>
              <a:pathLst>
                <a:path w="19783" h="71665" extrusionOk="0">
                  <a:moveTo>
                    <a:pt x="1215" y="1"/>
                  </a:moveTo>
                  <a:lnTo>
                    <a:pt x="720" y="46"/>
                  </a:lnTo>
                  <a:lnTo>
                    <a:pt x="203" y="136"/>
                  </a:lnTo>
                  <a:lnTo>
                    <a:pt x="1" y="181"/>
                  </a:lnTo>
                  <a:lnTo>
                    <a:pt x="585" y="2339"/>
                  </a:lnTo>
                  <a:lnTo>
                    <a:pt x="1237" y="4497"/>
                  </a:lnTo>
                  <a:lnTo>
                    <a:pt x="1911" y="6655"/>
                  </a:lnTo>
                  <a:lnTo>
                    <a:pt x="2608" y="8813"/>
                  </a:lnTo>
                  <a:lnTo>
                    <a:pt x="4024" y="13084"/>
                  </a:lnTo>
                  <a:lnTo>
                    <a:pt x="4699" y="15242"/>
                  </a:lnTo>
                  <a:lnTo>
                    <a:pt x="5351" y="17377"/>
                  </a:lnTo>
                  <a:lnTo>
                    <a:pt x="6879" y="22570"/>
                  </a:lnTo>
                  <a:lnTo>
                    <a:pt x="8363" y="27785"/>
                  </a:lnTo>
                  <a:lnTo>
                    <a:pt x="9105" y="30393"/>
                  </a:lnTo>
                  <a:lnTo>
                    <a:pt x="9802" y="33000"/>
                  </a:lnTo>
                  <a:lnTo>
                    <a:pt x="10498" y="35608"/>
                  </a:lnTo>
                  <a:lnTo>
                    <a:pt x="11173" y="38238"/>
                  </a:lnTo>
                  <a:lnTo>
                    <a:pt x="12454" y="43251"/>
                  </a:lnTo>
                  <a:lnTo>
                    <a:pt x="13061" y="45746"/>
                  </a:lnTo>
                  <a:lnTo>
                    <a:pt x="13668" y="48263"/>
                  </a:lnTo>
                  <a:lnTo>
                    <a:pt x="14252" y="50781"/>
                  </a:lnTo>
                  <a:lnTo>
                    <a:pt x="14814" y="53299"/>
                  </a:lnTo>
                  <a:lnTo>
                    <a:pt x="15354" y="55816"/>
                  </a:lnTo>
                  <a:lnTo>
                    <a:pt x="15848" y="58357"/>
                  </a:lnTo>
                  <a:lnTo>
                    <a:pt x="16478" y="61684"/>
                  </a:lnTo>
                  <a:lnTo>
                    <a:pt x="17130" y="65033"/>
                  </a:lnTo>
                  <a:lnTo>
                    <a:pt x="17467" y="66696"/>
                  </a:lnTo>
                  <a:lnTo>
                    <a:pt x="17804" y="68360"/>
                  </a:lnTo>
                  <a:lnTo>
                    <a:pt x="18186" y="70023"/>
                  </a:lnTo>
                  <a:lnTo>
                    <a:pt x="18568" y="71664"/>
                  </a:lnTo>
                  <a:lnTo>
                    <a:pt x="19782" y="71439"/>
                  </a:lnTo>
                  <a:lnTo>
                    <a:pt x="19400" y="69843"/>
                  </a:lnTo>
                  <a:lnTo>
                    <a:pt x="19063" y="68247"/>
                  </a:lnTo>
                  <a:lnTo>
                    <a:pt x="18726" y="66651"/>
                  </a:lnTo>
                  <a:lnTo>
                    <a:pt x="18388" y="65055"/>
                  </a:lnTo>
                  <a:lnTo>
                    <a:pt x="17759" y="61841"/>
                  </a:lnTo>
                  <a:lnTo>
                    <a:pt x="17152" y="58626"/>
                  </a:lnTo>
                  <a:lnTo>
                    <a:pt x="16635" y="56019"/>
                  </a:lnTo>
                  <a:lnTo>
                    <a:pt x="16096" y="53434"/>
                  </a:lnTo>
                  <a:lnTo>
                    <a:pt x="15534" y="50849"/>
                  </a:lnTo>
                  <a:lnTo>
                    <a:pt x="14927" y="48263"/>
                  </a:lnTo>
                  <a:lnTo>
                    <a:pt x="14320" y="45678"/>
                  </a:lnTo>
                  <a:lnTo>
                    <a:pt x="13690" y="43093"/>
                  </a:lnTo>
                  <a:lnTo>
                    <a:pt x="12387" y="37968"/>
                  </a:lnTo>
                  <a:lnTo>
                    <a:pt x="11735" y="35405"/>
                  </a:lnTo>
                  <a:lnTo>
                    <a:pt x="11060" y="32865"/>
                  </a:lnTo>
                  <a:lnTo>
                    <a:pt x="10363" y="30325"/>
                  </a:lnTo>
                  <a:lnTo>
                    <a:pt x="9667" y="27785"/>
                  </a:lnTo>
                  <a:lnTo>
                    <a:pt x="8228" y="22705"/>
                  </a:lnTo>
                  <a:lnTo>
                    <a:pt x="6722" y="17669"/>
                  </a:lnTo>
                  <a:lnTo>
                    <a:pt x="6048" y="15467"/>
                  </a:lnTo>
                  <a:lnTo>
                    <a:pt x="5351" y="13264"/>
                  </a:lnTo>
                  <a:lnTo>
                    <a:pt x="3912" y="8858"/>
                  </a:lnTo>
                  <a:lnTo>
                    <a:pt x="3193" y="6655"/>
                  </a:lnTo>
                  <a:lnTo>
                    <a:pt x="2518" y="4429"/>
                  </a:lnTo>
                  <a:lnTo>
                    <a:pt x="1844" y="2226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4605175" y="2545025"/>
              <a:ext cx="70275" cy="201775"/>
            </a:xfrm>
            <a:custGeom>
              <a:avLst/>
              <a:gdLst/>
              <a:ahLst/>
              <a:cxnLst/>
              <a:rect l="l" t="t" r="r" b="b"/>
              <a:pathLst>
                <a:path w="2811" h="8071" extrusionOk="0">
                  <a:moveTo>
                    <a:pt x="472" y="1"/>
                  </a:moveTo>
                  <a:lnTo>
                    <a:pt x="360" y="46"/>
                  </a:lnTo>
                  <a:lnTo>
                    <a:pt x="270" y="91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60"/>
                  </a:lnTo>
                  <a:lnTo>
                    <a:pt x="0" y="473"/>
                  </a:lnTo>
                  <a:lnTo>
                    <a:pt x="0" y="585"/>
                  </a:lnTo>
                  <a:lnTo>
                    <a:pt x="0" y="742"/>
                  </a:lnTo>
                  <a:lnTo>
                    <a:pt x="360" y="2451"/>
                  </a:lnTo>
                  <a:lnTo>
                    <a:pt x="720" y="4182"/>
                  </a:lnTo>
                  <a:lnTo>
                    <a:pt x="899" y="5058"/>
                  </a:lnTo>
                  <a:lnTo>
                    <a:pt x="1102" y="5913"/>
                  </a:lnTo>
                  <a:lnTo>
                    <a:pt x="1327" y="6767"/>
                  </a:lnTo>
                  <a:lnTo>
                    <a:pt x="1574" y="7621"/>
                  </a:lnTo>
                  <a:lnTo>
                    <a:pt x="1619" y="7756"/>
                  </a:lnTo>
                  <a:lnTo>
                    <a:pt x="1686" y="7846"/>
                  </a:lnTo>
                  <a:lnTo>
                    <a:pt x="1776" y="7936"/>
                  </a:lnTo>
                  <a:lnTo>
                    <a:pt x="1889" y="8003"/>
                  </a:lnTo>
                  <a:lnTo>
                    <a:pt x="2001" y="8048"/>
                  </a:lnTo>
                  <a:lnTo>
                    <a:pt x="2113" y="8071"/>
                  </a:lnTo>
                  <a:lnTo>
                    <a:pt x="2226" y="8071"/>
                  </a:lnTo>
                  <a:lnTo>
                    <a:pt x="2338" y="8048"/>
                  </a:lnTo>
                  <a:lnTo>
                    <a:pt x="2451" y="8003"/>
                  </a:lnTo>
                  <a:lnTo>
                    <a:pt x="2563" y="7958"/>
                  </a:lnTo>
                  <a:lnTo>
                    <a:pt x="2653" y="7891"/>
                  </a:lnTo>
                  <a:lnTo>
                    <a:pt x="2720" y="7801"/>
                  </a:lnTo>
                  <a:lnTo>
                    <a:pt x="2765" y="7711"/>
                  </a:lnTo>
                  <a:lnTo>
                    <a:pt x="2788" y="7599"/>
                  </a:lnTo>
                  <a:lnTo>
                    <a:pt x="2810" y="7486"/>
                  </a:lnTo>
                  <a:lnTo>
                    <a:pt x="2765" y="7329"/>
                  </a:lnTo>
                  <a:lnTo>
                    <a:pt x="2540" y="6497"/>
                  </a:lnTo>
                  <a:lnTo>
                    <a:pt x="2316" y="5643"/>
                  </a:lnTo>
                  <a:lnTo>
                    <a:pt x="2113" y="4766"/>
                  </a:lnTo>
                  <a:lnTo>
                    <a:pt x="1933" y="3912"/>
                  </a:lnTo>
                  <a:lnTo>
                    <a:pt x="1574" y="2181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4" y="136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4359575" y="2751275"/>
              <a:ext cx="61300" cy="139400"/>
            </a:xfrm>
            <a:custGeom>
              <a:avLst/>
              <a:gdLst/>
              <a:ahLst/>
              <a:cxnLst/>
              <a:rect l="l" t="t" r="r" b="b"/>
              <a:pathLst>
                <a:path w="2452" h="5576" extrusionOk="0">
                  <a:moveTo>
                    <a:pt x="563" y="0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180"/>
                  </a:lnTo>
                  <a:lnTo>
                    <a:pt x="68" y="270"/>
                  </a:lnTo>
                  <a:lnTo>
                    <a:pt x="23" y="360"/>
                  </a:lnTo>
                  <a:lnTo>
                    <a:pt x="1" y="473"/>
                  </a:lnTo>
                  <a:lnTo>
                    <a:pt x="1" y="585"/>
                  </a:lnTo>
                  <a:lnTo>
                    <a:pt x="23" y="720"/>
                  </a:lnTo>
                  <a:lnTo>
                    <a:pt x="361" y="1821"/>
                  </a:lnTo>
                  <a:lnTo>
                    <a:pt x="675" y="2923"/>
                  </a:lnTo>
                  <a:lnTo>
                    <a:pt x="968" y="4002"/>
                  </a:lnTo>
                  <a:lnTo>
                    <a:pt x="1237" y="5126"/>
                  </a:lnTo>
                  <a:lnTo>
                    <a:pt x="1260" y="5261"/>
                  </a:lnTo>
                  <a:lnTo>
                    <a:pt x="1327" y="5373"/>
                  </a:lnTo>
                  <a:lnTo>
                    <a:pt x="1417" y="5440"/>
                  </a:lnTo>
                  <a:lnTo>
                    <a:pt x="1507" y="5508"/>
                  </a:lnTo>
                  <a:lnTo>
                    <a:pt x="1619" y="5553"/>
                  </a:lnTo>
                  <a:lnTo>
                    <a:pt x="1732" y="5575"/>
                  </a:lnTo>
                  <a:lnTo>
                    <a:pt x="1957" y="5575"/>
                  </a:lnTo>
                  <a:lnTo>
                    <a:pt x="2069" y="5530"/>
                  </a:lnTo>
                  <a:lnTo>
                    <a:pt x="2159" y="5485"/>
                  </a:lnTo>
                  <a:lnTo>
                    <a:pt x="2249" y="5418"/>
                  </a:lnTo>
                  <a:lnTo>
                    <a:pt x="2339" y="5328"/>
                  </a:lnTo>
                  <a:lnTo>
                    <a:pt x="2406" y="5216"/>
                  </a:lnTo>
                  <a:lnTo>
                    <a:pt x="2429" y="5103"/>
                  </a:lnTo>
                  <a:lnTo>
                    <a:pt x="2451" y="4991"/>
                  </a:lnTo>
                  <a:lnTo>
                    <a:pt x="2429" y="4833"/>
                  </a:lnTo>
                  <a:lnTo>
                    <a:pt x="2181" y="3732"/>
                  </a:lnTo>
                  <a:lnTo>
                    <a:pt x="1889" y="2631"/>
                  </a:lnTo>
                  <a:lnTo>
                    <a:pt x="1575" y="1552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25"/>
                  </a:lnTo>
                  <a:lnTo>
                    <a:pt x="1013" y="135"/>
                  </a:lnTo>
                  <a:lnTo>
                    <a:pt x="900" y="68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341050" y="2560200"/>
              <a:ext cx="37100" cy="65775"/>
            </a:xfrm>
            <a:custGeom>
              <a:avLst/>
              <a:gdLst/>
              <a:ahLst/>
              <a:cxnLst/>
              <a:rect l="l" t="t" r="r" b="b"/>
              <a:pathLst>
                <a:path w="1484" h="2631" extrusionOk="0">
                  <a:moveTo>
                    <a:pt x="630" y="1"/>
                  </a:moveTo>
                  <a:lnTo>
                    <a:pt x="517" y="23"/>
                  </a:lnTo>
                  <a:lnTo>
                    <a:pt x="405" y="68"/>
                  </a:lnTo>
                  <a:lnTo>
                    <a:pt x="292" y="113"/>
                  </a:lnTo>
                  <a:lnTo>
                    <a:pt x="202" y="180"/>
                  </a:lnTo>
                  <a:lnTo>
                    <a:pt x="113" y="270"/>
                  </a:lnTo>
                  <a:lnTo>
                    <a:pt x="68" y="360"/>
                  </a:lnTo>
                  <a:lnTo>
                    <a:pt x="23" y="473"/>
                  </a:lnTo>
                  <a:lnTo>
                    <a:pt x="0" y="608"/>
                  </a:lnTo>
                  <a:lnTo>
                    <a:pt x="0" y="742"/>
                  </a:lnTo>
                  <a:lnTo>
                    <a:pt x="270" y="2159"/>
                  </a:lnTo>
                  <a:lnTo>
                    <a:pt x="292" y="2293"/>
                  </a:lnTo>
                  <a:lnTo>
                    <a:pt x="360" y="2406"/>
                  </a:lnTo>
                  <a:lnTo>
                    <a:pt x="427" y="2496"/>
                  </a:lnTo>
                  <a:lnTo>
                    <a:pt x="517" y="2563"/>
                  </a:lnTo>
                  <a:lnTo>
                    <a:pt x="630" y="2586"/>
                  </a:lnTo>
                  <a:lnTo>
                    <a:pt x="742" y="2631"/>
                  </a:lnTo>
                  <a:lnTo>
                    <a:pt x="854" y="2631"/>
                  </a:lnTo>
                  <a:lnTo>
                    <a:pt x="967" y="2608"/>
                  </a:lnTo>
                  <a:lnTo>
                    <a:pt x="1079" y="2563"/>
                  </a:lnTo>
                  <a:lnTo>
                    <a:pt x="1192" y="2518"/>
                  </a:lnTo>
                  <a:lnTo>
                    <a:pt x="1281" y="2451"/>
                  </a:lnTo>
                  <a:lnTo>
                    <a:pt x="1349" y="2361"/>
                  </a:lnTo>
                  <a:lnTo>
                    <a:pt x="1416" y="2271"/>
                  </a:lnTo>
                  <a:lnTo>
                    <a:pt x="1461" y="2159"/>
                  </a:lnTo>
                  <a:lnTo>
                    <a:pt x="1484" y="2024"/>
                  </a:lnTo>
                  <a:lnTo>
                    <a:pt x="1461" y="1889"/>
                  </a:lnTo>
                  <a:lnTo>
                    <a:pt x="1214" y="473"/>
                  </a:lnTo>
                  <a:lnTo>
                    <a:pt x="1169" y="338"/>
                  </a:lnTo>
                  <a:lnTo>
                    <a:pt x="1124" y="225"/>
                  </a:lnTo>
                  <a:lnTo>
                    <a:pt x="1034" y="135"/>
                  </a:lnTo>
                  <a:lnTo>
                    <a:pt x="944" y="68"/>
                  </a:lnTo>
                  <a:lnTo>
                    <a:pt x="854" y="23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397250" y="2683275"/>
              <a:ext cx="64650" cy="159075"/>
            </a:xfrm>
            <a:custGeom>
              <a:avLst/>
              <a:gdLst/>
              <a:ahLst/>
              <a:cxnLst/>
              <a:rect l="l" t="t" r="r" b="b"/>
              <a:pathLst>
                <a:path w="2586" h="6363" extrusionOk="0">
                  <a:moveTo>
                    <a:pt x="495" y="0"/>
                  </a:moveTo>
                  <a:lnTo>
                    <a:pt x="382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112" y="248"/>
                  </a:lnTo>
                  <a:lnTo>
                    <a:pt x="45" y="338"/>
                  </a:lnTo>
                  <a:lnTo>
                    <a:pt x="23" y="473"/>
                  </a:lnTo>
                  <a:lnTo>
                    <a:pt x="0" y="585"/>
                  </a:lnTo>
                  <a:lnTo>
                    <a:pt x="23" y="720"/>
                  </a:lnTo>
                  <a:lnTo>
                    <a:pt x="382" y="2024"/>
                  </a:lnTo>
                  <a:lnTo>
                    <a:pt x="719" y="3305"/>
                  </a:lnTo>
                  <a:lnTo>
                    <a:pt x="1057" y="4586"/>
                  </a:lnTo>
                  <a:lnTo>
                    <a:pt x="1214" y="5238"/>
                  </a:lnTo>
                  <a:lnTo>
                    <a:pt x="1349" y="5890"/>
                  </a:lnTo>
                  <a:lnTo>
                    <a:pt x="1394" y="6025"/>
                  </a:lnTo>
                  <a:lnTo>
                    <a:pt x="1461" y="6137"/>
                  </a:lnTo>
                  <a:lnTo>
                    <a:pt x="1529" y="6227"/>
                  </a:lnTo>
                  <a:lnTo>
                    <a:pt x="1619" y="6295"/>
                  </a:lnTo>
                  <a:lnTo>
                    <a:pt x="1731" y="6340"/>
                  </a:lnTo>
                  <a:lnTo>
                    <a:pt x="1843" y="6362"/>
                  </a:lnTo>
                  <a:lnTo>
                    <a:pt x="1956" y="6362"/>
                  </a:lnTo>
                  <a:lnTo>
                    <a:pt x="2068" y="6340"/>
                  </a:lnTo>
                  <a:lnTo>
                    <a:pt x="2181" y="6317"/>
                  </a:lnTo>
                  <a:lnTo>
                    <a:pt x="2293" y="6250"/>
                  </a:lnTo>
                  <a:lnTo>
                    <a:pt x="2383" y="6182"/>
                  </a:lnTo>
                  <a:lnTo>
                    <a:pt x="2450" y="6115"/>
                  </a:lnTo>
                  <a:lnTo>
                    <a:pt x="2518" y="6002"/>
                  </a:lnTo>
                  <a:lnTo>
                    <a:pt x="2563" y="5890"/>
                  </a:lnTo>
                  <a:lnTo>
                    <a:pt x="2585" y="5755"/>
                  </a:lnTo>
                  <a:lnTo>
                    <a:pt x="2563" y="5620"/>
                  </a:lnTo>
                  <a:lnTo>
                    <a:pt x="2428" y="4968"/>
                  </a:lnTo>
                  <a:lnTo>
                    <a:pt x="2270" y="4316"/>
                  </a:lnTo>
                  <a:lnTo>
                    <a:pt x="1933" y="3035"/>
                  </a:lnTo>
                  <a:lnTo>
                    <a:pt x="1574" y="1731"/>
                  </a:lnTo>
                  <a:lnTo>
                    <a:pt x="1236" y="450"/>
                  </a:lnTo>
                  <a:lnTo>
                    <a:pt x="1191" y="315"/>
                  </a:lnTo>
                  <a:lnTo>
                    <a:pt x="1124" y="203"/>
                  </a:lnTo>
                  <a:lnTo>
                    <a:pt x="1034" y="135"/>
                  </a:lnTo>
                  <a:lnTo>
                    <a:pt x="944" y="68"/>
                  </a:lnTo>
                  <a:lnTo>
                    <a:pt x="83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4306750" y="2265175"/>
              <a:ext cx="68600" cy="144450"/>
            </a:xfrm>
            <a:custGeom>
              <a:avLst/>
              <a:gdLst/>
              <a:ahLst/>
              <a:cxnLst/>
              <a:rect l="l" t="t" r="r" b="b"/>
              <a:pathLst>
                <a:path w="2744" h="5778" extrusionOk="0">
                  <a:moveTo>
                    <a:pt x="473" y="0"/>
                  </a:moveTo>
                  <a:lnTo>
                    <a:pt x="361" y="45"/>
                  </a:lnTo>
                  <a:lnTo>
                    <a:pt x="248" y="90"/>
                  </a:lnTo>
                  <a:lnTo>
                    <a:pt x="181" y="157"/>
                  </a:lnTo>
                  <a:lnTo>
                    <a:pt x="91" y="247"/>
                  </a:lnTo>
                  <a:lnTo>
                    <a:pt x="46" y="337"/>
                  </a:lnTo>
                  <a:lnTo>
                    <a:pt x="23" y="450"/>
                  </a:lnTo>
                  <a:lnTo>
                    <a:pt x="1" y="585"/>
                  </a:lnTo>
                  <a:lnTo>
                    <a:pt x="46" y="719"/>
                  </a:lnTo>
                  <a:lnTo>
                    <a:pt x="406" y="1911"/>
                  </a:lnTo>
                  <a:lnTo>
                    <a:pt x="765" y="3080"/>
                  </a:lnTo>
                  <a:lnTo>
                    <a:pt x="1170" y="4271"/>
                  </a:lnTo>
                  <a:lnTo>
                    <a:pt x="1597" y="5418"/>
                  </a:lnTo>
                  <a:lnTo>
                    <a:pt x="1664" y="5552"/>
                  </a:lnTo>
                  <a:lnTo>
                    <a:pt x="1732" y="5642"/>
                  </a:lnTo>
                  <a:lnTo>
                    <a:pt x="1844" y="5710"/>
                  </a:lnTo>
                  <a:lnTo>
                    <a:pt x="1934" y="5755"/>
                  </a:lnTo>
                  <a:lnTo>
                    <a:pt x="2047" y="5777"/>
                  </a:lnTo>
                  <a:lnTo>
                    <a:pt x="2159" y="5755"/>
                  </a:lnTo>
                  <a:lnTo>
                    <a:pt x="2271" y="5732"/>
                  </a:lnTo>
                  <a:lnTo>
                    <a:pt x="2361" y="5687"/>
                  </a:lnTo>
                  <a:lnTo>
                    <a:pt x="2474" y="5620"/>
                  </a:lnTo>
                  <a:lnTo>
                    <a:pt x="2564" y="5552"/>
                  </a:lnTo>
                  <a:lnTo>
                    <a:pt x="2631" y="5462"/>
                  </a:lnTo>
                  <a:lnTo>
                    <a:pt x="2698" y="5350"/>
                  </a:lnTo>
                  <a:lnTo>
                    <a:pt x="2721" y="5238"/>
                  </a:lnTo>
                  <a:lnTo>
                    <a:pt x="2743" y="5125"/>
                  </a:lnTo>
                  <a:lnTo>
                    <a:pt x="2743" y="4990"/>
                  </a:lnTo>
                  <a:lnTo>
                    <a:pt x="2698" y="4856"/>
                  </a:lnTo>
                  <a:lnTo>
                    <a:pt x="2294" y="3754"/>
                  </a:lnTo>
                  <a:lnTo>
                    <a:pt x="1934" y="2653"/>
                  </a:lnTo>
                  <a:lnTo>
                    <a:pt x="1574" y="1551"/>
                  </a:lnTo>
                  <a:lnTo>
                    <a:pt x="1237" y="450"/>
                  </a:lnTo>
                  <a:lnTo>
                    <a:pt x="1192" y="315"/>
                  </a:lnTo>
                  <a:lnTo>
                    <a:pt x="1125" y="202"/>
                  </a:lnTo>
                  <a:lnTo>
                    <a:pt x="1035" y="112"/>
                  </a:lnTo>
                  <a:lnTo>
                    <a:pt x="923" y="67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420275" y="1824000"/>
              <a:ext cx="68600" cy="136025"/>
            </a:xfrm>
            <a:custGeom>
              <a:avLst/>
              <a:gdLst/>
              <a:ahLst/>
              <a:cxnLst/>
              <a:rect l="l" t="t" r="r" b="b"/>
              <a:pathLst>
                <a:path w="2744" h="5441" extrusionOk="0">
                  <a:moveTo>
                    <a:pt x="563" y="1"/>
                  </a:moveTo>
                  <a:lnTo>
                    <a:pt x="450" y="46"/>
                  </a:lnTo>
                  <a:lnTo>
                    <a:pt x="338" y="91"/>
                  </a:lnTo>
                  <a:lnTo>
                    <a:pt x="248" y="136"/>
                  </a:lnTo>
                  <a:lnTo>
                    <a:pt x="158" y="226"/>
                  </a:lnTo>
                  <a:lnTo>
                    <a:pt x="91" y="316"/>
                  </a:lnTo>
                  <a:lnTo>
                    <a:pt x="46" y="406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91" y="900"/>
                  </a:lnTo>
                  <a:lnTo>
                    <a:pt x="315" y="1372"/>
                  </a:lnTo>
                  <a:lnTo>
                    <a:pt x="540" y="1889"/>
                  </a:lnTo>
                  <a:lnTo>
                    <a:pt x="720" y="2384"/>
                  </a:lnTo>
                  <a:lnTo>
                    <a:pt x="900" y="2901"/>
                  </a:lnTo>
                  <a:lnTo>
                    <a:pt x="1192" y="3957"/>
                  </a:lnTo>
                  <a:lnTo>
                    <a:pt x="1507" y="4991"/>
                  </a:lnTo>
                  <a:lnTo>
                    <a:pt x="1552" y="5126"/>
                  </a:lnTo>
                  <a:lnTo>
                    <a:pt x="1619" y="5239"/>
                  </a:lnTo>
                  <a:lnTo>
                    <a:pt x="1709" y="5306"/>
                  </a:lnTo>
                  <a:lnTo>
                    <a:pt x="1822" y="5373"/>
                  </a:lnTo>
                  <a:lnTo>
                    <a:pt x="1934" y="5418"/>
                  </a:lnTo>
                  <a:lnTo>
                    <a:pt x="2046" y="5441"/>
                  </a:lnTo>
                  <a:lnTo>
                    <a:pt x="2159" y="5441"/>
                  </a:lnTo>
                  <a:lnTo>
                    <a:pt x="2271" y="5418"/>
                  </a:lnTo>
                  <a:lnTo>
                    <a:pt x="2383" y="5396"/>
                  </a:lnTo>
                  <a:lnTo>
                    <a:pt x="2496" y="5351"/>
                  </a:lnTo>
                  <a:lnTo>
                    <a:pt x="2586" y="5284"/>
                  </a:lnTo>
                  <a:lnTo>
                    <a:pt x="2653" y="5194"/>
                  </a:lnTo>
                  <a:lnTo>
                    <a:pt x="2698" y="5104"/>
                  </a:lnTo>
                  <a:lnTo>
                    <a:pt x="2721" y="4991"/>
                  </a:lnTo>
                  <a:lnTo>
                    <a:pt x="2743" y="4856"/>
                  </a:lnTo>
                  <a:lnTo>
                    <a:pt x="2698" y="4722"/>
                  </a:lnTo>
                  <a:lnTo>
                    <a:pt x="2159" y="2833"/>
                  </a:lnTo>
                  <a:lnTo>
                    <a:pt x="1866" y="1889"/>
                  </a:lnTo>
                  <a:lnTo>
                    <a:pt x="1687" y="1440"/>
                  </a:lnTo>
                  <a:lnTo>
                    <a:pt x="1507" y="990"/>
                  </a:lnTo>
                  <a:lnTo>
                    <a:pt x="1507" y="878"/>
                  </a:lnTo>
                  <a:lnTo>
                    <a:pt x="1484" y="743"/>
                  </a:lnTo>
                  <a:lnTo>
                    <a:pt x="1417" y="630"/>
                  </a:lnTo>
                  <a:lnTo>
                    <a:pt x="1327" y="518"/>
                  </a:lnTo>
                  <a:lnTo>
                    <a:pt x="1170" y="316"/>
                  </a:lnTo>
                  <a:lnTo>
                    <a:pt x="1102" y="203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7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4552900" y="2328675"/>
              <a:ext cx="57925" cy="112975"/>
            </a:xfrm>
            <a:custGeom>
              <a:avLst/>
              <a:gdLst/>
              <a:ahLst/>
              <a:cxnLst/>
              <a:rect l="l" t="t" r="r" b="b"/>
              <a:pathLst>
                <a:path w="2317" h="4519" extrusionOk="0">
                  <a:moveTo>
                    <a:pt x="608" y="0"/>
                  </a:moveTo>
                  <a:lnTo>
                    <a:pt x="495" y="45"/>
                  </a:lnTo>
                  <a:lnTo>
                    <a:pt x="383" y="90"/>
                  </a:lnTo>
                  <a:lnTo>
                    <a:pt x="293" y="135"/>
                  </a:lnTo>
                  <a:lnTo>
                    <a:pt x="203" y="225"/>
                  </a:lnTo>
                  <a:lnTo>
                    <a:pt x="113" y="315"/>
                  </a:lnTo>
                  <a:lnTo>
                    <a:pt x="68" y="427"/>
                  </a:lnTo>
                  <a:lnTo>
                    <a:pt x="23" y="540"/>
                  </a:lnTo>
                  <a:lnTo>
                    <a:pt x="1" y="652"/>
                  </a:lnTo>
                  <a:lnTo>
                    <a:pt x="23" y="787"/>
                  </a:lnTo>
                  <a:lnTo>
                    <a:pt x="46" y="922"/>
                  </a:lnTo>
                  <a:lnTo>
                    <a:pt x="338" y="1709"/>
                  </a:lnTo>
                  <a:lnTo>
                    <a:pt x="585" y="2495"/>
                  </a:lnTo>
                  <a:lnTo>
                    <a:pt x="1080" y="4069"/>
                  </a:lnTo>
                  <a:lnTo>
                    <a:pt x="1147" y="4204"/>
                  </a:lnTo>
                  <a:lnTo>
                    <a:pt x="1215" y="4316"/>
                  </a:lnTo>
                  <a:lnTo>
                    <a:pt x="1305" y="4384"/>
                  </a:lnTo>
                  <a:lnTo>
                    <a:pt x="1417" y="4451"/>
                  </a:lnTo>
                  <a:lnTo>
                    <a:pt x="1529" y="4496"/>
                  </a:lnTo>
                  <a:lnTo>
                    <a:pt x="1642" y="4518"/>
                  </a:lnTo>
                  <a:lnTo>
                    <a:pt x="1754" y="4518"/>
                  </a:lnTo>
                  <a:lnTo>
                    <a:pt x="1867" y="4496"/>
                  </a:lnTo>
                  <a:lnTo>
                    <a:pt x="1979" y="4474"/>
                  </a:lnTo>
                  <a:lnTo>
                    <a:pt x="2091" y="4429"/>
                  </a:lnTo>
                  <a:lnTo>
                    <a:pt x="2181" y="4361"/>
                  </a:lnTo>
                  <a:lnTo>
                    <a:pt x="2249" y="4271"/>
                  </a:lnTo>
                  <a:lnTo>
                    <a:pt x="2294" y="4181"/>
                  </a:lnTo>
                  <a:lnTo>
                    <a:pt x="2316" y="4069"/>
                  </a:lnTo>
                  <a:lnTo>
                    <a:pt x="2316" y="3934"/>
                  </a:lnTo>
                  <a:lnTo>
                    <a:pt x="2294" y="3799"/>
                  </a:lnTo>
                  <a:lnTo>
                    <a:pt x="1732" y="2068"/>
                  </a:lnTo>
                  <a:lnTo>
                    <a:pt x="1462" y="1214"/>
                  </a:lnTo>
                  <a:lnTo>
                    <a:pt x="1147" y="337"/>
                  </a:lnTo>
                  <a:lnTo>
                    <a:pt x="1080" y="225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320800" y="1435675"/>
              <a:ext cx="85450" cy="191675"/>
            </a:xfrm>
            <a:custGeom>
              <a:avLst/>
              <a:gdLst/>
              <a:ahLst/>
              <a:cxnLst/>
              <a:rect l="l" t="t" r="r" b="b"/>
              <a:pathLst>
                <a:path w="3418" h="7667" extrusionOk="0">
                  <a:moveTo>
                    <a:pt x="585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6"/>
                  </a:lnTo>
                  <a:lnTo>
                    <a:pt x="203" y="226"/>
                  </a:lnTo>
                  <a:lnTo>
                    <a:pt x="113" y="316"/>
                  </a:lnTo>
                  <a:lnTo>
                    <a:pt x="68" y="406"/>
                  </a:lnTo>
                  <a:lnTo>
                    <a:pt x="23" y="540"/>
                  </a:lnTo>
                  <a:lnTo>
                    <a:pt x="1" y="653"/>
                  </a:lnTo>
                  <a:lnTo>
                    <a:pt x="1" y="788"/>
                  </a:lnTo>
                  <a:lnTo>
                    <a:pt x="46" y="923"/>
                  </a:lnTo>
                  <a:lnTo>
                    <a:pt x="630" y="2474"/>
                  </a:lnTo>
                  <a:lnTo>
                    <a:pt x="1192" y="4047"/>
                  </a:lnTo>
                  <a:lnTo>
                    <a:pt x="1485" y="4834"/>
                  </a:lnTo>
                  <a:lnTo>
                    <a:pt x="1732" y="5621"/>
                  </a:lnTo>
                  <a:lnTo>
                    <a:pt x="1979" y="6407"/>
                  </a:lnTo>
                  <a:lnTo>
                    <a:pt x="2181" y="7217"/>
                  </a:lnTo>
                  <a:lnTo>
                    <a:pt x="2226" y="7352"/>
                  </a:lnTo>
                  <a:lnTo>
                    <a:pt x="2294" y="7464"/>
                  </a:lnTo>
                  <a:lnTo>
                    <a:pt x="2384" y="7554"/>
                  </a:lnTo>
                  <a:lnTo>
                    <a:pt x="2474" y="7599"/>
                  </a:lnTo>
                  <a:lnTo>
                    <a:pt x="2586" y="7644"/>
                  </a:lnTo>
                  <a:lnTo>
                    <a:pt x="2698" y="7666"/>
                  </a:lnTo>
                  <a:lnTo>
                    <a:pt x="2923" y="7666"/>
                  </a:lnTo>
                  <a:lnTo>
                    <a:pt x="3036" y="7621"/>
                  </a:lnTo>
                  <a:lnTo>
                    <a:pt x="3148" y="7576"/>
                  </a:lnTo>
                  <a:lnTo>
                    <a:pt x="3238" y="7509"/>
                  </a:lnTo>
                  <a:lnTo>
                    <a:pt x="3305" y="7419"/>
                  </a:lnTo>
                  <a:lnTo>
                    <a:pt x="3373" y="7329"/>
                  </a:lnTo>
                  <a:lnTo>
                    <a:pt x="3395" y="7217"/>
                  </a:lnTo>
                  <a:lnTo>
                    <a:pt x="3418" y="7082"/>
                  </a:lnTo>
                  <a:lnTo>
                    <a:pt x="3395" y="6947"/>
                  </a:lnTo>
                  <a:lnTo>
                    <a:pt x="3170" y="6093"/>
                  </a:lnTo>
                  <a:lnTo>
                    <a:pt x="2923" y="5261"/>
                  </a:lnTo>
                  <a:lnTo>
                    <a:pt x="2653" y="4429"/>
                  </a:lnTo>
                  <a:lnTo>
                    <a:pt x="2361" y="3620"/>
                  </a:lnTo>
                  <a:lnTo>
                    <a:pt x="1754" y="1979"/>
                  </a:lnTo>
                  <a:lnTo>
                    <a:pt x="1147" y="338"/>
                  </a:lnTo>
                  <a:lnTo>
                    <a:pt x="1080" y="226"/>
                  </a:lnTo>
                  <a:lnTo>
                    <a:pt x="990" y="136"/>
                  </a:lnTo>
                  <a:lnTo>
                    <a:pt x="900" y="68"/>
                  </a:lnTo>
                  <a:lnTo>
                    <a:pt x="810" y="23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4122425" y="1617775"/>
              <a:ext cx="60725" cy="158500"/>
            </a:xfrm>
            <a:custGeom>
              <a:avLst/>
              <a:gdLst/>
              <a:ahLst/>
              <a:cxnLst/>
              <a:rect l="l" t="t" r="r" b="b"/>
              <a:pathLst>
                <a:path w="2429" h="6340" extrusionOk="0">
                  <a:moveTo>
                    <a:pt x="495" y="0"/>
                  </a:moveTo>
                  <a:lnTo>
                    <a:pt x="383" y="45"/>
                  </a:lnTo>
                  <a:lnTo>
                    <a:pt x="293" y="90"/>
                  </a:lnTo>
                  <a:lnTo>
                    <a:pt x="203" y="158"/>
                  </a:lnTo>
                  <a:lnTo>
                    <a:pt x="113" y="247"/>
                  </a:lnTo>
                  <a:lnTo>
                    <a:pt x="68" y="360"/>
                  </a:lnTo>
                  <a:lnTo>
                    <a:pt x="23" y="472"/>
                  </a:lnTo>
                  <a:lnTo>
                    <a:pt x="1" y="585"/>
                  </a:lnTo>
                  <a:lnTo>
                    <a:pt x="23" y="742"/>
                  </a:lnTo>
                  <a:lnTo>
                    <a:pt x="271" y="2046"/>
                  </a:lnTo>
                  <a:lnTo>
                    <a:pt x="518" y="3327"/>
                  </a:lnTo>
                  <a:lnTo>
                    <a:pt x="675" y="3979"/>
                  </a:lnTo>
                  <a:lnTo>
                    <a:pt x="833" y="4631"/>
                  </a:lnTo>
                  <a:lnTo>
                    <a:pt x="990" y="5260"/>
                  </a:lnTo>
                  <a:lnTo>
                    <a:pt x="1192" y="5890"/>
                  </a:lnTo>
                  <a:lnTo>
                    <a:pt x="1237" y="6025"/>
                  </a:lnTo>
                  <a:lnTo>
                    <a:pt x="1305" y="6137"/>
                  </a:lnTo>
                  <a:lnTo>
                    <a:pt x="1395" y="6227"/>
                  </a:lnTo>
                  <a:lnTo>
                    <a:pt x="1507" y="6272"/>
                  </a:lnTo>
                  <a:lnTo>
                    <a:pt x="1619" y="6317"/>
                  </a:lnTo>
                  <a:lnTo>
                    <a:pt x="1732" y="6339"/>
                  </a:lnTo>
                  <a:lnTo>
                    <a:pt x="1844" y="6339"/>
                  </a:lnTo>
                  <a:lnTo>
                    <a:pt x="1957" y="6317"/>
                  </a:lnTo>
                  <a:lnTo>
                    <a:pt x="2069" y="6294"/>
                  </a:lnTo>
                  <a:lnTo>
                    <a:pt x="2181" y="6249"/>
                  </a:lnTo>
                  <a:lnTo>
                    <a:pt x="2271" y="6182"/>
                  </a:lnTo>
                  <a:lnTo>
                    <a:pt x="2339" y="6092"/>
                  </a:lnTo>
                  <a:lnTo>
                    <a:pt x="2384" y="6002"/>
                  </a:lnTo>
                  <a:lnTo>
                    <a:pt x="2429" y="5890"/>
                  </a:lnTo>
                  <a:lnTo>
                    <a:pt x="2429" y="5755"/>
                  </a:lnTo>
                  <a:lnTo>
                    <a:pt x="2384" y="5620"/>
                  </a:lnTo>
                  <a:lnTo>
                    <a:pt x="2204" y="4991"/>
                  </a:lnTo>
                  <a:lnTo>
                    <a:pt x="2024" y="4339"/>
                  </a:lnTo>
                  <a:lnTo>
                    <a:pt x="1889" y="3709"/>
                  </a:lnTo>
                  <a:lnTo>
                    <a:pt x="1732" y="3057"/>
                  </a:lnTo>
                  <a:lnTo>
                    <a:pt x="1462" y="1754"/>
                  </a:lnTo>
                  <a:lnTo>
                    <a:pt x="1215" y="450"/>
                  </a:lnTo>
                  <a:lnTo>
                    <a:pt x="1192" y="315"/>
                  </a:lnTo>
                  <a:lnTo>
                    <a:pt x="1125" y="202"/>
                  </a:lnTo>
                  <a:lnTo>
                    <a:pt x="1035" y="135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168525" y="1983625"/>
              <a:ext cx="43850" cy="84875"/>
            </a:xfrm>
            <a:custGeom>
              <a:avLst/>
              <a:gdLst/>
              <a:ahLst/>
              <a:cxnLst/>
              <a:rect l="l" t="t" r="r" b="b"/>
              <a:pathLst>
                <a:path w="1754" h="3395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67"/>
                  </a:lnTo>
                  <a:lnTo>
                    <a:pt x="270" y="112"/>
                  </a:lnTo>
                  <a:lnTo>
                    <a:pt x="180" y="180"/>
                  </a:lnTo>
                  <a:lnTo>
                    <a:pt x="90" y="270"/>
                  </a:lnTo>
                  <a:lnTo>
                    <a:pt x="45" y="360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540" y="2922"/>
                  </a:lnTo>
                  <a:lnTo>
                    <a:pt x="585" y="3057"/>
                  </a:lnTo>
                  <a:lnTo>
                    <a:pt x="652" y="3170"/>
                  </a:lnTo>
                  <a:lnTo>
                    <a:pt x="742" y="3259"/>
                  </a:lnTo>
                  <a:lnTo>
                    <a:pt x="832" y="3327"/>
                  </a:lnTo>
                  <a:lnTo>
                    <a:pt x="944" y="3372"/>
                  </a:lnTo>
                  <a:lnTo>
                    <a:pt x="1057" y="3394"/>
                  </a:lnTo>
                  <a:lnTo>
                    <a:pt x="1169" y="3394"/>
                  </a:lnTo>
                  <a:lnTo>
                    <a:pt x="1281" y="3372"/>
                  </a:lnTo>
                  <a:lnTo>
                    <a:pt x="1394" y="3349"/>
                  </a:lnTo>
                  <a:lnTo>
                    <a:pt x="1484" y="3282"/>
                  </a:lnTo>
                  <a:lnTo>
                    <a:pt x="1596" y="3215"/>
                  </a:lnTo>
                  <a:lnTo>
                    <a:pt x="1664" y="3147"/>
                  </a:lnTo>
                  <a:lnTo>
                    <a:pt x="1709" y="3035"/>
                  </a:lnTo>
                  <a:lnTo>
                    <a:pt x="1753" y="2922"/>
                  </a:lnTo>
                  <a:lnTo>
                    <a:pt x="1753" y="2787"/>
                  </a:lnTo>
                  <a:lnTo>
                    <a:pt x="1753" y="2653"/>
                  </a:lnTo>
                  <a:lnTo>
                    <a:pt x="1214" y="472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34" y="135"/>
                  </a:lnTo>
                  <a:lnTo>
                    <a:pt x="922" y="67"/>
                  </a:lnTo>
                  <a:lnTo>
                    <a:pt x="83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554025" y="2198300"/>
              <a:ext cx="59025" cy="107925"/>
            </a:xfrm>
            <a:custGeom>
              <a:avLst/>
              <a:gdLst/>
              <a:ahLst/>
              <a:cxnLst/>
              <a:rect l="l" t="t" r="r" b="b"/>
              <a:pathLst>
                <a:path w="2361" h="4317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45"/>
                  </a:lnTo>
                  <a:lnTo>
                    <a:pt x="248" y="90"/>
                  </a:lnTo>
                  <a:lnTo>
                    <a:pt x="158" y="157"/>
                  </a:lnTo>
                  <a:lnTo>
                    <a:pt x="91" y="247"/>
                  </a:lnTo>
                  <a:lnTo>
                    <a:pt x="46" y="360"/>
                  </a:lnTo>
                  <a:lnTo>
                    <a:pt x="1" y="472"/>
                  </a:lnTo>
                  <a:lnTo>
                    <a:pt x="1" y="584"/>
                  </a:lnTo>
                  <a:lnTo>
                    <a:pt x="23" y="719"/>
                  </a:lnTo>
                  <a:lnTo>
                    <a:pt x="270" y="1529"/>
                  </a:lnTo>
                  <a:lnTo>
                    <a:pt x="540" y="2315"/>
                  </a:lnTo>
                  <a:lnTo>
                    <a:pt x="1125" y="3866"/>
                  </a:lnTo>
                  <a:lnTo>
                    <a:pt x="1192" y="4001"/>
                  </a:lnTo>
                  <a:lnTo>
                    <a:pt x="1260" y="4114"/>
                  </a:lnTo>
                  <a:lnTo>
                    <a:pt x="1349" y="4181"/>
                  </a:lnTo>
                  <a:lnTo>
                    <a:pt x="1462" y="4249"/>
                  </a:lnTo>
                  <a:lnTo>
                    <a:pt x="1574" y="4294"/>
                  </a:lnTo>
                  <a:lnTo>
                    <a:pt x="1687" y="4316"/>
                  </a:lnTo>
                  <a:lnTo>
                    <a:pt x="1822" y="4316"/>
                  </a:lnTo>
                  <a:lnTo>
                    <a:pt x="1934" y="4294"/>
                  </a:lnTo>
                  <a:lnTo>
                    <a:pt x="2046" y="4249"/>
                  </a:lnTo>
                  <a:lnTo>
                    <a:pt x="2136" y="4204"/>
                  </a:lnTo>
                  <a:lnTo>
                    <a:pt x="2226" y="4136"/>
                  </a:lnTo>
                  <a:lnTo>
                    <a:pt x="2294" y="4069"/>
                  </a:lnTo>
                  <a:lnTo>
                    <a:pt x="2339" y="3956"/>
                  </a:lnTo>
                  <a:lnTo>
                    <a:pt x="2361" y="3844"/>
                  </a:lnTo>
                  <a:lnTo>
                    <a:pt x="2361" y="3732"/>
                  </a:lnTo>
                  <a:lnTo>
                    <a:pt x="2339" y="3597"/>
                  </a:lnTo>
                  <a:lnTo>
                    <a:pt x="1754" y="2023"/>
                  </a:lnTo>
                  <a:lnTo>
                    <a:pt x="1484" y="1236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02"/>
                  </a:lnTo>
                  <a:lnTo>
                    <a:pt x="1012" y="135"/>
                  </a:lnTo>
                  <a:lnTo>
                    <a:pt x="922" y="67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300500" y="1218200"/>
              <a:ext cx="796925" cy="1893900"/>
            </a:xfrm>
            <a:custGeom>
              <a:avLst/>
              <a:gdLst/>
              <a:ahLst/>
              <a:cxnLst/>
              <a:rect l="l" t="t" r="r" b="b"/>
              <a:pathLst>
                <a:path w="31877" h="75756" extrusionOk="0">
                  <a:moveTo>
                    <a:pt x="24930" y="1"/>
                  </a:moveTo>
                  <a:lnTo>
                    <a:pt x="24436" y="45"/>
                  </a:lnTo>
                  <a:lnTo>
                    <a:pt x="23941" y="135"/>
                  </a:lnTo>
                  <a:lnTo>
                    <a:pt x="23446" y="270"/>
                  </a:lnTo>
                  <a:lnTo>
                    <a:pt x="22974" y="428"/>
                  </a:lnTo>
                  <a:lnTo>
                    <a:pt x="22502" y="652"/>
                  </a:lnTo>
                  <a:lnTo>
                    <a:pt x="22053" y="900"/>
                  </a:lnTo>
                  <a:lnTo>
                    <a:pt x="21581" y="1169"/>
                  </a:lnTo>
                  <a:lnTo>
                    <a:pt x="21131" y="1484"/>
                  </a:lnTo>
                  <a:lnTo>
                    <a:pt x="20704" y="1821"/>
                  </a:lnTo>
                  <a:lnTo>
                    <a:pt x="20277" y="2203"/>
                  </a:lnTo>
                  <a:lnTo>
                    <a:pt x="19850" y="2586"/>
                  </a:lnTo>
                  <a:lnTo>
                    <a:pt x="19423" y="2990"/>
                  </a:lnTo>
                  <a:lnTo>
                    <a:pt x="19041" y="3417"/>
                  </a:lnTo>
                  <a:lnTo>
                    <a:pt x="18636" y="3844"/>
                  </a:lnTo>
                  <a:lnTo>
                    <a:pt x="18254" y="4294"/>
                  </a:lnTo>
                  <a:lnTo>
                    <a:pt x="17894" y="4744"/>
                  </a:lnTo>
                  <a:lnTo>
                    <a:pt x="17197" y="5665"/>
                  </a:lnTo>
                  <a:lnTo>
                    <a:pt x="16545" y="6609"/>
                  </a:lnTo>
                  <a:lnTo>
                    <a:pt x="15939" y="7509"/>
                  </a:lnTo>
                  <a:lnTo>
                    <a:pt x="15421" y="8385"/>
                  </a:lnTo>
                  <a:lnTo>
                    <a:pt x="14949" y="9194"/>
                  </a:lnTo>
                  <a:lnTo>
                    <a:pt x="14522" y="9914"/>
                  </a:lnTo>
                  <a:lnTo>
                    <a:pt x="13668" y="11532"/>
                  </a:lnTo>
                  <a:lnTo>
                    <a:pt x="12836" y="13173"/>
                  </a:lnTo>
                  <a:lnTo>
                    <a:pt x="12027" y="14837"/>
                  </a:lnTo>
                  <a:lnTo>
                    <a:pt x="11263" y="16523"/>
                  </a:lnTo>
                  <a:lnTo>
                    <a:pt x="10521" y="18254"/>
                  </a:lnTo>
                  <a:lnTo>
                    <a:pt x="9824" y="19984"/>
                  </a:lnTo>
                  <a:lnTo>
                    <a:pt x="9150" y="21738"/>
                  </a:lnTo>
                  <a:lnTo>
                    <a:pt x="8498" y="23514"/>
                  </a:lnTo>
                  <a:lnTo>
                    <a:pt x="7869" y="25289"/>
                  </a:lnTo>
                  <a:lnTo>
                    <a:pt x="7284" y="27065"/>
                  </a:lnTo>
                  <a:lnTo>
                    <a:pt x="6722" y="28841"/>
                  </a:lnTo>
                  <a:lnTo>
                    <a:pt x="6160" y="30640"/>
                  </a:lnTo>
                  <a:lnTo>
                    <a:pt x="5643" y="32438"/>
                  </a:lnTo>
                  <a:lnTo>
                    <a:pt x="5149" y="34214"/>
                  </a:lnTo>
                  <a:lnTo>
                    <a:pt x="4654" y="35990"/>
                  </a:lnTo>
                  <a:lnTo>
                    <a:pt x="4182" y="37765"/>
                  </a:lnTo>
                  <a:lnTo>
                    <a:pt x="3710" y="39699"/>
                  </a:lnTo>
                  <a:lnTo>
                    <a:pt x="3283" y="41654"/>
                  </a:lnTo>
                  <a:lnTo>
                    <a:pt x="2878" y="43610"/>
                  </a:lnTo>
                  <a:lnTo>
                    <a:pt x="2519" y="45566"/>
                  </a:lnTo>
                  <a:lnTo>
                    <a:pt x="2204" y="47544"/>
                  </a:lnTo>
                  <a:lnTo>
                    <a:pt x="1889" y="49522"/>
                  </a:lnTo>
                  <a:lnTo>
                    <a:pt x="1619" y="51500"/>
                  </a:lnTo>
                  <a:lnTo>
                    <a:pt x="1350" y="53478"/>
                  </a:lnTo>
                  <a:lnTo>
                    <a:pt x="878" y="57277"/>
                  </a:lnTo>
                  <a:lnTo>
                    <a:pt x="630" y="59165"/>
                  </a:lnTo>
                  <a:lnTo>
                    <a:pt x="428" y="61076"/>
                  </a:lnTo>
                  <a:lnTo>
                    <a:pt x="248" y="62987"/>
                  </a:lnTo>
                  <a:lnTo>
                    <a:pt x="113" y="64898"/>
                  </a:lnTo>
                  <a:lnTo>
                    <a:pt x="46" y="65864"/>
                  </a:lnTo>
                  <a:lnTo>
                    <a:pt x="23" y="66808"/>
                  </a:lnTo>
                  <a:lnTo>
                    <a:pt x="1" y="67775"/>
                  </a:lnTo>
                  <a:lnTo>
                    <a:pt x="1" y="68742"/>
                  </a:lnTo>
                  <a:lnTo>
                    <a:pt x="23" y="69236"/>
                  </a:lnTo>
                  <a:lnTo>
                    <a:pt x="46" y="69731"/>
                  </a:lnTo>
                  <a:lnTo>
                    <a:pt x="136" y="70697"/>
                  </a:lnTo>
                  <a:lnTo>
                    <a:pt x="248" y="71574"/>
                  </a:lnTo>
                  <a:lnTo>
                    <a:pt x="406" y="72383"/>
                  </a:lnTo>
                  <a:lnTo>
                    <a:pt x="608" y="73058"/>
                  </a:lnTo>
                  <a:lnTo>
                    <a:pt x="698" y="73372"/>
                  </a:lnTo>
                  <a:lnTo>
                    <a:pt x="810" y="73642"/>
                  </a:lnTo>
                  <a:lnTo>
                    <a:pt x="923" y="73889"/>
                  </a:lnTo>
                  <a:lnTo>
                    <a:pt x="1035" y="74092"/>
                  </a:lnTo>
                  <a:lnTo>
                    <a:pt x="1125" y="74271"/>
                  </a:lnTo>
                  <a:lnTo>
                    <a:pt x="1237" y="74406"/>
                  </a:lnTo>
                  <a:lnTo>
                    <a:pt x="1350" y="74496"/>
                  </a:lnTo>
                  <a:lnTo>
                    <a:pt x="1462" y="74564"/>
                  </a:lnTo>
                  <a:lnTo>
                    <a:pt x="1777" y="74743"/>
                  </a:lnTo>
                  <a:lnTo>
                    <a:pt x="2181" y="74901"/>
                  </a:lnTo>
                  <a:lnTo>
                    <a:pt x="2676" y="75036"/>
                  </a:lnTo>
                  <a:lnTo>
                    <a:pt x="3238" y="75171"/>
                  </a:lnTo>
                  <a:lnTo>
                    <a:pt x="3867" y="75283"/>
                  </a:lnTo>
                  <a:lnTo>
                    <a:pt x="4564" y="75395"/>
                  </a:lnTo>
                  <a:lnTo>
                    <a:pt x="5306" y="75508"/>
                  </a:lnTo>
                  <a:lnTo>
                    <a:pt x="6115" y="75575"/>
                  </a:lnTo>
                  <a:lnTo>
                    <a:pt x="6947" y="75643"/>
                  </a:lnTo>
                  <a:lnTo>
                    <a:pt x="7824" y="75710"/>
                  </a:lnTo>
                  <a:lnTo>
                    <a:pt x="8745" y="75733"/>
                  </a:lnTo>
                  <a:lnTo>
                    <a:pt x="9667" y="75755"/>
                  </a:lnTo>
                  <a:lnTo>
                    <a:pt x="10589" y="75755"/>
                  </a:lnTo>
                  <a:lnTo>
                    <a:pt x="11555" y="75733"/>
                  </a:lnTo>
                  <a:lnTo>
                    <a:pt x="12499" y="75710"/>
                  </a:lnTo>
                  <a:lnTo>
                    <a:pt x="13443" y="75643"/>
                  </a:lnTo>
                  <a:lnTo>
                    <a:pt x="14365" y="75553"/>
                  </a:lnTo>
                  <a:lnTo>
                    <a:pt x="15287" y="75463"/>
                  </a:lnTo>
                  <a:lnTo>
                    <a:pt x="16163" y="75328"/>
                  </a:lnTo>
                  <a:lnTo>
                    <a:pt x="17017" y="75171"/>
                  </a:lnTo>
                  <a:lnTo>
                    <a:pt x="17827" y="74991"/>
                  </a:lnTo>
                  <a:lnTo>
                    <a:pt x="18591" y="74788"/>
                  </a:lnTo>
                  <a:lnTo>
                    <a:pt x="19310" y="74541"/>
                  </a:lnTo>
                  <a:lnTo>
                    <a:pt x="19962" y="74294"/>
                  </a:lnTo>
                  <a:lnTo>
                    <a:pt x="20254" y="74137"/>
                  </a:lnTo>
                  <a:lnTo>
                    <a:pt x="20547" y="74002"/>
                  </a:lnTo>
                  <a:lnTo>
                    <a:pt x="20816" y="73844"/>
                  </a:lnTo>
                  <a:lnTo>
                    <a:pt x="21064" y="73664"/>
                  </a:lnTo>
                  <a:lnTo>
                    <a:pt x="21289" y="73507"/>
                  </a:lnTo>
                  <a:lnTo>
                    <a:pt x="21491" y="73327"/>
                  </a:lnTo>
                  <a:lnTo>
                    <a:pt x="21671" y="73125"/>
                  </a:lnTo>
                  <a:lnTo>
                    <a:pt x="21828" y="72923"/>
                  </a:lnTo>
                  <a:lnTo>
                    <a:pt x="21963" y="72720"/>
                  </a:lnTo>
                  <a:lnTo>
                    <a:pt x="22075" y="72518"/>
                  </a:lnTo>
                  <a:lnTo>
                    <a:pt x="22165" y="72293"/>
                  </a:lnTo>
                  <a:lnTo>
                    <a:pt x="22233" y="72068"/>
                  </a:lnTo>
                  <a:lnTo>
                    <a:pt x="22255" y="71821"/>
                  </a:lnTo>
                  <a:lnTo>
                    <a:pt x="22278" y="71574"/>
                  </a:lnTo>
                  <a:lnTo>
                    <a:pt x="22233" y="69843"/>
                  </a:lnTo>
                  <a:lnTo>
                    <a:pt x="22255" y="68135"/>
                  </a:lnTo>
                  <a:lnTo>
                    <a:pt x="22300" y="66426"/>
                  </a:lnTo>
                  <a:lnTo>
                    <a:pt x="22390" y="64740"/>
                  </a:lnTo>
                  <a:lnTo>
                    <a:pt x="22525" y="63054"/>
                  </a:lnTo>
                  <a:lnTo>
                    <a:pt x="22682" y="61368"/>
                  </a:lnTo>
                  <a:lnTo>
                    <a:pt x="22885" y="59705"/>
                  </a:lnTo>
                  <a:lnTo>
                    <a:pt x="23109" y="58042"/>
                  </a:lnTo>
                  <a:lnTo>
                    <a:pt x="23379" y="56401"/>
                  </a:lnTo>
                  <a:lnTo>
                    <a:pt x="23671" y="54737"/>
                  </a:lnTo>
                  <a:lnTo>
                    <a:pt x="24008" y="53096"/>
                  </a:lnTo>
                  <a:lnTo>
                    <a:pt x="24346" y="51433"/>
                  </a:lnTo>
                  <a:lnTo>
                    <a:pt x="24728" y="49792"/>
                  </a:lnTo>
                  <a:lnTo>
                    <a:pt x="25132" y="48128"/>
                  </a:lnTo>
                  <a:lnTo>
                    <a:pt x="25582" y="46465"/>
                  </a:lnTo>
                  <a:lnTo>
                    <a:pt x="26032" y="44801"/>
                  </a:lnTo>
                  <a:lnTo>
                    <a:pt x="26279" y="43835"/>
                  </a:lnTo>
                  <a:lnTo>
                    <a:pt x="26571" y="42598"/>
                  </a:lnTo>
                  <a:lnTo>
                    <a:pt x="27290" y="39474"/>
                  </a:lnTo>
                  <a:lnTo>
                    <a:pt x="28077" y="35742"/>
                  </a:lnTo>
                  <a:lnTo>
                    <a:pt x="28886" y="31674"/>
                  </a:lnTo>
                  <a:lnTo>
                    <a:pt x="29696" y="27605"/>
                  </a:lnTo>
                  <a:lnTo>
                    <a:pt x="30393" y="23851"/>
                  </a:lnTo>
                  <a:lnTo>
                    <a:pt x="30954" y="20704"/>
                  </a:lnTo>
                  <a:lnTo>
                    <a:pt x="31157" y="19467"/>
                  </a:lnTo>
                  <a:lnTo>
                    <a:pt x="31292" y="18478"/>
                  </a:lnTo>
                  <a:lnTo>
                    <a:pt x="31427" y="17399"/>
                  </a:lnTo>
                  <a:lnTo>
                    <a:pt x="31584" y="16230"/>
                  </a:lnTo>
                  <a:lnTo>
                    <a:pt x="31696" y="14994"/>
                  </a:lnTo>
                  <a:lnTo>
                    <a:pt x="31809" y="13690"/>
                  </a:lnTo>
                  <a:lnTo>
                    <a:pt x="31854" y="12342"/>
                  </a:lnTo>
                  <a:lnTo>
                    <a:pt x="31876" y="11667"/>
                  </a:lnTo>
                  <a:lnTo>
                    <a:pt x="31876" y="10970"/>
                  </a:lnTo>
                  <a:lnTo>
                    <a:pt x="31854" y="10296"/>
                  </a:lnTo>
                  <a:lnTo>
                    <a:pt x="31831" y="9622"/>
                  </a:lnTo>
                  <a:lnTo>
                    <a:pt x="31786" y="8947"/>
                  </a:lnTo>
                  <a:lnTo>
                    <a:pt x="31719" y="8273"/>
                  </a:lnTo>
                  <a:lnTo>
                    <a:pt x="31629" y="7598"/>
                  </a:lnTo>
                  <a:lnTo>
                    <a:pt x="31516" y="6969"/>
                  </a:lnTo>
                  <a:lnTo>
                    <a:pt x="31404" y="6317"/>
                  </a:lnTo>
                  <a:lnTo>
                    <a:pt x="31247" y="5710"/>
                  </a:lnTo>
                  <a:lnTo>
                    <a:pt x="31067" y="5103"/>
                  </a:lnTo>
                  <a:lnTo>
                    <a:pt x="30842" y="4519"/>
                  </a:lnTo>
                  <a:lnTo>
                    <a:pt x="30617" y="3957"/>
                  </a:lnTo>
                  <a:lnTo>
                    <a:pt x="30348" y="3440"/>
                  </a:lnTo>
                  <a:lnTo>
                    <a:pt x="30055" y="2923"/>
                  </a:lnTo>
                  <a:lnTo>
                    <a:pt x="29718" y="2451"/>
                  </a:lnTo>
                  <a:lnTo>
                    <a:pt x="29358" y="2001"/>
                  </a:lnTo>
                  <a:lnTo>
                    <a:pt x="28954" y="1597"/>
                  </a:lnTo>
                  <a:lnTo>
                    <a:pt x="28504" y="1214"/>
                  </a:lnTo>
                  <a:lnTo>
                    <a:pt x="28279" y="1057"/>
                  </a:lnTo>
                  <a:lnTo>
                    <a:pt x="28032" y="900"/>
                  </a:lnTo>
                  <a:lnTo>
                    <a:pt x="27785" y="742"/>
                  </a:lnTo>
                  <a:lnTo>
                    <a:pt x="27515" y="607"/>
                  </a:lnTo>
                  <a:lnTo>
                    <a:pt x="27245" y="473"/>
                  </a:lnTo>
                  <a:lnTo>
                    <a:pt x="26953" y="360"/>
                  </a:lnTo>
                  <a:lnTo>
                    <a:pt x="26706" y="248"/>
                  </a:lnTo>
                  <a:lnTo>
                    <a:pt x="26436" y="180"/>
                  </a:lnTo>
                  <a:lnTo>
                    <a:pt x="26189" y="113"/>
                  </a:lnTo>
                  <a:lnTo>
                    <a:pt x="25942" y="68"/>
                  </a:lnTo>
                  <a:lnTo>
                    <a:pt x="2542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480900" y="1219875"/>
              <a:ext cx="497375" cy="1891650"/>
            </a:xfrm>
            <a:custGeom>
              <a:avLst/>
              <a:gdLst/>
              <a:ahLst/>
              <a:cxnLst/>
              <a:rect l="l" t="t" r="r" b="b"/>
              <a:pathLst>
                <a:path w="19895" h="75666" extrusionOk="0">
                  <a:moveTo>
                    <a:pt x="18681" y="1"/>
                  </a:moveTo>
                  <a:lnTo>
                    <a:pt x="18209" y="1125"/>
                  </a:lnTo>
                  <a:lnTo>
                    <a:pt x="17692" y="2226"/>
                  </a:lnTo>
                  <a:lnTo>
                    <a:pt x="17197" y="3350"/>
                  </a:lnTo>
                  <a:lnTo>
                    <a:pt x="16725" y="4474"/>
                  </a:lnTo>
                  <a:lnTo>
                    <a:pt x="16230" y="5711"/>
                  </a:lnTo>
                  <a:lnTo>
                    <a:pt x="15781" y="6969"/>
                  </a:lnTo>
                  <a:lnTo>
                    <a:pt x="15331" y="8228"/>
                  </a:lnTo>
                  <a:lnTo>
                    <a:pt x="14927" y="9487"/>
                  </a:lnTo>
                  <a:lnTo>
                    <a:pt x="14117" y="12050"/>
                  </a:lnTo>
                  <a:lnTo>
                    <a:pt x="13353" y="14590"/>
                  </a:lnTo>
                  <a:lnTo>
                    <a:pt x="12499" y="17400"/>
                  </a:lnTo>
                  <a:lnTo>
                    <a:pt x="11645" y="20210"/>
                  </a:lnTo>
                  <a:lnTo>
                    <a:pt x="10836" y="23042"/>
                  </a:lnTo>
                  <a:lnTo>
                    <a:pt x="10049" y="25852"/>
                  </a:lnTo>
                  <a:lnTo>
                    <a:pt x="9262" y="28707"/>
                  </a:lnTo>
                  <a:lnTo>
                    <a:pt x="8520" y="31539"/>
                  </a:lnTo>
                  <a:lnTo>
                    <a:pt x="7801" y="34394"/>
                  </a:lnTo>
                  <a:lnTo>
                    <a:pt x="7104" y="37249"/>
                  </a:lnTo>
                  <a:lnTo>
                    <a:pt x="5688" y="43273"/>
                  </a:lnTo>
                  <a:lnTo>
                    <a:pt x="5013" y="46285"/>
                  </a:lnTo>
                  <a:lnTo>
                    <a:pt x="4339" y="49298"/>
                  </a:lnTo>
                  <a:lnTo>
                    <a:pt x="3687" y="52332"/>
                  </a:lnTo>
                  <a:lnTo>
                    <a:pt x="3080" y="55367"/>
                  </a:lnTo>
                  <a:lnTo>
                    <a:pt x="2496" y="58402"/>
                  </a:lnTo>
                  <a:lnTo>
                    <a:pt x="1934" y="61436"/>
                  </a:lnTo>
                  <a:lnTo>
                    <a:pt x="1642" y="63190"/>
                  </a:lnTo>
                  <a:lnTo>
                    <a:pt x="1372" y="64966"/>
                  </a:lnTo>
                  <a:lnTo>
                    <a:pt x="1125" y="66741"/>
                  </a:lnTo>
                  <a:lnTo>
                    <a:pt x="877" y="68517"/>
                  </a:lnTo>
                  <a:lnTo>
                    <a:pt x="428" y="72046"/>
                  </a:lnTo>
                  <a:lnTo>
                    <a:pt x="1" y="75598"/>
                  </a:lnTo>
                  <a:lnTo>
                    <a:pt x="1215" y="75666"/>
                  </a:lnTo>
                  <a:lnTo>
                    <a:pt x="1664" y="72024"/>
                  </a:lnTo>
                  <a:lnTo>
                    <a:pt x="2136" y="68405"/>
                  </a:lnTo>
                  <a:lnTo>
                    <a:pt x="2383" y="66584"/>
                  </a:lnTo>
                  <a:lnTo>
                    <a:pt x="2653" y="64786"/>
                  </a:lnTo>
                  <a:lnTo>
                    <a:pt x="2923" y="62965"/>
                  </a:lnTo>
                  <a:lnTo>
                    <a:pt x="3238" y="61167"/>
                  </a:lnTo>
                  <a:lnTo>
                    <a:pt x="3777" y="58199"/>
                  </a:lnTo>
                  <a:lnTo>
                    <a:pt x="4362" y="55255"/>
                  </a:lnTo>
                  <a:lnTo>
                    <a:pt x="4969" y="52287"/>
                  </a:lnTo>
                  <a:lnTo>
                    <a:pt x="5598" y="49343"/>
                  </a:lnTo>
                  <a:lnTo>
                    <a:pt x="6250" y="46398"/>
                  </a:lnTo>
                  <a:lnTo>
                    <a:pt x="6924" y="43453"/>
                  </a:lnTo>
                  <a:lnTo>
                    <a:pt x="8295" y="37586"/>
                  </a:lnTo>
                  <a:lnTo>
                    <a:pt x="9015" y="34664"/>
                  </a:lnTo>
                  <a:lnTo>
                    <a:pt x="9757" y="31741"/>
                  </a:lnTo>
                  <a:lnTo>
                    <a:pt x="10521" y="28819"/>
                  </a:lnTo>
                  <a:lnTo>
                    <a:pt x="11308" y="25919"/>
                  </a:lnTo>
                  <a:lnTo>
                    <a:pt x="12117" y="23020"/>
                  </a:lnTo>
                  <a:lnTo>
                    <a:pt x="12971" y="20120"/>
                  </a:lnTo>
                  <a:lnTo>
                    <a:pt x="13825" y="17242"/>
                  </a:lnTo>
                  <a:lnTo>
                    <a:pt x="14702" y="14365"/>
                  </a:lnTo>
                  <a:lnTo>
                    <a:pt x="15601" y="11533"/>
                  </a:lnTo>
                  <a:lnTo>
                    <a:pt x="16051" y="10139"/>
                  </a:lnTo>
                  <a:lnTo>
                    <a:pt x="16500" y="8745"/>
                  </a:lnTo>
                  <a:lnTo>
                    <a:pt x="16995" y="7352"/>
                  </a:lnTo>
                  <a:lnTo>
                    <a:pt x="17489" y="5958"/>
                  </a:lnTo>
                  <a:lnTo>
                    <a:pt x="18051" y="4587"/>
                  </a:lnTo>
                  <a:lnTo>
                    <a:pt x="18613" y="3238"/>
                  </a:lnTo>
                  <a:lnTo>
                    <a:pt x="19265" y="1777"/>
                  </a:lnTo>
                  <a:lnTo>
                    <a:pt x="19895" y="338"/>
                  </a:lnTo>
                  <a:lnTo>
                    <a:pt x="19737" y="271"/>
                  </a:lnTo>
                  <a:lnTo>
                    <a:pt x="19467" y="181"/>
                  </a:lnTo>
                  <a:lnTo>
                    <a:pt x="19220" y="113"/>
                  </a:lnTo>
                  <a:lnTo>
                    <a:pt x="18950" y="46"/>
                  </a:lnTo>
                  <a:lnTo>
                    <a:pt x="18681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563525" y="2992925"/>
              <a:ext cx="34850" cy="65775"/>
            </a:xfrm>
            <a:custGeom>
              <a:avLst/>
              <a:gdLst/>
              <a:ahLst/>
              <a:cxnLst/>
              <a:rect l="l" t="t" r="r" b="b"/>
              <a:pathLst>
                <a:path w="1394" h="2631" extrusionOk="0">
                  <a:moveTo>
                    <a:pt x="787" y="0"/>
                  </a:moveTo>
                  <a:lnTo>
                    <a:pt x="652" y="23"/>
                  </a:lnTo>
                  <a:lnTo>
                    <a:pt x="540" y="68"/>
                  </a:lnTo>
                  <a:lnTo>
                    <a:pt x="427" y="113"/>
                  </a:lnTo>
                  <a:lnTo>
                    <a:pt x="360" y="203"/>
                  </a:lnTo>
                  <a:lnTo>
                    <a:pt x="270" y="293"/>
                  </a:lnTo>
                  <a:lnTo>
                    <a:pt x="225" y="383"/>
                  </a:lnTo>
                  <a:lnTo>
                    <a:pt x="180" y="495"/>
                  </a:lnTo>
                  <a:lnTo>
                    <a:pt x="157" y="630"/>
                  </a:lnTo>
                  <a:lnTo>
                    <a:pt x="0" y="2024"/>
                  </a:lnTo>
                  <a:lnTo>
                    <a:pt x="23" y="2136"/>
                  </a:lnTo>
                  <a:lnTo>
                    <a:pt x="45" y="2248"/>
                  </a:lnTo>
                  <a:lnTo>
                    <a:pt x="112" y="2361"/>
                  </a:lnTo>
                  <a:lnTo>
                    <a:pt x="180" y="2451"/>
                  </a:lnTo>
                  <a:lnTo>
                    <a:pt x="292" y="2541"/>
                  </a:lnTo>
                  <a:lnTo>
                    <a:pt x="405" y="2586"/>
                  </a:lnTo>
                  <a:lnTo>
                    <a:pt x="517" y="2631"/>
                  </a:lnTo>
                  <a:lnTo>
                    <a:pt x="764" y="2631"/>
                  </a:lnTo>
                  <a:lnTo>
                    <a:pt x="877" y="2586"/>
                  </a:lnTo>
                  <a:lnTo>
                    <a:pt x="967" y="2541"/>
                  </a:lnTo>
                  <a:lnTo>
                    <a:pt x="1057" y="2451"/>
                  </a:lnTo>
                  <a:lnTo>
                    <a:pt x="1124" y="2361"/>
                  </a:lnTo>
                  <a:lnTo>
                    <a:pt x="1191" y="2248"/>
                  </a:lnTo>
                  <a:lnTo>
                    <a:pt x="1214" y="2136"/>
                  </a:lnTo>
                  <a:lnTo>
                    <a:pt x="1236" y="2024"/>
                  </a:lnTo>
                  <a:lnTo>
                    <a:pt x="1394" y="630"/>
                  </a:lnTo>
                  <a:lnTo>
                    <a:pt x="1394" y="495"/>
                  </a:lnTo>
                  <a:lnTo>
                    <a:pt x="1371" y="383"/>
                  </a:lnTo>
                  <a:lnTo>
                    <a:pt x="1304" y="293"/>
                  </a:lnTo>
                  <a:lnTo>
                    <a:pt x="1214" y="180"/>
                  </a:lnTo>
                  <a:lnTo>
                    <a:pt x="1124" y="113"/>
                  </a:lnTo>
                  <a:lnTo>
                    <a:pt x="1012" y="68"/>
                  </a:lnTo>
                  <a:lnTo>
                    <a:pt x="899" y="23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684900" y="2747350"/>
              <a:ext cx="36000" cy="151175"/>
            </a:xfrm>
            <a:custGeom>
              <a:avLst/>
              <a:gdLst/>
              <a:ahLst/>
              <a:cxnLst/>
              <a:rect l="l" t="t" r="r" b="b"/>
              <a:pathLst>
                <a:path w="1440" h="6047" extrusionOk="0">
                  <a:moveTo>
                    <a:pt x="473" y="0"/>
                  </a:moveTo>
                  <a:lnTo>
                    <a:pt x="360" y="45"/>
                  </a:lnTo>
                  <a:lnTo>
                    <a:pt x="270" y="90"/>
                  </a:lnTo>
                  <a:lnTo>
                    <a:pt x="180" y="157"/>
                  </a:lnTo>
                  <a:lnTo>
                    <a:pt x="90" y="225"/>
                  </a:lnTo>
                  <a:lnTo>
                    <a:pt x="45" y="337"/>
                  </a:lnTo>
                  <a:lnTo>
                    <a:pt x="1" y="450"/>
                  </a:lnTo>
                  <a:lnTo>
                    <a:pt x="1" y="585"/>
                  </a:lnTo>
                  <a:lnTo>
                    <a:pt x="113" y="3012"/>
                  </a:lnTo>
                  <a:lnTo>
                    <a:pt x="203" y="5440"/>
                  </a:lnTo>
                  <a:lnTo>
                    <a:pt x="225" y="5575"/>
                  </a:lnTo>
                  <a:lnTo>
                    <a:pt x="270" y="5710"/>
                  </a:lnTo>
                  <a:lnTo>
                    <a:pt x="338" y="5800"/>
                  </a:lnTo>
                  <a:lnTo>
                    <a:pt x="428" y="5890"/>
                  </a:lnTo>
                  <a:lnTo>
                    <a:pt x="518" y="5957"/>
                  </a:lnTo>
                  <a:lnTo>
                    <a:pt x="607" y="6002"/>
                  </a:lnTo>
                  <a:lnTo>
                    <a:pt x="720" y="6024"/>
                  </a:lnTo>
                  <a:lnTo>
                    <a:pt x="855" y="6047"/>
                  </a:lnTo>
                  <a:lnTo>
                    <a:pt x="967" y="6024"/>
                  </a:lnTo>
                  <a:lnTo>
                    <a:pt x="1080" y="6002"/>
                  </a:lnTo>
                  <a:lnTo>
                    <a:pt x="1169" y="5957"/>
                  </a:lnTo>
                  <a:lnTo>
                    <a:pt x="1259" y="5890"/>
                  </a:lnTo>
                  <a:lnTo>
                    <a:pt x="1349" y="5800"/>
                  </a:lnTo>
                  <a:lnTo>
                    <a:pt x="1394" y="5710"/>
                  </a:lnTo>
                  <a:lnTo>
                    <a:pt x="1439" y="5575"/>
                  </a:lnTo>
                  <a:lnTo>
                    <a:pt x="1439" y="5440"/>
                  </a:lnTo>
                  <a:lnTo>
                    <a:pt x="1349" y="3012"/>
                  </a:lnTo>
                  <a:lnTo>
                    <a:pt x="1237" y="585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25"/>
                  </a:lnTo>
                  <a:lnTo>
                    <a:pt x="1035" y="157"/>
                  </a:lnTo>
                  <a:lnTo>
                    <a:pt x="922" y="90"/>
                  </a:lnTo>
                  <a:lnTo>
                    <a:pt x="832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705700" y="2538275"/>
              <a:ext cx="48350" cy="135475"/>
            </a:xfrm>
            <a:custGeom>
              <a:avLst/>
              <a:gdLst/>
              <a:ahLst/>
              <a:cxnLst/>
              <a:rect l="l" t="t" r="r" b="b"/>
              <a:pathLst>
                <a:path w="1934" h="5419" extrusionOk="0">
                  <a:moveTo>
                    <a:pt x="1102" y="1"/>
                  </a:moveTo>
                  <a:lnTo>
                    <a:pt x="989" y="46"/>
                  </a:lnTo>
                  <a:lnTo>
                    <a:pt x="899" y="113"/>
                  </a:lnTo>
                  <a:lnTo>
                    <a:pt x="832" y="203"/>
                  </a:lnTo>
                  <a:lnTo>
                    <a:pt x="765" y="293"/>
                  </a:lnTo>
                  <a:lnTo>
                    <a:pt x="742" y="428"/>
                  </a:lnTo>
                  <a:lnTo>
                    <a:pt x="652" y="990"/>
                  </a:lnTo>
                  <a:lnTo>
                    <a:pt x="540" y="1529"/>
                  </a:lnTo>
                  <a:lnTo>
                    <a:pt x="315" y="2631"/>
                  </a:lnTo>
                  <a:lnTo>
                    <a:pt x="225" y="3170"/>
                  </a:lnTo>
                  <a:lnTo>
                    <a:pt x="113" y="3732"/>
                  </a:lnTo>
                  <a:lnTo>
                    <a:pt x="45" y="4272"/>
                  </a:lnTo>
                  <a:lnTo>
                    <a:pt x="0" y="4834"/>
                  </a:lnTo>
                  <a:lnTo>
                    <a:pt x="0" y="4969"/>
                  </a:lnTo>
                  <a:lnTo>
                    <a:pt x="45" y="5104"/>
                  </a:lnTo>
                  <a:lnTo>
                    <a:pt x="90" y="5194"/>
                  </a:lnTo>
                  <a:lnTo>
                    <a:pt x="158" y="5283"/>
                  </a:lnTo>
                  <a:lnTo>
                    <a:pt x="248" y="5351"/>
                  </a:lnTo>
                  <a:lnTo>
                    <a:pt x="360" y="5396"/>
                  </a:lnTo>
                  <a:lnTo>
                    <a:pt x="472" y="5418"/>
                  </a:lnTo>
                  <a:lnTo>
                    <a:pt x="697" y="5418"/>
                  </a:lnTo>
                  <a:lnTo>
                    <a:pt x="809" y="5396"/>
                  </a:lnTo>
                  <a:lnTo>
                    <a:pt x="922" y="5351"/>
                  </a:lnTo>
                  <a:lnTo>
                    <a:pt x="1012" y="5283"/>
                  </a:lnTo>
                  <a:lnTo>
                    <a:pt x="1102" y="5194"/>
                  </a:lnTo>
                  <a:lnTo>
                    <a:pt x="1169" y="5081"/>
                  </a:lnTo>
                  <a:lnTo>
                    <a:pt x="1214" y="4969"/>
                  </a:lnTo>
                  <a:lnTo>
                    <a:pt x="1237" y="4834"/>
                  </a:lnTo>
                  <a:lnTo>
                    <a:pt x="1282" y="4317"/>
                  </a:lnTo>
                  <a:lnTo>
                    <a:pt x="1349" y="3800"/>
                  </a:lnTo>
                  <a:lnTo>
                    <a:pt x="1439" y="3305"/>
                  </a:lnTo>
                  <a:lnTo>
                    <a:pt x="1551" y="2788"/>
                  </a:lnTo>
                  <a:lnTo>
                    <a:pt x="1754" y="1777"/>
                  </a:lnTo>
                  <a:lnTo>
                    <a:pt x="1844" y="1282"/>
                  </a:lnTo>
                  <a:lnTo>
                    <a:pt x="1933" y="765"/>
                  </a:lnTo>
                  <a:lnTo>
                    <a:pt x="1933" y="630"/>
                  </a:lnTo>
                  <a:lnTo>
                    <a:pt x="1911" y="495"/>
                  </a:lnTo>
                  <a:lnTo>
                    <a:pt x="1866" y="383"/>
                  </a:lnTo>
                  <a:lnTo>
                    <a:pt x="1821" y="271"/>
                  </a:lnTo>
                  <a:lnTo>
                    <a:pt x="1731" y="181"/>
                  </a:lnTo>
                  <a:lnTo>
                    <a:pt x="1641" y="113"/>
                  </a:lnTo>
                  <a:lnTo>
                    <a:pt x="1529" y="46"/>
                  </a:lnTo>
                  <a:lnTo>
                    <a:pt x="1416" y="23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2801800" y="2336525"/>
              <a:ext cx="29800" cy="30950"/>
            </a:xfrm>
            <a:custGeom>
              <a:avLst/>
              <a:gdLst/>
              <a:ahLst/>
              <a:cxnLst/>
              <a:rect l="l" t="t" r="r" b="b"/>
              <a:pathLst>
                <a:path w="1192" h="1238" extrusionOk="0">
                  <a:moveTo>
                    <a:pt x="585" y="1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6"/>
                  </a:lnTo>
                  <a:lnTo>
                    <a:pt x="0" y="518"/>
                  </a:lnTo>
                  <a:lnTo>
                    <a:pt x="0" y="630"/>
                  </a:lnTo>
                  <a:lnTo>
                    <a:pt x="0" y="743"/>
                  </a:lnTo>
                  <a:lnTo>
                    <a:pt x="23" y="855"/>
                  </a:lnTo>
                  <a:lnTo>
                    <a:pt x="68" y="945"/>
                  </a:lnTo>
                  <a:lnTo>
                    <a:pt x="135" y="1057"/>
                  </a:lnTo>
                  <a:lnTo>
                    <a:pt x="225" y="1125"/>
                  </a:lnTo>
                  <a:lnTo>
                    <a:pt x="337" y="1192"/>
                  </a:lnTo>
                  <a:lnTo>
                    <a:pt x="450" y="1237"/>
                  </a:lnTo>
                  <a:lnTo>
                    <a:pt x="719" y="1237"/>
                  </a:lnTo>
                  <a:lnTo>
                    <a:pt x="854" y="1192"/>
                  </a:lnTo>
                  <a:lnTo>
                    <a:pt x="944" y="1125"/>
                  </a:lnTo>
                  <a:lnTo>
                    <a:pt x="1034" y="1057"/>
                  </a:lnTo>
                  <a:lnTo>
                    <a:pt x="1102" y="945"/>
                  </a:lnTo>
                  <a:lnTo>
                    <a:pt x="1147" y="855"/>
                  </a:lnTo>
                  <a:lnTo>
                    <a:pt x="1169" y="743"/>
                  </a:lnTo>
                  <a:lnTo>
                    <a:pt x="1192" y="630"/>
                  </a:lnTo>
                  <a:lnTo>
                    <a:pt x="1169" y="518"/>
                  </a:lnTo>
                  <a:lnTo>
                    <a:pt x="1147" y="406"/>
                  </a:lnTo>
                  <a:lnTo>
                    <a:pt x="1102" y="293"/>
                  </a:lnTo>
                  <a:lnTo>
                    <a:pt x="1034" y="203"/>
                  </a:lnTo>
                  <a:lnTo>
                    <a:pt x="944" y="113"/>
                  </a:lnTo>
                  <a:lnTo>
                    <a:pt x="854" y="68"/>
                  </a:lnTo>
                  <a:lnTo>
                    <a:pt x="719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2741650" y="2741725"/>
              <a:ext cx="48925" cy="146125"/>
            </a:xfrm>
            <a:custGeom>
              <a:avLst/>
              <a:gdLst/>
              <a:ahLst/>
              <a:cxnLst/>
              <a:rect l="l" t="t" r="r" b="b"/>
              <a:pathLst>
                <a:path w="1957" h="5845" extrusionOk="0">
                  <a:moveTo>
                    <a:pt x="1237" y="0"/>
                  </a:moveTo>
                  <a:lnTo>
                    <a:pt x="1125" y="23"/>
                  </a:lnTo>
                  <a:lnTo>
                    <a:pt x="1035" y="68"/>
                  </a:lnTo>
                  <a:lnTo>
                    <a:pt x="923" y="113"/>
                  </a:lnTo>
                  <a:lnTo>
                    <a:pt x="855" y="203"/>
                  </a:lnTo>
                  <a:lnTo>
                    <a:pt x="788" y="315"/>
                  </a:lnTo>
                  <a:lnTo>
                    <a:pt x="743" y="450"/>
                  </a:lnTo>
                  <a:lnTo>
                    <a:pt x="518" y="1641"/>
                  </a:lnTo>
                  <a:lnTo>
                    <a:pt x="338" y="2855"/>
                  </a:lnTo>
                  <a:lnTo>
                    <a:pt x="158" y="4047"/>
                  </a:lnTo>
                  <a:lnTo>
                    <a:pt x="1" y="5260"/>
                  </a:lnTo>
                  <a:lnTo>
                    <a:pt x="1" y="5395"/>
                  </a:lnTo>
                  <a:lnTo>
                    <a:pt x="23" y="5508"/>
                  </a:lnTo>
                  <a:lnTo>
                    <a:pt x="68" y="5620"/>
                  </a:lnTo>
                  <a:lnTo>
                    <a:pt x="136" y="5710"/>
                  </a:lnTo>
                  <a:lnTo>
                    <a:pt x="226" y="5755"/>
                  </a:lnTo>
                  <a:lnTo>
                    <a:pt x="316" y="5800"/>
                  </a:lnTo>
                  <a:lnTo>
                    <a:pt x="428" y="5845"/>
                  </a:lnTo>
                  <a:lnTo>
                    <a:pt x="653" y="5845"/>
                  </a:lnTo>
                  <a:lnTo>
                    <a:pt x="788" y="5800"/>
                  </a:lnTo>
                  <a:lnTo>
                    <a:pt x="878" y="5755"/>
                  </a:lnTo>
                  <a:lnTo>
                    <a:pt x="990" y="5688"/>
                  </a:lnTo>
                  <a:lnTo>
                    <a:pt x="1080" y="5620"/>
                  </a:lnTo>
                  <a:lnTo>
                    <a:pt x="1147" y="5508"/>
                  </a:lnTo>
                  <a:lnTo>
                    <a:pt x="1215" y="5395"/>
                  </a:lnTo>
                  <a:lnTo>
                    <a:pt x="1237" y="5260"/>
                  </a:lnTo>
                  <a:lnTo>
                    <a:pt x="1395" y="4136"/>
                  </a:lnTo>
                  <a:lnTo>
                    <a:pt x="1552" y="3013"/>
                  </a:lnTo>
                  <a:lnTo>
                    <a:pt x="1732" y="1889"/>
                  </a:lnTo>
                  <a:lnTo>
                    <a:pt x="1934" y="787"/>
                  </a:lnTo>
                  <a:lnTo>
                    <a:pt x="1957" y="630"/>
                  </a:lnTo>
                  <a:lnTo>
                    <a:pt x="1934" y="517"/>
                  </a:lnTo>
                  <a:lnTo>
                    <a:pt x="1912" y="382"/>
                  </a:lnTo>
                  <a:lnTo>
                    <a:pt x="1844" y="293"/>
                  </a:lnTo>
                  <a:lnTo>
                    <a:pt x="1777" y="203"/>
                  </a:lnTo>
                  <a:lnTo>
                    <a:pt x="1687" y="135"/>
                  </a:lnTo>
                  <a:lnTo>
                    <a:pt x="1574" y="68"/>
                  </a:lnTo>
                  <a:lnTo>
                    <a:pt x="1462" y="23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515175" y="1949900"/>
              <a:ext cx="38250" cy="74750"/>
            </a:xfrm>
            <a:custGeom>
              <a:avLst/>
              <a:gdLst/>
              <a:ahLst/>
              <a:cxnLst/>
              <a:rect l="l" t="t" r="r" b="b"/>
              <a:pathLst>
                <a:path w="1530" h="2990" extrusionOk="0">
                  <a:moveTo>
                    <a:pt x="833" y="0"/>
                  </a:moveTo>
                  <a:lnTo>
                    <a:pt x="720" y="23"/>
                  </a:lnTo>
                  <a:lnTo>
                    <a:pt x="608" y="68"/>
                  </a:lnTo>
                  <a:lnTo>
                    <a:pt x="495" y="135"/>
                  </a:lnTo>
                  <a:lnTo>
                    <a:pt x="405" y="225"/>
                  </a:lnTo>
                  <a:lnTo>
                    <a:pt x="361" y="337"/>
                  </a:lnTo>
                  <a:lnTo>
                    <a:pt x="316" y="450"/>
                  </a:lnTo>
                  <a:lnTo>
                    <a:pt x="1" y="2203"/>
                  </a:lnTo>
                  <a:lnTo>
                    <a:pt x="1" y="2316"/>
                  </a:lnTo>
                  <a:lnTo>
                    <a:pt x="1" y="2451"/>
                  </a:lnTo>
                  <a:lnTo>
                    <a:pt x="23" y="2563"/>
                  </a:lnTo>
                  <a:lnTo>
                    <a:pt x="68" y="2675"/>
                  </a:lnTo>
                  <a:lnTo>
                    <a:pt x="136" y="2765"/>
                  </a:lnTo>
                  <a:lnTo>
                    <a:pt x="226" y="2855"/>
                  </a:lnTo>
                  <a:lnTo>
                    <a:pt x="316" y="2923"/>
                  </a:lnTo>
                  <a:lnTo>
                    <a:pt x="428" y="2968"/>
                  </a:lnTo>
                  <a:lnTo>
                    <a:pt x="563" y="2990"/>
                  </a:lnTo>
                  <a:lnTo>
                    <a:pt x="675" y="2968"/>
                  </a:lnTo>
                  <a:lnTo>
                    <a:pt x="788" y="2945"/>
                  </a:lnTo>
                  <a:lnTo>
                    <a:pt x="900" y="2900"/>
                  </a:lnTo>
                  <a:lnTo>
                    <a:pt x="1012" y="2833"/>
                  </a:lnTo>
                  <a:lnTo>
                    <a:pt x="1102" y="2743"/>
                  </a:lnTo>
                  <a:lnTo>
                    <a:pt x="1170" y="2653"/>
                  </a:lnTo>
                  <a:lnTo>
                    <a:pt x="1192" y="2540"/>
                  </a:lnTo>
                  <a:lnTo>
                    <a:pt x="1507" y="787"/>
                  </a:lnTo>
                  <a:lnTo>
                    <a:pt x="1529" y="652"/>
                  </a:lnTo>
                  <a:lnTo>
                    <a:pt x="1507" y="540"/>
                  </a:lnTo>
                  <a:lnTo>
                    <a:pt x="1484" y="405"/>
                  </a:lnTo>
                  <a:lnTo>
                    <a:pt x="1440" y="315"/>
                  </a:lnTo>
                  <a:lnTo>
                    <a:pt x="1372" y="203"/>
                  </a:lnTo>
                  <a:lnTo>
                    <a:pt x="1305" y="135"/>
                  </a:lnTo>
                  <a:lnTo>
                    <a:pt x="1192" y="68"/>
                  </a:lnTo>
                  <a:lnTo>
                    <a:pt x="1080" y="23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2419075" y="2277525"/>
              <a:ext cx="66900" cy="202900"/>
            </a:xfrm>
            <a:custGeom>
              <a:avLst/>
              <a:gdLst/>
              <a:ahLst/>
              <a:cxnLst/>
              <a:rect l="l" t="t" r="r" b="b"/>
              <a:pathLst>
                <a:path w="2676" h="8116" extrusionOk="0">
                  <a:moveTo>
                    <a:pt x="1979" y="1"/>
                  </a:moveTo>
                  <a:lnTo>
                    <a:pt x="1867" y="23"/>
                  </a:lnTo>
                  <a:lnTo>
                    <a:pt x="1754" y="68"/>
                  </a:lnTo>
                  <a:lnTo>
                    <a:pt x="1664" y="113"/>
                  </a:lnTo>
                  <a:lnTo>
                    <a:pt x="1574" y="203"/>
                  </a:lnTo>
                  <a:lnTo>
                    <a:pt x="1530" y="315"/>
                  </a:lnTo>
                  <a:lnTo>
                    <a:pt x="1485" y="450"/>
                  </a:lnTo>
                  <a:lnTo>
                    <a:pt x="1282" y="1304"/>
                  </a:lnTo>
                  <a:lnTo>
                    <a:pt x="1125" y="2181"/>
                  </a:lnTo>
                  <a:lnTo>
                    <a:pt x="788" y="3912"/>
                  </a:lnTo>
                  <a:lnTo>
                    <a:pt x="451" y="5643"/>
                  </a:lnTo>
                  <a:lnTo>
                    <a:pt x="248" y="6497"/>
                  </a:lnTo>
                  <a:lnTo>
                    <a:pt x="23" y="7351"/>
                  </a:lnTo>
                  <a:lnTo>
                    <a:pt x="1" y="7509"/>
                  </a:lnTo>
                  <a:lnTo>
                    <a:pt x="23" y="7621"/>
                  </a:lnTo>
                  <a:lnTo>
                    <a:pt x="46" y="7733"/>
                  </a:lnTo>
                  <a:lnTo>
                    <a:pt x="91" y="7846"/>
                  </a:lnTo>
                  <a:lnTo>
                    <a:pt x="181" y="7936"/>
                  </a:lnTo>
                  <a:lnTo>
                    <a:pt x="271" y="8003"/>
                  </a:lnTo>
                  <a:lnTo>
                    <a:pt x="361" y="8071"/>
                  </a:lnTo>
                  <a:lnTo>
                    <a:pt x="473" y="8093"/>
                  </a:lnTo>
                  <a:lnTo>
                    <a:pt x="585" y="8116"/>
                  </a:lnTo>
                  <a:lnTo>
                    <a:pt x="810" y="8116"/>
                  </a:lnTo>
                  <a:lnTo>
                    <a:pt x="923" y="8071"/>
                  </a:lnTo>
                  <a:lnTo>
                    <a:pt x="1013" y="8003"/>
                  </a:lnTo>
                  <a:lnTo>
                    <a:pt x="1102" y="7936"/>
                  </a:lnTo>
                  <a:lnTo>
                    <a:pt x="1170" y="7823"/>
                  </a:lnTo>
                  <a:lnTo>
                    <a:pt x="1215" y="7688"/>
                  </a:lnTo>
                  <a:lnTo>
                    <a:pt x="1440" y="6834"/>
                  </a:lnTo>
                  <a:lnTo>
                    <a:pt x="1642" y="5980"/>
                  </a:lnTo>
                  <a:lnTo>
                    <a:pt x="1979" y="4249"/>
                  </a:lnTo>
                  <a:lnTo>
                    <a:pt x="2316" y="2496"/>
                  </a:lnTo>
                  <a:lnTo>
                    <a:pt x="2496" y="1642"/>
                  </a:lnTo>
                  <a:lnTo>
                    <a:pt x="2676" y="765"/>
                  </a:lnTo>
                  <a:lnTo>
                    <a:pt x="2676" y="630"/>
                  </a:lnTo>
                  <a:lnTo>
                    <a:pt x="2676" y="495"/>
                  </a:lnTo>
                  <a:lnTo>
                    <a:pt x="2631" y="383"/>
                  </a:lnTo>
                  <a:lnTo>
                    <a:pt x="2586" y="293"/>
                  </a:lnTo>
                  <a:lnTo>
                    <a:pt x="2496" y="203"/>
                  </a:lnTo>
                  <a:lnTo>
                    <a:pt x="2406" y="113"/>
                  </a:lnTo>
                  <a:lnTo>
                    <a:pt x="2316" y="68"/>
                  </a:lnTo>
                  <a:lnTo>
                    <a:pt x="2204" y="23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2517425" y="2179750"/>
              <a:ext cx="48925" cy="91625"/>
            </a:xfrm>
            <a:custGeom>
              <a:avLst/>
              <a:gdLst/>
              <a:ahLst/>
              <a:cxnLst/>
              <a:rect l="l" t="t" r="r" b="b"/>
              <a:pathLst>
                <a:path w="1957" h="3665" extrusionOk="0">
                  <a:moveTo>
                    <a:pt x="1282" y="0"/>
                  </a:moveTo>
                  <a:lnTo>
                    <a:pt x="1170" y="23"/>
                  </a:lnTo>
                  <a:lnTo>
                    <a:pt x="1057" y="68"/>
                  </a:lnTo>
                  <a:lnTo>
                    <a:pt x="945" y="113"/>
                  </a:lnTo>
                  <a:lnTo>
                    <a:pt x="855" y="203"/>
                  </a:lnTo>
                  <a:lnTo>
                    <a:pt x="788" y="315"/>
                  </a:lnTo>
                  <a:lnTo>
                    <a:pt x="743" y="427"/>
                  </a:lnTo>
                  <a:lnTo>
                    <a:pt x="23" y="2923"/>
                  </a:lnTo>
                  <a:lnTo>
                    <a:pt x="1" y="3057"/>
                  </a:lnTo>
                  <a:lnTo>
                    <a:pt x="1" y="3170"/>
                  </a:lnTo>
                  <a:lnTo>
                    <a:pt x="23" y="3282"/>
                  </a:lnTo>
                  <a:lnTo>
                    <a:pt x="68" y="3395"/>
                  </a:lnTo>
                  <a:lnTo>
                    <a:pt x="158" y="3484"/>
                  </a:lnTo>
                  <a:lnTo>
                    <a:pt x="248" y="3552"/>
                  </a:lnTo>
                  <a:lnTo>
                    <a:pt x="338" y="3619"/>
                  </a:lnTo>
                  <a:lnTo>
                    <a:pt x="450" y="3642"/>
                  </a:lnTo>
                  <a:lnTo>
                    <a:pt x="563" y="3664"/>
                  </a:lnTo>
                  <a:lnTo>
                    <a:pt x="788" y="3664"/>
                  </a:lnTo>
                  <a:lnTo>
                    <a:pt x="900" y="3619"/>
                  </a:lnTo>
                  <a:lnTo>
                    <a:pt x="990" y="3552"/>
                  </a:lnTo>
                  <a:lnTo>
                    <a:pt x="1080" y="3484"/>
                  </a:lnTo>
                  <a:lnTo>
                    <a:pt x="1170" y="3372"/>
                  </a:lnTo>
                  <a:lnTo>
                    <a:pt x="1215" y="3237"/>
                  </a:lnTo>
                  <a:lnTo>
                    <a:pt x="1934" y="765"/>
                  </a:lnTo>
                  <a:lnTo>
                    <a:pt x="1956" y="630"/>
                  </a:lnTo>
                  <a:lnTo>
                    <a:pt x="1956" y="495"/>
                  </a:lnTo>
                  <a:lnTo>
                    <a:pt x="1934" y="382"/>
                  </a:lnTo>
                  <a:lnTo>
                    <a:pt x="1867" y="292"/>
                  </a:lnTo>
                  <a:lnTo>
                    <a:pt x="1799" y="203"/>
                  </a:lnTo>
                  <a:lnTo>
                    <a:pt x="1709" y="113"/>
                  </a:lnTo>
                  <a:lnTo>
                    <a:pt x="1619" y="68"/>
                  </a:lnTo>
                  <a:lnTo>
                    <a:pt x="1507" y="23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398850" y="2697875"/>
              <a:ext cx="53425" cy="120850"/>
            </a:xfrm>
            <a:custGeom>
              <a:avLst/>
              <a:gdLst/>
              <a:ahLst/>
              <a:cxnLst/>
              <a:rect l="l" t="t" r="r" b="b"/>
              <a:pathLst>
                <a:path w="2137" h="4834" extrusionOk="0">
                  <a:moveTo>
                    <a:pt x="1417" y="1"/>
                  </a:moveTo>
                  <a:lnTo>
                    <a:pt x="1304" y="23"/>
                  </a:lnTo>
                  <a:lnTo>
                    <a:pt x="1192" y="68"/>
                  </a:lnTo>
                  <a:lnTo>
                    <a:pt x="1102" y="113"/>
                  </a:lnTo>
                  <a:lnTo>
                    <a:pt x="1035" y="203"/>
                  </a:lnTo>
                  <a:lnTo>
                    <a:pt x="990" y="316"/>
                  </a:lnTo>
                  <a:lnTo>
                    <a:pt x="945" y="451"/>
                  </a:lnTo>
                  <a:lnTo>
                    <a:pt x="855" y="900"/>
                  </a:lnTo>
                  <a:lnTo>
                    <a:pt x="743" y="1372"/>
                  </a:lnTo>
                  <a:lnTo>
                    <a:pt x="495" y="2249"/>
                  </a:lnTo>
                  <a:lnTo>
                    <a:pt x="248" y="3148"/>
                  </a:lnTo>
                  <a:lnTo>
                    <a:pt x="113" y="3598"/>
                  </a:lnTo>
                  <a:lnTo>
                    <a:pt x="23" y="4070"/>
                  </a:lnTo>
                  <a:lnTo>
                    <a:pt x="1" y="4205"/>
                  </a:lnTo>
                  <a:lnTo>
                    <a:pt x="23" y="4339"/>
                  </a:lnTo>
                  <a:lnTo>
                    <a:pt x="46" y="4452"/>
                  </a:lnTo>
                  <a:lnTo>
                    <a:pt x="113" y="4542"/>
                  </a:lnTo>
                  <a:lnTo>
                    <a:pt x="181" y="4632"/>
                  </a:lnTo>
                  <a:lnTo>
                    <a:pt x="270" y="4722"/>
                  </a:lnTo>
                  <a:lnTo>
                    <a:pt x="383" y="4767"/>
                  </a:lnTo>
                  <a:lnTo>
                    <a:pt x="495" y="4811"/>
                  </a:lnTo>
                  <a:lnTo>
                    <a:pt x="608" y="4834"/>
                  </a:lnTo>
                  <a:lnTo>
                    <a:pt x="720" y="4834"/>
                  </a:lnTo>
                  <a:lnTo>
                    <a:pt x="832" y="4811"/>
                  </a:lnTo>
                  <a:lnTo>
                    <a:pt x="922" y="4767"/>
                  </a:lnTo>
                  <a:lnTo>
                    <a:pt x="1035" y="4722"/>
                  </a:lnTo>
                  <a:lnTo>
                    <a:pt x="1102" y="4632"/>
                  </a:lnTo>
                  <a:lnTo>
                    <a:pt x="1170" y="4519"/>
                  </a:lnTo>
                  <a:lnTo>
                    <a:pt x="1215" y="4384"/>
                  </a:lnTo>
                  <a:lnTo>
                    <a:pt x="1304" y="3935"/>
                  </a:lnTo>
                  <a:lnTo>
                    <a:pt x="1439" y="3485"/>
                  </a:lnTo>
                  <a:lnTo>
                    <a:pt x="1687" y="2586"/>
                  </a:lnTo>
                  <a:lnTo>
                    <a:pt x="1934" y="1687"/>
                  </a:lnTo>
                  <a:lnTo>
                    <a:pt x="2046" y="1237"/>
                  </a:lnTo>
                  <a:lnTo>
                    <a:pt x="2136" y="788"/>
                  </a:lnTo>
                  <a:lnTo>
                    <a:pt x="2136" y="630"/>
                  </a:lnTo>
                  <a:lnTo>
                    <a:pt x="2136" y="518"/>
                  </a:lnTo>
                  <a:lnTo>
                    <a:pt x="2091" y="383"/>
                  </a:lnTo>
                  <a:lnTo>
                    <a:pt x="2024" y="293"/>
                  </a:lnTo>
                  <a:lnTo>
                    <a:pt x="1934" y="203"/>
                  </a:lnTo>
                  <a:lnTo>
                    <a:pt x="1844" y="136"/>
                  </a:lnTo>
                  <a:lnTo>
                    <a:pt x="1754" y="68"/>
                  </a:lnTo>
                  <a:lnTo>
                    <a:pt x="1642" y="23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753450" y="2126925"/>
              <a:ext cx="46125" cy="122525"/>
            </a:xfrm>
            <a:custGeom>
              <a:avLst/>
              <a:gdLst/>
              <a:ahLst/>
              <a:cxnLst/>
              <a:rect l="l" t="t" r="r" b="b"/>
              <a:pathLst>
                <a:path w="1845" h="4901" extrusionOk="0">
                  <a:moveTo>
                    <a:pt x="1013" y="0"/>
                  </a:moveTo>
                  <a:lnTo>
                    <a:pt x="923" y="45"/>
                  </a:lnTo>
                  <a:lnTo>
                    <a:pt x="833" y="113"/>
                  </a:lnTo>
                  <a:lnTo>
                    <a:pt x="743" y="203"/>
                  </a:lnTo>
                  <a:lnTo>
                    <a:pt x="675" y="292"/>
                  </a:lnTo>
                  <a:lnTo>
                    <a:pt x="630" y="427"/>
                  </a:lnTo>
                  <a:lnTo>
                    <a:pt x="451" y="1394"/>
                  </a:lnTo>
                  <a:lnTo>
                    <a:pt x="271" y="2361"/>
                  </a:lnTo>
                  <a:lnTo>
                    <a:pt x="113" y="3327"/>
                  </a:lnTo>
                  <a:lnTo>
                    <a:pt x="1" y="4316"/>
                  </a:lnTo>
                  <a:lnTo>
                    <a:pt x="1" y="4451"/>
                  </a:lnTo>
                  <a:lnTo>
                    <a:pt x="23" y="4563"/>
                  </a:lnTo>
                  <a:lnTo>
                    <a:pt x="68" y="4676"/>
                  </a:lnTo>
                  <a:lnTo>
                    <a:pt x="136" y="4766"/>
                  </a:lnTo>
                  <a:lnTo>
                    <a:pt x="226" y="4811"/>
                  </a:lnTo>
                  <a:lnTo>
                    <a:pt x="316" y="4856"/>
                  </a:lnTo>
                  <a:lnTo>
                    <a:pt x="428" y="4901"/>
                  </a:lnTo>
                  <a:lnTo>
                    <a:pt x="653" y="4901"/>
                  </a:lnTo>
                  <a:lnTo>
                    <a:pt x="765" y="4856"/>
                  </a:lnTo>
                  <a:lnTo>
                    <a:pt x="878" y="4811"/>
                  </a:lnTo>
                  <a:lnTo>
                    <a:pt x="990" y="4743"/>
                  </a:lnTo>
                  <a:lnTo>
                    <a:pt x="1080" y="4676"/>
                  </a:lnTo>
                  <a:lnTo>
                    <a:pt x="1147" y="4563"/>
                  </a:lnTo>
                  <a:lnTo>
                    <a:pt x="1192" y="4451"/>
                  </a:lnTo>
                  <a:lnTo>
                    <a:pt x="1237" y="4316"/>
                  </a:lnTo>
                  <a:lnTo>
                    <a:pt x="1350" y="3417"/>
                  </a:lnTo>
                  <a:lnTo>
                    <a:pt x="1485" y="2540"/>
                  </a:lnTo>
                  <a:lnTo>
                    <a:pt x="1642" y="1641"/>
                  </a:lnTo>
                  <a:lnTo>
                    <a:pt x="1822" y="764"/>
                  </a:lnTo>
                  <a:lnTo>
                    <a:pt x="1844" y="630"/>
                  </a:lnTo>
                  <a:lnTo>
                    <a:pt x="1844" y="495"/>
                  </a:lnTo>
                  <a:lnTo>
                    <a:pt x="1799" y="382"/>
                  </a:lnTo>
                  <a:lnTo>
                    <a:pt x="1732" y="270"/>
                  </a:lnTo>
                  <a:lnTo>
                    <a:pt x="1664" y="180"/>
                  </a:lnTo>
                  <a:lnTo>
                    <a:pt x="1574" y="113"/>
                  </a:lnTo>
                  <a:lnTo>
                    <a:pt x="1462" y="45"/>
                  </a:lnTo>
                  <a:lnTo>
                    <a:pt x="1350" y="23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583175" y="2718675"/>
              <a:ext cx="34875" cy="154000"/>
            </a:xfrm>
            <a:custGeom>
              <a:avLst/>
              <a:gdLst/>
              <a:ahLst/>
              <a:cxnLst/>
              <a:rect l="l" t="t" r="r" b="b"/>
              <a:pathLst>
                <a:path w="1395" h="6160" extrusionOk="0">
                  <a:moveTo>
                    <a:pt x="765" y="1"/>
                  </a:moveTo>
                  <a:lnTo>
                    <a:pt x="653" y="23"/>
                  </a:lnTo>
                  <a:lnTo>
                    <a:pt x="540" y="46"/>
                  </a:lnTo>
                  <a:lnTo>
                    <a:pt x="428" y="91"/>
                  </a:lnTo>
                  <a:lnTo>
                    <a:pt x="338" y="158"/>
                  </a:lnTo>
                  <a:lnTo>
                    <a:pt x="271" y="248"/>
                  </a:lnTo>
                  <a:lnTo>
                    <a:pt x="203" y="338"/>
                  </a:lnTo>
                  <a:lnTo>
                    <a:pt x="158" y="473"/>
                  </a:lnTo>
                  <a:lnTo>
                    <a:pt x="158" y="608"/>
                  </a:lnTo>
                  <a:lnTo>
                    <a:pt x="136" y="1844"/>
                  </a:lnTo>
                  <a:lnTo>
                    <a:pt x="91" y="3080"/>
                  </a:lnTo>
                  <a:lnTo>
                    <a:pt x="46" y="4317"/>
                  </a:lnTo>
                  <a:lnTo>
                    <a:pt x="1" y="5553"/>
                  </a:lnTo>
                  <a:lnTo>
                    <a:pt x="1" y="5710"/>
                  </a:lnTo>
                  <a:lnTo>
                    <a:pt x="46" y="5823"/>
                  </a:lnTo>
                  <a:lnTo>
                    <a:pt x="113" y="5935"/>
                  </a:lnTo>
                  <a:lnTo>
                    <a:pt x="181" y="6003"/>
                  </a:lnTo>
                  <a:lnTo>
                    <a:pt x="271" y="6070"/>
                  </a:lnTo>
                  <a:lnTo>
                    <a:pt x="383" y="6115"/>
                  </a:lnTo>
                  <a:lnTo>
                    <a:pt x="495" y="6160"/>
                  </a:lnTo>
                  <a:lnTo>
                    <a:pt x="608" y="6160"/>
                  </a:lnTo>
                  <a:lnTo>
                    <a:pt x="720" y="6137"/>
                  </a:lnTo>
                  <a:lnTo>
                    <a:pt x="833" y="6115"/>
                  </a:lnTo>
                  <a:lnTo>
                    <a:pt x="945" y="6070"/>
                  </a:lnTo>
                  <a:lnTo>
                    <a:pt x="1035" y="6003"/>
                  </a:lnTo>
                  <a:lnTo>
                    <a:pt x="1102" y="5935"/>
                  </a:lnTo>
                  <a:lnTo>
                    <a:pt x="1170" y="5823"/>
                  </a:lnTo>
                  <a:lnTo>
                    <a:pt x="1215" y="5710"/>
                  </a:lnTo>
                  <a:lnTo>
                    <a:pt x="1237" y="5553"/>
                  </a:lnTo>
                  <a:lnTo>
                    <a:pt x="1282" y="4317"/>
                  </a:lnTo>
                  <a:lnTo>
                    <a:pt x="1327" y="3080"/>
                  </a:lnTo>
                  <a:lnTo>
                    <a:pt x="1372" y="1844"/>
                  </a:lnTo>
                  <a:lnTo>
                    <a:pt x="1395" y="608"/>
                  </a:lnTo>
                  <a:lnTo>
                    <a:pt x="1372" y="473"/>
                  </a:lnTo>
                  <a:lnTo>
                    <a:pt x="1327" y="338"/>
                  </a:lnTo>
                  <a:lnTo>
                    <a:pt x="1282" y="248"/>
                  </a:lnTo>
                  <a:lnTo>
                    <a:pt x="1192" y="158"/>
                  </a:lnTo>
                  <a:lnTo>
                    <a:pt x="1102" y="91"/>
                  </a:lnTo>
                  <a:lnTo>
                    <a:pt x="990" y="46"/>
                  </a:lnTo>
                  <a:lnTo>
                    <a:pt x="878" y="23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02850" y="1700375"/>
              <a:ext cx="49475" cy="70275"/>
            </a:xfrm>
            <a:custGeom>
              <a:avLst/>
              <a:gdLst/>
              <a:ahLst/>
              <a:cxnLst/>
              <a:rect l="l" t="t" r="r" b="b"/>
              <a:pathLst>
                <a:path w="1979" h="2811" extrusionOk="0">
                  <a:moveTo>
                    <a:pt x="1327" y="1"/>
                  </a:moveTo>
                  <a:lnTo>
                    <a:pt x="1214" y="23"/>
                  </a:lnTo>
                  <a:lnTo>
                    <a:pt x="1102" y="46"/>
                  </a:lnTo>
                  <a:lnTo>
                    <a:pt x="1012" y="113"/>
                  </a:lnTo>
                  <a:lnTo>
                    <a:pt x="922" y="203"/>
                  </a:lnTo>
                  <a:lnTo>
                    <a:pt x="832" y="315"/>
                  </a:lnTo>
                  <a:lnTo>
                    <a:pt x="68" y="1866"/>
                  </a:lnTo>
                  <a:lnTo>
                    <a:pt x="23" y="2001"/>
                  </a:lnTo>
                  <a:lnTo>
                    <a:pt x="1" y="2136"/>
                  </a:lnTo>
                  <a:lnTo>
                    <a:pt x="1" y="2248"/>
                  </a:lnTo>
                  <a:lnTo>
                    <a:pt x="46" y="2361"/>
                  </a:lnTo>
                  <a:lnTo>
                    <a:pt x="91" y="2473"/>
                  </a:lnTo>
                  <a:lnTo>
                    <a:pt x="158" y="2563"/>
                  </a:lnTo>
                  <a:lnTo>
                    <a:pt x="248" y="2653"/>
                  </a:lnTo>
                  <a:lnTo>
                    <a:pt x="338" y="2721"/>
                  </a:lnTo>
                  <a:lnTo>
                    <a:pt x="450" y="2766"/>
                  </a:lnTo>
                  <a:lnTo>
                    <a:pt x="540" y="2810"/>
                  </a:lnTo>
                  <a:lnTo>
                    <a:pt x="765" y="2810"/>
                  </a:lnTo>
                  <a:lnTo>
                    <a:pt x="877" y="2766"/>
                  </a:lnTo>
                  <a:lnTo>
                    <a:pt x="967" y="2698"/>
                  </a:lnTo>
                  <a:lnTo>
                    <a:pt x="1057" y="2608"/>
                  </a:lnTo>
                  <a:lnTo>
                    <a:pt x="1147" y="2496"/>
                  </a:lnTo>
                  <a:lnTo>
                    <a:pt x="1911" y="945"/>
                  </a:lnTo>
                  <a:lnTo>
                    <a:pt x="1956" y="810"/>
                  </a:lnTo>
                  <a:lnTo>
                    <a:pt x="1979" y="697"/>
                  </a:lnTo>
                  <a:lnTo>
                    <a:pt x="1979" y="563"/>
                  </a:lnTo>
                  <a:lnTo>
                    <a:pt x="1934" y="450"/>
                  </a:lnTo>
                  <a:lnTo>
                    <a:pt x="1889" y="338"/>
                  </a:lnTo>
                  <a:lnTo>
                    <a:pt x="1821" y="248"/>
                  </a:lnTo>
                  <a:lnTo>
                    <a:pt x="1731" y="180"/>
                  </a:lnTo>
                  <a:lnTo>
                    <a:pt x="1642" y="113"/>
                  </a:lnTo>
                  <a:lnTo>
                    <a:pt x="1529" y="46"/>
                  </a:lnTo>
                  <a:lnTo>
                    <a:pt x="1439" y="23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4618650" y="1496375"/>
              <a:ext cx="604725" cy="1495450"/>
            </a:xfrm>
            <a:custGeom>
              <a:avLst/>
              <a:gdLst/>
              <a:ahLst/>
              <a:cxnLst/>
              <a:rect l="l" t="t" r="r" b="b"/>
              <a:pathLst>
                <a:path w="24189" h="59818" extrusionOk="0">
                  <a:moveTo>
                    <a:pt x="7981" y="1"/>
                  </a:moveTo>
                  <a:lnTo>
                    <a:pt x="7621" y="23"/>
                  </a:lnTo>
                  <a:lnTo>
                    <a:pt x="7239" y="68"/>
                  </a:lnTo>
                  <a:lnTo>
                    <a:pt x="6834" y="113"/>
                  </a:lnTo>
                  <a:lnTo>
                    <a:pt x="6475" y="180"/>
                  </a:lnTo>
                  <a:lnTo>
                    <a:pt x="6115" y="248"/>
                  </a:lnTo>
                  <a:lnTo>
                    <a:pt x="5755" y="360"/>
                  </a:lnTo>
                  <a:lnTo>
                    <a:pt x="5441" y="450"/>
                  </a:lnTo>
                  <a:lnTo>
                    <a:pt x="5104" y="563"/>
                  </a:lnTo>
                  <a:lnTo>
                    <a:pt x="4789" y="698"/>
                  </a:lnTo>
                  <a:lnTo>
                    <a:pt x="4497" y="832"/>
                  </a:lnTo>
                  <a:lnTo>
                    <a:pt x="4204" y="990"/>
                  </a:lnTo>
                  <a:lnTo>
                    <a:pt x="3935" y="1147"/>
                  </a:lnTo>
                  <a:lnTo>
                    <a:pt x="3665" y="1304"/>
                  </a:lnTo>
                  <a:lnTo>
                    <a:pt x="3418" y="1484"/>
                  </a:lnTo>
                  <a:lnTo>
                    <a:pt x="3170" y="1687"/>
                  </a:lnTo>
                  <a:lnTo>
                    <a:pt x="2946" y="1866"/>
                  </a:lnTo>
                  <a:lnTo>
                    <a:pt x="2721" y="2091"/>
                  </a:lnTo>
                  <a:lnTo>
                    <a:pt x="2496" y="2294"/>
                  </a:lnTo>
                  <a:lnTo>
                    <a:pt x="2114" y="2766"/>
                  </a:lnTo>
                  <a:lnTo>
                    <a:pt x="1754" y="3238"/>
                  </a:lnTo>
                  <a:lnTo>
                    <a:pt x="1439" y="3755"/>
                  </a:lnTo>
                  <a:lnTo>
                    <a:pt x="1147" y="4317"/>
                  </a:lnTo>
                  <a:lnTo>
                    <a:pt x="900" y="4879"/>
                  </a:lnTo>
                  <a:lnTo>
                    <a:pt x="698" y="5463"/>
                  </a:lnTo>
                  <a:lnTo>
                    <a:pt x="518" y="6070"/>
                  </a:lnTo>
                  <a:lnTo>
                    <a:pt x="360" y="6699"/>
                  </a:lnTo>
                  <a:lnTo>
                    <a:pt x="226" y="7351"/>
                  </a:lnTo>
                  <a:lnTo>
                    <a:pt x="136" y="8003"/>
                  </a:lnTo>
                  <a:lnTo>
                    <a:pt x="68" y="8655"/>
                  </a:lnTo>
                  <a:lnTo>
                    <a:pt x="23" y="9329"/>
                  </a:lnTo>
                  <a:lnTo>
                    <a:pt x="1" y="10004"/>
                  </a:lnTo>
                  <a:lnTo>
                    <a:pt x="1" y="10678"/>
                  </a:lnTo>
                  <a:lnTo>
                    <a:pt x="23" y="11353"/>
                  </a:lnTo>
                  <a:lnTo>
                    <a:pt x="68" y="12049"/>
                  </a:lnTo>
                  <a:lnTo>
                    <a:pt x="113" y="12701"/>
                  </a:lnTo>
                  <a:lnTo>
                    <a:pt x="203" y="13376"/>
                  </a:lnTo>
                  <a:lnTo>
                    <a:pt x="293" y="14028"/>
                  </a:lnTo>
                  <a:lnTo>
                    <a:pt x="383" y="14680"/>
                  </a:lnTo>
                  <a:lnTo>
                    <a:pt x="495" y="15309"/>
                  </a:lnTo>
                  <a:lnTo>
                    <a:pt x="630" y="15916"/>
                  </a:lnTo>
                  <a:lnTo>
                    <a:pt x="900" y="17107"/>
                  </a:lnTo>
                  <a:lnTo>
                    <a:pt x="1215" y="18321"/>
                  </a:lnTo>
                  <a:lnTo>
                    <a:pt x="1552" y="19513"/>
                  </a:lnTo>
                  <a:lnTo>
                    <a:pt x="2249" y="21940"/>
                  </a:lnTo>
                  <a:lnTo>
                    <a:pt x="3665" y="26751"/>
                  </a:lnTo>
                  <a:lnTo>
                    <a:pt x="4362" y="29179"/>
                  </a:lnTo>
                  <a:lnTo>
                    <a:pt x="4676" y="30392"/>
                  </a:lnTo>
                  <a:lnTo>
                    <a:pt x="4991" y="31606"/>
                  </a:lnTo>
                  <a:lnTo>
                    <a:pt x="5306" y="32820"/>
                  </a:lnTo>
                  <a:lnTo>
                    <a:pt x="5576" y="34034"/>
                  </a:lnTo>
                  <a:lnTo>
                    <a:pt x="5845" y="35270"/>
                  </a:lnTo>
                  <a:lnTo>
                    <a:pt x="6093" y="36507"/>
                  </a:lnTo>
                  <a:lnTo>
                    <a:pt x="6205" y="37249"/>
                  </a:lnTo>
                  <a:lnTo>
                    <a:pt x="6317" y="38238"/>
                  </a:lnTo>
                  <a:lnTo>
                    <a:pt x="6452" y="39429"/>
                  </a:lnTo>
                  <a:lnTo>
                    <a:pt x="6565" y="40778"/>
                  </a:lnTo>
                  <a:lnTo>
                    <a:pt x="6812" y="43790"/>
                  </a:lnTo>
                  <a:lnTo>
                    <a:pt x="7037" y="46959"/>
                  </a:lnTo>
                  <a:lnTo>
                    <a:pt x="7419" y="52534"/>
                  </a:lnTo>
                  <a:lnTo>
                    <a:pt x="7554" y="54940"/>
                  </a:lnTo>
                  <a:lnTo>
                    <a:pt x="8228" y="55546"/>
                  </a:lnTo>
                  <a:lnTo>
                    <a:pt x="8902" y="56086"/>
                  </a:lnTo>
                  <a:lnTo>
                    <a:pt x="9599" y="56581"/>
                  </a:lnTo>
                  <a:lnTo>
                    <a:pt x="10319" y="57008"/>
                  </a:lnTo>
                  <a:lnTo>
                    <a:pt x="11016" y="57390"/>
                  </a:lnTo>
                  <a:lnTo>
                    <a:pt x="11757" y="57749"/>
                  </a:lnTo>
                  <a:lnTo>
                    <a:pt x="12499" y="58042"/>
                  </a:lnTo>
                  <a:lnTo>
                    <a:pt x="13241" y="58311"/>
                  </a:lnTo>
                  <a:lnTo>
                    <a:pt x="14028" y="58559"/>
                  </a:lnTo>
                  <a:lnTo>
                    <a:pt x="14814" y="58761"/>
                  </a:lnTo>
                  <a:lnTo>
                    <a:pt x="15624" y="58963"/>
                  </a:lnTo>
                  <a:lnTo>
                    <a:pt x="16455" y="59121"/>
                  </a:lnTo>
                  <a:lnTo>
                    <a:pt x="17310" y="59278"/>
                  </a:lnTo>
                  <a:lnTo>
                    <a:pt x="18186" y="59435"/>
                  </a:lnTo>
                  <a:lnTo>
                    <a:pt x="20007" y="59728"/>
                  </a:lnTo>
                  <a:lnTo>
                    <a:pt x="20614" y="59818"/>
                  </a:lnTo>
                  <a:lnTo>
                    <a:pt x="21154" y="59818"/>
                  </a:lnTo>
                  <a:lnTo>
                    <a:pt x="21401" y="59795"/>
                  </a:lnTo>
                  <a:lnTo>
                    <a:pt x="21648" y="59773"/>
                  </a:lnTo>
                  <a:lnTo>
                    <a:pt x="21873" y="59728"/>
                  </a:lnTo>
                  <a:lnTo>
                    <a:pt x="22075" y="59683"/>
                  </a:lnTo>
                  <a:lnTo>
                    <a:pt x="22277" y="59615"/>
                  </a:lnTo>
                  <a:lnTo>
                    <a:pt x="22457" y="59525"/>
                  </a:lnTo>
                  <a:lnTo>
                    <a:pt x="22637" y="59435"/>
                  </a:lnTo>
                  <a:lnTo>
                    <a:pt x="22795" y="59345"/>
                  </a:lnTo>
                  <a:lnTo>
                    <a:pt x="22952" y="59211"/>
                  </a:lnTo>
                  <a:lnTo>
                    <a:pt x="23087" y="59098"/>
                  </a:lnTo>
                  <a:lnTo>
                    <a:pt x="23222" y="58941"/>
                  </a:lnTo>
                  <a:lnTo>
                    <a:pt x="23334" y="58806"/>
                  </a:lnTo>
                  <a:lnTo>
                    <a:pt x="23446" y="58649"/>
                  </a:lnTo>
                  <a:lnTo>
                    <a:pt x="23536" y="58469"/>
                  </a:lnTo>
                  <a:lnTo>
                    <a:pt x="23716" y="58109"/>
                  </a:lnTo>
                  <a:lnTo>
                    <a:pt x="23851" y="57704"/>
                  </a:lnTo>
                  <a:lnTo>
                    <a:pt x="23963" y="57255"/>
                  </a:lnTo>
                  <a:lnTo>
                    <a:pt x="24053" y="56783"/>
                  </a:lnTo>
                  <a:lnTo>
                    <a:pt x="24121" y="56288"/>
                  </a:lnTo>
                  <a:lnTo>
                    <a:pt x="24143" y="55749"/>
                  </a:lnTo>
                  <a:lnTo>
                    <a:pt x="24166" y="55187"/>
                  </a:lnTo>
                  <a:lnTo>
                    <a:pt x="24188" y="53096"/>
                  </a:lnTo>
                  <a:lnTo>
                    <a:pt x="24166" y="51006"/>
                  </a:lnTo>
                  <a:lnTo>
                    <a:pt x="24121" y="48915"/>
                  </a:lnTo>
                  <a:lnTo>
                    <a:pt x="24031" y="46825"/>
                  </a:lnTo>
                  <a:lnTo>
                    <a:pt x="23918" y="44734"/>
                  </a:lnTo>
                  <a:lnTo>
                    <a:pt x="23761" y="42666"/>
                  </a:lnTo>
                  <a:lnTo>
                    <a:pt x="23581" y="40575"/>
                  </a:lnTo>
                  <a:lnTo>
                    <a:pt x="23356" y="38485"/>
                  </a:lnTo>
                  <a:lnTo>
                    <a:pt x="23109" y="36417"/>
                  </a:lnTo>
                  <a:lnTo>
                    <a:pt x="22839" y="34326"/>
                  </a:lnTo>
                  <a:lnTo>
                    <a:pt x="22525" y="32258"/>
                  </a:lnTo>
                  <a:lnTo>
                    <a:pt x="22210" y="30190"/>
                  </a:lnTo>
                  <a:lnTo>
                    <a:pt x="21850" y="28122"/>
                  </a:lnTo>
                  <a:lnTo>
                    <a:pt x="21468" y="26076"/>
                  </a:lnTo>
                  <a:lnTo>
                    <a:pt x="21086" y="24031"/>
                  </a:lnTo>
                  <a:lnTo>
                    <a:pt x="20659" y="21985"/>
                  </a:lnTo>
                  <a:lnTo>
                    <a:pt x="20434" y="20974"/>
                  </a:lnTo>
                  <a:lnTo>
                    <a:pt x="20209" y="19962"/>
                  </a:lnTo>
                  <a:lnTo>
                    <a:pt x="19940" y="18951"/>
                  </a:lnTo>
                  <a:lnTo>
                    <a:pt x="19670" y="17961"/>
                  </a:lnTo>
                  <a:lnTo>
                    <a:pt x="19400" y="16972"/>
                  </a:lnTo>
                  <a:lnTo>
                    <a:pt x="19108" y="15961"/>
                  </a:lnTo>
                  <a:lnTo>
                    <a:pt x="18793" y="14994"/>
                  </a:lnTo>
                  <a:lnTo>
                    <a:pt x="18456" y="14005"/>
                  </a:lnTo>
                  <a:lnTo>
                    <a:pt x="17782" y="12049"/>
                  </a:lnTo>
                  <a:lnTo>
                    <a:pt x="17062" y="10094"/>
                  </a:lnTo>
                  <a:lnTo>
                    <a:pt x="16276" y="8183"/>
                  </a:lnTo>
                  <a:lnTo>
                    <a:pt x="15466" y="6272"/>
                  </a:lnTo>
                  <a:lnTo>
                    <a:pt x="15174" y="5643"/>
                  </a:lnTo>
                  <a:lnTo>
                    <a:pt x="14859" y="5014"/>
                  </a:lnTo>
                  <a:lnTo>
                    <a:pt x="14500" y="4384"/>
                  </a:lnTo>
                  <a:lnTo>
                    <a:pt x="14140" y="3777"/>
                  </a:lnTo>
                  <a:lnTo>
                    <a:pt x="13735" y="3215"/>
                  </a:lnTo>
                  <a:lnTo>
                    <a:pt x="13286" y="2676"/>
                  </a:lnTo>
                  <a:lnTo>
                    <a:pt x="12836" y="2159"/>
                  </a:lnTo>
                  <a:lnTo>
                    <a:pt x="12342" y="1687"/>
                  </a:lnTo>
                  <a:lnTo>
                    <a:pt x="12072" y="1484"/>
                  </a:lnTo>
                  <a:lnTo>
                    <a:pt x="11825" y="1259"/>
                  </a:lnTo>
                  <a:lnTo>
                    <a:pt x="11533" y="1080"/>
                  </a:lnTo>
                  <a:lnTo>
                    <a:pt x="11263" y="900"/>
                  </a:lnTo>
                  <a:lnTo>
                    <a:pt x="10971" y="742"/>
                  </a:lnTo>
                  <a:lnTo>
                    <a:pt x="10678" y="585"/>
                  </a:lnTo>
                  <a:lnTo>
                    <a:pt x="10364" y="450"/>
                  </a:lnTo>
                  <a:lnTo>
                    <a:pt x="10049" y="338"/>
                  </a:lnTo>
                  <a:lnTo>
                    <a:pt x="9734" y="225"/>
                  </a:lnTo>
                  <a:lnTo>
                    <a:pt x="9397" y="158"/>
                  </a:lnTo>
                  <a:lnTo>
                    <a:pt x="9060" y="91"/>
                  </a:lnTo>
                  <a:lnTo>
                    <a:pt x="8700" y="46"/>
                  </a:lnTo>
                  <a:lnTo>
                    <a:pt x="8363" y="2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rgbClr val="759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760825" y="1498625"/>
              <a:ext cx="271475" cy="1476350"/>
            </a:xfrm>
            <a:custGeom>
              <a:avLst/>
              <a:gdLst/>
              <a:ahLst/>
              <a:cxnLst/>
              <a:rect l="l" t="t" r="r" b="b"/>
              <a:pathLst>
                <a:path w="10859" h="59054" extrusionOk="0">
                  <a:moveTo>
                    <a:pt x="1260" y="1"/>
                  </a:moveTo>
                  <a:lnTo>
                    <a:pt x="608" y="113"/>
                  </a:lnTo>
                  <a:lnTo>
                    <a:pt x="1" y="270"/>
                  </a:lnTo>
                  <a:lnTo>
                    <a:pt x="203" y="945"/>
                  </a:lnTo>
                  <a:lnTo>
                    <a:pt x="428" y="1619"/>
                  </a:lnTo>
                  <a:lnTo>
                    <a:pt x="653" y="2293"/>
                  </a:lnTo>
                  <a:lnTo>
                    <a:pt x="900" y="2968"/>
                  </a:lnTo>
                  <a:lnTo>
                    <a:pt x="1417" y="4294"/>
                  </a:lnTo>
                  <a:lnTo>
                    <a:pt x="1957" y="5620"/>
                  </a:lnTo>
                  <a:lnTo>
                    <a:pt x="2496" y="6924"/>
                  </a:lnTo>
                  <a:lnTo>
                    <a:pt x="2991" y="8250"/>
                  </a:lnTo>
                  <a:lnTo>
                    <a:pt x="3238" y="8925"/>
                  </a:lnTo>
                  <a:lnTo>
                    <a:pt x="3463" y="9599"/>
                  </a:lnTo>
                  <a:lnTo>
                    <a:pt x="3665" y="10274"/>
                  </a:lnTo>
                  <a:lnTo>
                    <a:pt x="3845" y="10948"/>
                  </a:lnTo>
                  <a:lnTo>
                    <a:pt x="4474" y="13488"/>
                  </a:lnTo>
                  <a:lnTo>
                    <a:pt x="5081" y="16051"/>
                  </a:lnTo>
                  <a:lnTo>
                    <a:pt x="5666" y="18613"/>
                  </a:lnTo>
                  <a:lnTo>
                    <a:pt x="6228" y="21176"/>
                  </a:lnTo>
                  <a:lnTo>
                    <a:pt x="6722" y="23738"/>
                  </a:lnTo>
                  <a:lnTo>
                    <a:pt x="7194" y="26324"/>
                  </a:lnTo>
                  <a:lnTo>
                    <a:pt x="7397" y="27627"/>
                  </a:lnTo>
                  <a:lnTo>
                    <a:pt x="7599" y="28909"/>
                  </a:lnTo>
                  <a:lnTo>
                    <a:pt x="7779" y="30212"/>
                  </a:lnTo>
                  <a:lnTo>
                    <a:pt x="7936" y="31516"/>
                  </a:lnTo>
                  <a:lnTo>
                    <a:pt x="8206" y="33922"/>
                  </a:lnTo>
                  <a:lnTo>
                    <a:pt x="8431" y="36327"/>
                  </a:lnTo>
                  <a:lnTo>
                    <a:pt x="8633" y="38732"/>
                  </a:lnTo>
                  <a:lnTo>
                    <a:pt x="8790" y="41137"/>
                  </a:lnTo>
                  <a:lnTo>
                    <a:pt x="8925" y="43543"/>
                  </a:lnTo>
                  <a:lnTo>
                    <a:pt x="9038" y="45948"/>
                  </a:lnTo>
                  <a:lnTo>
                    <a:pt x="9262" y="50781"/>
                  </a:lnTo>
                  <a:lnTo>
                    <a:pt x="9442" y="54782"/>
                  </a:lnTo>
                  <a:lnTo>
                    <a:pt x="9600" y="58783"/>
                  </a:lnTo>
                  <a:lnTo>
                    <a:pt x="10858" y="59053"/>
                  </a:lnTo>
                  <a:lnTo>
                    <a:pt x="10679" y="55164"/>
                  </a:lnTo>
                  <a:lnTo>
                    <a:pt x="10521" y="51253"/>
                  </a:lnTo>
                  <a:lnTo>
                    <a:pt x="10296" y="46285"/>
                  </a:lnTo>
                  <a:lnTo>
                    <a:pt x="10184" y="43812"/>
                  </a:lnTo>
                  <a:lnTo>
                    <a:pt x="10049" y="41340"/>
                  </a:lnTo>
                  <a:lnTo>
                    <a:pt x="9892" y="38844"/>
                  </a:lnTo>
                  <a:lnTo>
                    <a:pt x="9689" y="36372"/>
                  </a:lnTo>
                  <a:lnTo>
                    <a:pt x="9465" y="33899"/>
                  </a:lnTo>
                  <a:lnTo>
                    <a:pt x="9172" y="31426"/>
                  </a:lnTo>
                  <a:lnTo>
                    <a:pt x="8880" y="29156"/>
                  </a:lnTo>
                  <a:lnTo>
                    <a:pt x="8521" y="26863"/>
                  </a:lnTo>
                  <a:lnTo>
                    <a:pt x="8138" y="24593"/>
                  </a:lnTo>
                  <a:lnTo>
                    <a:pt x="7711" y="22322"/>
                  </a:lnTo>
                  <a:lnTo>
                    <a:pt x="7239" y="20074"/>
                  </a:lnTo>
                  <a:lnTo>
                    <a:pt x="6745" y="17804"/>
                  </a:lnTo>
                  <a:lnTo>
                    <a:pt x="6228" y="15556"/>
                  </a:lnTo>
                  <a:lnTo>
                    <a:pt x="5688" y="13331"/>
                  </a:lnTo>
                  <a:lnTo>
                    <a:pt x="5194" y="11240"/>
                  </a:lnTo>
                  <a:lnTo>
                    <a:pt x="4924" y="10184"/>
                  </a:lnTo>
                  <a:lnTo>
                    <a:pt x="4632" y="9150"/>
                  </a:lnTo>
                  <a:lnTo>
                    <a:pt x="4339" y="8116"/>
                  </a:lnTo>
                  <a:lnTo>
                    <a:pt x="4025" y="7081"/>
                  </a:lnTo>
                  <a:lnTo>
                    <a:pt x="3665" y="6070"/>
                  </a:lnTo>
                  <a:lnTo>
                    <a:pt x="3260" y="5081"/>
                  </a:lnTo>
                  <a:lnTo>
                    <a:pt x="2204" y="2563"/>
                  </a:lnTo>
                  <a:lnTo>
                    <a:pt x="1687" y="1282"/>
                  </a:lnTo>
                  <a:lnTo>
                    <a:pt x="1462" y="652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141850" y="2564700"/>
              <a:ext cx="39925" cy="151750"/>
            </a:xfrm>
            <a:custGeom>
              <a:avLst/>
              <a:gdLst/>
              <a:ahLst/>
              <a:cxnLst/>
              <a:rect l="l" t="t" r="r" b="b"/>
              <a:pathLst>
                <a:path w="1597" h="6070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45"/>
                  </a:lnTo>
                  <a:lnTo>
                    <a:pt x="271" y="113"/>
                  </a:lnTo>
                  <a:lnTo>
                    <a:pt x="181" y="180"/>
                  </a:lnTo>
                  <a:lnTo>
                    <a:pt x="91" y="270"/>
                  </a:lnTo>
                  <a:lnTo>
                    <a:pt x="46" y="360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36" y="3080"/>
                  </a:lnTo>
                  <a:lnTo>
                    <a:pt x="226" y="4316"/>
                  </a:lnTo>
                  <a:lnTo>
                    <a:pt x="293" y="4923"/>
                  </a:lnTo>
                  <a:lnTo>
                    <a:pt x="360" y="5530"/>
                  </a:lnTo>
                  <a:lnTo>
                    <a:pt x="383" y="5665"/>
                  </a:lnTo>
                  <a:lnTo>
                    <a:pt x="450" y="5778"/>
                  </a:lnTo>
                  <a:lnTo>
                    <a:pt x="518" y="5867"/>
                  </a:lnTo>
                  <a:lnTo>
                    <a:pt x="608" y="5957"/>
                  </a:lnTo>
                  <a:lnTo>
                    <a:pt x="720" y="6002"/>
                  </a:lnTo>
                  <a:lnTo>
                    <a:pt x="832" y="6047"/>
                  </a:lnTo>
                  <a:lnTo>
                    <a:pt x="945" y="6070"/>
                  </a:lnTo>
                  <a:lnTo>
                    <a:pt x="1057" y="6070"/>
                  </a:lnTo>
                  <a:lnTo>
                    <a:pt x="1170" y="6047"/>
                  </a:lnTo>
                  <a:lnTo>
                    <a:pt x="1282" y="6025"/>
                  </a:lnTo>
                  <a:lnTo>
                    <a:pt x="1372" y="5957"/>
                  </a:lnTo>
                  <a:lnTo>
                    <a:pt x="1462" y="5890"/>
                  </a:lnTo>
                  <a:lnTo>
                    <a:pt x="1529" y="5800"/>
                  </a:lnTo>
                  <a:lnTo>
                    <a:pt x="1574" y="5710"/>
                  </a:lnTo>
                  <a:lnTo>
                    <a:pt x="1597" y="5575"/>
                  </a:lnTo>
                  <a:lnTo>
                    <a:pt x="1597" y="5440"/>
                  </a:lnTo>
                  <a:lnTo>
                    <a:pt x="1529" y="4833"/>
                  </a:lnTo>
                  <a:lnTo>
                    <a:pt x="1462" y="4226"/>
                  </a:lnTo>
                  <a:lnTo>
                    <a:pt x="1372" y="2990"/>
                  </a:lnTo>
                  <a:lnTo>
                    <a:pt x="1237" y="540"/>
                  </a:lnTo>
                  <a:lnTo>
                    <a:pt x="1215" y="405"/>
                  </a:lnTo>
                  <a:lnTo>
                    <a:pt x="1170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5107025" y="2348900"/>
              <a:ext cx="34850" cy="63525"/>
            </a:xfrm>
            <a:custGeom>
              <a:avLst/>
              <a:gdLst/>
              <a:ahLst/>
              <a:cxnLst/>
              <a:rect l="l" t="t" r="r" b="b"/>
              <a:pathLst>
                <a:path w="1394" h="2541" extrusionOk="0">
                  <a:moveTo>
                    <a:pt x="562" y="0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83"/>
                  </a:lnTo>
                  <a:lnTo>
                    <a:pt x="0" y="517"/>
                  </a:lnTo>
                  <a:lnTo>
                    <a:pt x="0" y="652"/>
                  </a:lnTo>
                  <a:lnTo>
                    <a:pt x="157" y="1979"/>
                  </a:lnTo>
                  <a:lnTo>
                    <a:pt x="180" y="2113"/>
                  </a:lnTo>
                  <a:lnTo>
                    <a:pt x="225" y="2248"/>
                  </a:lnTo>
                  <a:lnTo>
                    <a:pt x="315" y="2338"/>
                  </a:lnTo>
                  <a:lnTo>
                    <a:pt x="405" y="2406"/>
                  </a:lnTo>
                  <a:lnTo>
                    <a:pt x="495" y="2473"/>
                  </a:lnTo>
                  <a:lnTo>
                    <a:pt x="607" y="2518"/>
                  </a:lnTo>
                  <a:lnTo>
                    <a:pt x="719" y="2541"/>
                  </a:lnTo>
                  <a:lnTo>
                    <a:pt x="832" y="2541"/>
                  </a:lnTo>
                  <a:lnTo>
                    <a:pt x="944" y="2518"/>
                  </a:lnTo>
                  <a:lnTo>
                    <a:pt x="1057" y="2473"/>
                  </a:lnTo>
                  <a:lnTo>
                    <a:pt x="1169" y="2428"/>
                  </a:lnTo>
                  <a:lnTo>
                    <a:pt x="1236" y="2361"/>
                  </a:lnTo>
                  <a:lnTo>
                    <a:pt x="1326" y="2271"/>
                  </a:lnTo>
                  <a:lnTo>
                    <a:pt x="1371" y="2158"/>
                  </a:lnTo>
                  <a:lnTo>
                    <a:pt x="1394" y="2046"/>
                  </a:lnTo>
                  <a:lnTo>
                    <a:pt x="1394" y="1889"/>
                  </a:lnTo>
                  <a:lnTo>
                    <a:pt x="1236" y="562"/>
                  </a:lnTo>
                  <a:lnTo>
                    <a:pt x="1214" y="428"/>
                  </a:lnTo>
                  <a:lnTo>
                    <a:pt x="1169" y="293"/>
                  </a:lnTo>
                  <a:lnTo>
                    <a:pt x="1079" y="203"/>
                  </a:lnTo>
                  <a:lnTo>
                    <a:pt x="1012" y="135"/>
                  </a:lnTo>
                  <a:lnTo>
                    <a:pt x="899" y="68"/>
                  </a:lnTo>
                  <a:lnTo>
                    <a:pt x="787" y="23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924925" y="2520300"/>
              <a:ext cx="30375" cy="30925"/>
            </a:xfrm>
            <a:custGeom>
              <a:avLst/>
              <a:gdLst/>
              <a:ahLst/>
              <a:cxnLst/>
              <a:rect l="l" t="t" r="r" b="b"/>
              <a:pathLst>
                <a:path w="1215" h="1237" extrusionOk="0">
                  <a:moveTo>
                    <a:pt x="518" y="1"/>
                  </a:moveTo>
                  <a:lnTo>
                    <a:pt x="405" y="46"/>
                  </a:lnTo>
                  <a:lnTo>
                    <a:pt x="293" y="90"/>
                  </a:lnTo>
                  <a:lnTo>
                    <a:pt x="203" y="180"/>
                  </a:lnTo>
                  <a:lnTo>
                    <a:pt x="136" y="270"/>
                  </a:lnTo>
                  <a:lnTo>
                    <a:pt x="68" y="360"/>
                  </a:lnTo>
                  <a:lnTo>
                    <a:pt x="46" y="473"/>
                  </a:lnTo>
                  <a:lnTo>
                    <a:pt x="23" y="585"/>
                  </a:lnTo>
                  <a:lnTo>
                    <a:pt x="1" y="697"/>
                  </a:lnTo>
                  <a:lnTo>
                    <a:pt x="23" y="810"/>
                  </a:lnTo>
                  <a:lnTo>
                    <a:pt x="68" y="922"/>
                  </a:lnTo>
                  <a:lnTo>
                    <a:pt x="136" y="1012"/>
                  </a:lnTo>
                  <a:lnTo>
                    <a:pt x="226" y="1102"/>
                  </a:lnTo>
                  <a:lnTo>
                    <a:pt x="338" y="1169"/>
                  </a:lnTo>
                  <a:lnTo>
                    <a:pt x="473" y="1237"/>
                  </a:lnTo>
                  <a:lnTo>
                    <a:pt x="720" y="1237"/>
                  </a:lnTo>
                  <a:lnTo>
                    <a:pt x="833" y="1192"/>
                  </a:lnTo>
                  <a:lnTo>
                    <a:pt x="922" y="1147"/>
                  </a:lnTo>
                  <a:lnTo>
                    <a:pt x="1012" y="1080"/>
                  </a:lnTo>
                  <a:lnTo>
                    <a:pt x="1102" y="990"/>
                  </a:lnTo>
                  <a:lnTo>
                    <a:pt x="1147" y="877"/>
                  </a:lnTo>
                  <a:lnTo>
                    <a:pt x="1192" y="787"/>
                  </a:lnTo>
                  <a:lnTo>
                    <a:pt x="1215" y="675"/>
                  </a:lnTo>
                  <a:lnTo>
                    <a:pt x="1215" y="563"/>
                  </a:lnTo>
                  <a:lnTo>
                    <a:pt x="1215" y="450"/>
                  </a:lnTo>
                  <a:lnTo>
                    <a:pt x="1170" y="338"/>
                  </a:lnTo>
                  <a:lnTo>
                    <a:pt x="1102" y="225"/>
                  </a:lnTo>
                  <a:lnTo>
                    <a:pt x="1012" y="135"/>
                  </a:lnTo>
                  <a:lnTo>
                    <a:pt x="900" y="68"/>
                  </a:lnTo>
                  <a:lnTo>
                    <a:pt x="765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839525" y="2051050"/>
              <a:ext cx="47225" cy="120300"/>
            </a:xfrm>
            <a:custGeom>
              <a:avLst/>
              <a:gdLst/>
              <a:ahLst/>
              <a:cxnLst/>
              <a:rect l="l" t="t" r="r" b="b"/>
              <a:pathLst>
                <a:path w="1889" h="4812" extrusionOk="0">
                  <a:moveTo>
                    <a:pt x="540" y="1"/>
                  </a:moveTo>
                  <a:lnTo>
                    <a:pt x="427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7" y="270"/>
                  </a:lnTo>
                  <a:lnTo>
                    <a:pt x="23" y="360"/>
                  </a:lnTo>
                  <a:lnTo>
                    <a:pt x="0" y="495"/>
                  </a:lnTo>
                  <a:lnTo>
                    <a:pt x="23" y="630"/>
                  </a:lnTo>
                  <a:lnTo>
                    <a:pt x="652" y="4272"/>
                  </a:lnTo>
                  <a:lnTo>
                    <a:pt x="674" y="4406"/>
                  </a:lnTo>
                  <a:lnTo>
                    <a:pt x="742" y="4519"/>
                  </a:lnTo>
                  <a:lnTo>
                    <a:pt x="809" y="4631"/>
                  </a:lnTo>
                  <a:lnTo>
                    <a:pt x="899" y="4699"/>
                  </a:lnTo>
                  <a:lnTo>
                    <a:pt x="1012" y="4766"/>
                  </a:lnTo>
                  <a:lnTo>
                    <a:pt x="1124" y="4789"/>
                  </a:lnTo>
                  <a:lnTo>
                    <a:pt x="1236" y="4811"/>
                  </a:lnTo>
                  <a:lnTo>
                    <a:pt x="1461" y="4811"/>
                  </a:lnTo>
                  <a:lnTo>
                    <a:pt x="1574" y="4766"/>
                  </a:lnTo>
                  <a:lnTo>
                    <a:pt x="1663" y="4721"/>
                  </a:lnTo>
                  <a:lnTo>
                    <a:pt x="1753" y="4631"/>
                  </a:lnTo>
                  <a:lnTo>
                    <a:pt x="1821" y="4564"/>
                  </a:lnTo>
                  <a:lnTo>
                    <a:pt x="1866" y="4451"/>
                  </a:lnTo>
                  <a:lnTo>
                    <a:pt x="1888" y="4317"/>
                  </a:lnTo>
                  <a:lnTo>
                    <a:pt x="1866" y="4182"/>
                  </a:lnTo>
                  <a:lnTo>
                    <a:pt x="1259" y="540"/>
                  </a:lnTo>
                  <a:lnTo>
                    <a:pt x="1214" y="405"/>
                  </a:lnTo>
                  <a:lnTo>
                    <a:pt x="1146" y="293"/>
                  </a:lnTo>
                  <a:lnTo>
                    <a:pt x="1079" y="203"/>
                  </a:lnTo>
                  <a:lnTo>
                    <a:pt x="989" y="113"/>
                  </a:lnTo>
                  <a:lnTo>
                    <a:pt x="877" y="68"/>
                  </a:lnTo>
                  <a:lnTo>
                    <a:pt x="764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796250" y="2344975"/>
              <a:ext cx="40475" cy="78700"/>
            </a:xfrm>
            <a:custGeom>
              <a:avLst/>
              <a:gdLst/>
              <a:ahLst/>
              <a:cxnLst/>
              <a:rect l="l" t="t" r="r" b="b"/>
              <a:pathLst>
                <a:path w="1619" h="3148" extrusionOk="0">
                  <a:moveTo>
                    <a:pt x="517" y="0"/>
                  </a:moveTo>
                  <a:lnTo>
                    <a:pt x="405" y="23"/>
                  </a:lnTo>
                  <a:lnTo>
                    <a:pt x="270" y="68"/>
                  </a:lnTo>
                  <a:lnTo>
                    <a:pt x="180" y="157"/>
                  </a:lnTo>
                  <a:lnTo>
                    <a:pt x="113" y="247"/>
                  </a:lnTo>
                  <a:lnTo>
                    <a:pt x="45" y="337"/>
                  </a:lnTo>
                  <a:lnTo>
                    <a:pt x="0" y="450"/>
                  </a:lnTo>
                  <a:lnTo>
                    <a:pt x="0" y="562"/>
                  </a:lnTo>
                  <a:lnTo>
                    <a:pt x="0" y="674"/>
                  </a:lnTo>
                  <a:lnTo>
                    <a:pt x="0" y="809"/>
                  </a:lnTo>
                  <a:lnTo>
                    <a:pt x="427" y="2743"/>
                  </a:lnTo>
                  <a:lnTo>
                    <a:pt x="472" y="2855"/>
                  </a:lnTo>
                  <a:lnTo>
                    <a:pt x="540" y="2945"/>
                  </a:lnTo>
                  <a:lnTo>
                    <a:pt x="652" y="3035"/>
                  </a:lnTo>
                  <a:lnTo>
                    <a:pt x="742" y="3102"/>
                  </a:lnTo>
                  <a:lnTo>
                    <a:pt x="877" y="3147"/>
                  </a:lnTo>
                  <a:lnTo>
                    <a:pt x="1102" y="3147"/>
                  </a:lnTo>
                  <a:lnTo>
                    <a:pt x="1214" y="3125"/>
                  </a:lnTo>
                  <a:lnTo>
                    <a:pt x="1349" y="3080"/>
                  </a:lnTo>
                  <a:lnTo>
                    <a:pt x="1439" y="3012"/>
                  </a:lnTo>
                  <a:lnTo>
                    <a:pt x="1506" y="2922"/>
                  </a:lnTo>
                  <a:lnTo>
                    <a:pt x="1574" y="2810"/>
                  </a:lnTo>
                  <a:lnTo>
                    <a:pt x="1619" y="2698"/>
                  </a:lnTo>
                  <a:lnTo>
                    <a:pt x="1619" y="2585"/>
                  </a:lnTo>
                  <a:lnTo>
                    <a:pt x="1619" y="2473"/>
                  </a:lnTo>
                  <a:lnTo>
                    <a:pt x="1619" y="2338"/>
                  </a:lnTo>
                  <a:lnTo>
                    <a:pt x="1192" y="405"/>
                  </a:lnTo>
                  <a:lnTo>
                    <a:pt x="1147" y="292"/>
                  </a:lnTo>
                  <a:lnTo>
                    <a:pt x="1079" y="202"/>
                  </a:lnTo>
                  <a:lnTo>
                    <a:pt x="989" y="112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858050" y="2697325"/>
              <a:ext cx="38250" cy="85450"/>
            </a:xfrm>
            <a:custGeom>
              <a:avLst/>
              <a:gdLst/>
              <a:ahLst/>
              <a:cxnLst/>
              <a:rect l="l" t="t" r="r" b="b"/>
              <a:pathLst>
                <a:path w="1530" h="3418" extrusionOk="0">
                  <a:moveTo>
                    <a:pt x="563" y="0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35"/>
                  </a:lnTo>
                  <a:lnTo>
                    <a:pt x="136" y="225"/>
                  </a:lnTo>
                  <a:lnTo>
                    <a:pt x="68" y="315"/>
                  </a:lnTo>
                  <a:lnTo>
                    <a:pt x="23" y="428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91" y="1214"/>
                  </a:lnTo>
                  <a:lnTo>
                    <a:pt x="158" y="1776"/>
                  </a:lnTo>
                  <a:lnTo>
                    <a:pt x="293" y="2878"/>
                  </a:lnTo>
                  <a:lnTo>
                    <a:pt x="316" y="3013"/>
                  </a:lnTo>
                  <a:lnTo>
                    <a:pt x="361" y="3125"/>
                  </a:lnTo>
                  <a:lnTo>
                    <a:pt x="450" y="3237"/>
                  </a:lnTo>
                  <a:lnTo>
                    <a:pt x="518" y="3305"/>
                  </a:lnTo>
                  <a:lnTo>
                    <a:pt x="630" y="3372"/>
                  </a:lnTo>
                  <a:lnTo>
                    <a:pt x="743" y="3395"/>
                  </a:lnTo>
                  <a:lnTo>
                    <a:pt x="855" y="3417"/>
                  </a:lnTo>
                  <a:lnTo>
                    <a:pt x="1080" y="3417"/>
                  </a:lnTo>
                  <a:lnTo>
                    <a:pt x="1192" y="3372"/>
                  </a:lnTo>
                  <a:lnTo>
                    <a:pt x="1282" y="3327"/>
                  </a:lnTo>
                  <a:lnTo>
                    <a:pt x="1372" y="3237"/>
                  </a:lnTo>
                  <a:lnTo>
                    <a:pt x="1440" y="3148"/>
                  </a:lnTo>
                  <a:lnTo>
                    <a:pt x="1507" y="3058"/>
                  </a:lnTo>
                  <a:lnTo>
                    <a:pt x="1529" y="2923"/>
                  </a:lnTo>
                  <a:lnTo>
                    <a:pt x="1529" y="2788"/>
                  </a:lnTo>
                  <a:lnTo>
                    <a:pt x="1395" y="1686"/>
                  </a:lnTo>
                  <a:lnTo>
                    <a:pt x="1327" y="1124"/>
                  </a:lnTo>
                  <a:lnTo>
                    <a:pt x="1237" y="585"/>
                  </a:lnTo>
                  <a:lnTo>
                    <a:pt x="1192" y="450"/>
                  </a:lnTo>
                  <a:lnTo>
                    <a:pt x="1147" y="338"/>
                  </a:lnTo>
                  <a:lnTo>
                    <a:pt x="1080" y="248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012600" y="1977425"/>
              <a:ext cx="66350" cy="168625"/>
            </a:xfrm>
            <a:custGeom>
              <a:avLst/>
              <a:gdLst/>
              <a:ahLst/>
              <a:cxnLst/>
              <a:rect l="l" t="t" r="r" b="b"/>
              <a:pathLst>
                <a:path w="2654" h="6745" extrusionOk="0">
                  <a:moveTo>
                    <a:pt x="652" y="1"/>
                  </a:moveTo>
                  <a:lnTo>
                    <a:pt x="518" y="23"/>
                  </a:lnTo>
                  <a:lnTo>
                    <a:pt x="405" y="46"/>
                  </a:lnTo>
                  <a:lnTo>
                    <a:pt x="315" y="91"/>
                  </a:lnTo>
                  <a:lnTo>
                    <a:pt x="203" y="158"/>
                  </a:lnTo>
                  <a:lnTo>
                    <a:pt x="135" y="226"/>
                  </a:lnTo>
                  <a:lnTo>
                    <a:pt x="68" y="315"/>
                  </a:lnTo>
                  <a:lnTo>
                    <a:pt x="23" y="428"/>
                  </a:lnTo>
                  <a:lnTo>
                    <a:pt x="1" y="540"/>
                  </a:lnTo>
                  <a:lnTo>
                    <a:pt x="1" y="675"/>
                  </a:lnTo>
                  <a:lnTo>
                    <a:pt x="23" y="810"/>
                  </a:lnTo>
                  <a:lnTo>
                    <a:pt x="248" y="1484"/>
                  </a:lnTo>
                  <a:lnTo>
                    <a:pt x="450" y="2159"/>
                  </a:lnTo>
                  <a:lnTo>
                    <a:pt x="630" y="2856"/>
                  </a:lnTo>
                  <a:lnTo>
                    <a:pt x="787" y="3552"/>
                  </a:lnTo>
                  <a:lnTo>
                    <a:pt x="1102" y="4946"/>
                  </a:lnTo>
                  <a:lnTo>
                    <a:pt x="1259" y="5643"/>
                  </a:lnTo>
                  <a:lnTo>
                    <a:pt x="1439" y="6340"/>
                  </a:lnTo>
                  <a:lnTo>
                    <a:pt x="1507" y="6452"/>
                  </a:lnTo>
                  <a:lnTo>
                    <a:pt x="1574" y="6565"/>
                  </a:lnTo>
                  <a:lnTo>
                    <a:pt x="1664" y="6655"/>
                  </a:lnTo>
                  <a:lnTo>
                    <a:pt x="1754" y="6700"/>
                  </a:lnTo>
                  <a:lnTo>
                    <a:pt x="1866" y="6744"/>
                  </a:lnTo>
                  <a:lnTo>
                    <a:pt x="2091" y="6744"/>
                  </a:lnTo>
                  <a:lnTo>
                    <a:pt x="2204" y="6700"/>
                  </a:lnTo>
                  <a:lnTo>
                    <a:pt x="2316" y="6655"/>
                  </a:lnTo>
                  <a:lnTo>
                    <a:pt x="2406" y="6610"/>
                  </a:lnTo>
                  <a:lnTo>
                    <a:pt x="2496" y="6520"/>
                  </a:lnTo>
                  <a:lnTo>
                    <a:pt x="2563" y="6430"/>
                  </a:lnTo>
                  <a:lnTo>
                    <a:pt x="2608" y="6317"/>
                  </a:lnTo>
                  <a:lnTo>
                    <a:pt x="2653" y="6205"/>
                  </a:lnTo>
                  <a:lnTo>
                    <a:pt x="2653" y="6070"/>
                  </a:lnTo>
                  <a:lnTo>
                    <a:pt x="2631" y="5935"/>
                  </a:lnTo>
                  <a:lnTo>
                    <a:pt x="2428" y="5238"/>
                  </a:lnTo>
                  <a:lnTo>
                    <a:pt x="2271" y="4542"/>
                  </a:lnTo>
                  <a:lnTo>
                    <a:pt x="1956" y="3148"/>
                  </a:lnTo>
                  <a:lnTo>
                    <a:pt x="1799" y="2473"/>
                  </a:lnTo>
                  <a:lnTo>
                    <a:pt x="1619" y="1777"/>
                  </a:lnTo>
                  <a:lnTo>
                    <a:pt x="1417" y="1080"/>
                  </a:lnTo>
                  <a:lnTo>
                    <a:pt x="1192" y="405"/>
                  </a:lnTo>
                  <a:lnTo>
                    <a:pt x="1147" y="271"/>
                  </a:lnTo>
                  <a:lnTo>
                    <a:pt x="1057" y="181"/>
                  </a:lnTo>
                  <a:lnTo>
                    <a:pt x="967" y="91"/>
                  </a:lnTo>
                  <a:lnTo>
                    <a:pt x="877" y="46"/>
                  </a:lnTo>
                  <a:lnTo>
                    <a:pt x="765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4994625" y="2145475"/>
              <a:ext cx="66325" cy="142200"/>
            </a:xfrm>
            <a:custGeom>
              <a:avLst/>
              <a:gdLst/>
              <a:ahLst/>
              <a:cxnLst/>
              <a:rect l="l" t="t" r="r" b="b"/>
              <a:pathLst>
                <a:path w="2653" h="5688" extrusionOk="0">
                  <a:moveTo>
                    <a:pt x="517" y="0"/>
                  </a:moveTo>
                  <a:lnTo>
                    <a:pt x="405" y="45"/>
                  </a:lnTo>
                  <a:lnTo>
                    <a:pt x="315" y="90"/>
                  </a:lnTo>
                  <a:lnTo>
                    <a:pt x="203" y="157"/>
                  </a:lnTo>
                  <a:lnTo>
                    <a:pt x="135" y="225"/>
                  </a:lnTo>
                  <a:lnTo>
                    <a:pt x="68" y="315"/>
                  </a:lnTo>
                  <a:lnTo>
                    <a:pt x="23" y="427"/>
                  </a:lnTo>
                  <a:lnTo>
                    <a:pt x="0" y="540"/>
                  </a:lnTo>
                  <a:lnTo>
                    <a:pt x="0" y="674"/>
                  </a:lnTo>
                  <a:lnTo>
                    <a:pt x="23" y="809"/>
                  </a:lnTo>
                  <a:lnTo>
                    <a:pt x="225" y="1349"/>
                  </a:lnTo>
                  <a:lnTo>
                    <a:pt x="405" y="1911"/>
                  </a:lnTo>
                  <a:lnTo>
                    <a:pt x="742" y="3035"/>
                  </a:lnTo>
                  <a:lnTo>
                    <a:pt x="1079" y="4181"/>
                  </a:lnTo>
                  <a:lnTo>
                    <a:pt x="1259" y="4743"/>
                  </a:lnTo>
                  <a:lnTo>
                    <a:pt x="1439" y="5283"/>
                  </a:lnTo>
                  <a:lnTo>
                    <a:pt x="1506" y="5417"/>
                  </a:lnTo>
                  <a:lnTo>
                    <a:pt x="1574" y="5530"/>
                  </a:lnTo>
                  <a:lnTo>
                    <a:pt x="1664" y="5597"/>
                  </a:lnTo>
                  <a:lnTo>
                    <a:pt x="1776" y="5642"/>
                  </a:lnTo>
                  <a:lnTo>
                    <a:pt x="1888" y="5687"/>
                  </a:lnTo>
                  <a:lnTo>
                    <a:pt x="2113" y="5687"/>
                  </a:lnTo>
                  <a:lnTo>
                    <a:pt x="2226" y="5665"/>
                  </a:lnTo>
                  <a:lnTo>
                    <a:pt x="2338" y="5620"/>
                  </a:lnTo>
                  <a:lnTo>
                    <a:pt x="2428" y="5552"/>
                  </a:lnTo>
                  <a:lnTo>
                    <a:pt x="2518" y="5462"/>
                  </a:lnTo>
                  <a:lnTo>
                    <a:pt x="2585" y="5373"/>
                  </a:lnTo>
                  <a:lnTo>
                    <a:pt x="2630" y="5283"/>
                  </a:lnTo>
                  <a:lnTo>
                    <a:pt x="2653" y="5148"/>
                  </a:lnTo>
                  <a:lnTo>
                    <a:pt x="2653" y="5035"/>
                  </a:lnTo>
                  <a:lnTo>
                    <a:pt x="2608" y="4900"/>
                  </a:lnTo>
                  <a:lnTo>
                    <a:pt x="2428" y="4338"/>
                  </a:lnTo>
                  <a:lnTo>
                    <a:pt x="2248" y="3776"/>
                  </a:lnTo>
                  <a:lnTo>
                    <a:pt x="1911" y="2653"/>
                  </a:lnTo>
                  <a:lnTo>
                    <a:pt x="1574" y="1529"/>
                  </a:lnTo>
                  <a:lnTo>
                    <a:pt x="1394" y="967"/>
                  </a:lnTo>
                  <a:lnTo>
                    <a:pt x="1192" y="405"/>
                  </a:lnTo>
                  <a:lnTo>
                    <a:pt x="1147" y="270"/>
                  </a:lnTo>
                  <a:lnTo>
                    <a:pt x="1057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22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4686650" y="1807150"/>
              <a:ext cx="89950" cy="172550"/>
            </a:xfrm>
            <a:custGeom>
              <a:avLst/>
              <a:gdLst/>
              <a:ahLst/>
              <a:cxnLst/>
              <a:rect l="l" t="t" r="r" b="b"/>
              <a:pathLst>
                <a:path w="3598" h="6902" extrusionOk="0">
                  <a:moveTo>
                    <a:pt x="630" y="1"/>
                  </a:moveTo>
                  <a:lnTo>
                    <a:pt x="540" y="23"/>
                  </a:lnTo>
                  <a:lnTo>
                    <a:pt x="428" y="68"/>
                  </a:lnTo>
                  <a:lnTo>
                    <a:pt x="315" y="113"/>
                  </a:lnTo>
                  <a:lnTo>
                    <a:pt x="226" y="180"/>
                  </a:lnTo>
                  <a:lnTo>
                    <a:pt x="158" y="270"/>
                  </a:lnTo>
                  <a:lnTo>
                    <a:pt x="91" y="383"/>
                  </a:lnTo>
                  <a:lnTo>
                    <a:pt x="46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55"/>
                  </a:lnTo>
                  <a:lnTo>
                    <a:pt x="91" y="990"/>
                  </a:lnTo>
                  <a:lnTo>
                    <a:pt x="428" y="1664"/>
                  </a:lnTo>
                  <a:lnTo>
                    <a:pt x="743" y="2338"/>
                  </a:lnTo>
                  <a:lnTo>
                    <a:pt x="1057" y="3013"/>
                  </a:lnTo>
                  <a:lnTo>
                    <a:pt x="1350" y="3710"/>
                  </a:lnTo>
                  <a:lnTo>
                    <a:pt x="1642" y="4407"/>
                  </a:lnTo>
                  <a:lnTo>
                    <a:pt x="1889" y="5103"/>
                  </a:lnTo>
                  <a:lnTo>
                    <a:pt x="2406" y="6497"/>
                  </a:lnTo>
                  <a:lnTo>
                    <a:pt x="2451" y="6632"/>
                  </a:lnTo>
                  <a:lnTo>
                    <a:pt x="2541" y="6744"/>
                  </a:lnTo>
                  <a:lnTo>
                    <a:pt x="2631" y="6812"/>
                  </a:lnTo>
                  <a:lnTo>
                    <a:pt x="2721" y="6879"/>
                  </a:lnTo>
                  <a:lnTo>
                    <a:pt x="2833" y="6902"/>
                  </a:lnTo>
                  <a:lnTo>
                    <a:pt x="3058" y="6902"/>
                  </a:lnTo>
                  <a:lnTo>
                    <a:pt x="3170" y="6879"/>
                  </a:lnTo>
                  <a:lnTo>
                    <a:pt x="3283" y="6834"/>
                  </a:lnTo>
                  <a:lnTo>
                    <a:pt x="3373" y="6767"/>
                  </a:lnTo>
                  <a:lnTo>
                    <a:pt x="3463" y="6677"/>
                  </a:lnTo>
                  <a:lnTo>
                    <a:pt x="3530" y="6587"/>
                  </a:lnTo>
                  <a:lnTo>
                    <a:pt x="3575" y="6497"/>
                  </a:lnTo>
                  <a:lnTo>
                    <a:pt x="3597" y="6362"/>
                  </a:lnTo>
                  <a:lnTo>
                    <a:pt x="3597" y="6250"/>
                  </a:lnTo>
                  <a:lnTo>
                    <a:pt x="3575" y="6115"/>
                  </a:lnTo>
                  <a:lnTo>
                    <a:pt x="3305" y="5351"/>
                  </a:lnTo>
                  <a:lnTo>
                    <a:pt x="3035" y="4631"/>
                  </a:lnTo>
                  <a:lnTo>
                    <a:pt x="2766" y="3889"/>
                  </a:lnTo>
                  <a:lnTo>
                    <a:pt x="2451" y="3148"/>
                  </a:lnTo>
                  <a:lnTo>
                    <a:pt x="2136" y="2428"/>
                  </a:lnTo>
                  <a:lnTo>
                    <a:pt x="1822" y="1709"/>
                  </a:lnTo>
                  <a:lnTo>
                    <a:pt x="1462" y="1012"/>
                  </a:lnTo>
                  <a:lnTo>
                    <a:pt x="1125" y="315"/>
                  </a:lnTo>
                  <a:lnTo>
                    <a:pt x="1035" y="180"/>
                  </a:lnTo>
                  <a:lnTo>
                    <a:pt x="945" y="113"/>
                  </a:lnTo>
                  <a:lnTo>
                    <a:pt x="855" y="46"/>
                  </a:lnTo>
                  <a:lnTo>
                    <a:pt x="743" y="23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746800" y="2079700"/>
              <a:ext cx="61275" cy="126475"/>
            </a:xfrm>
            <a:custGeom>
              <a:avLst/>
              <a:gdLst/>
              <a:ahLst/>
              <a:cxnLst/>
              <a:rect l="l" t="t" r="r" b="b"/>
              <a:pathLst>
                <a:path w="2451" h="5059" extrusionOk="0">
                  <a:moveTo>
                    <a:pt x="517" y="1"/>
                  </a:moveTo>
                  <a:lnTo>
                    <a:pt x="405" y="23"/>
                  </a:lnTo>
                  <a:lnTo>
                    <a:pt x="315" y="68"/>
                  </a:lnTo>
                  <a:lnTo>
                    <a:pt x="202" y="136"/>
                  </a:lnTo>
                  <a:lnTo>
                    <a:pt x="135" y="226"/>
                  </a:lnTo>
                  <a:lnTo>
                    <a:pt x="67" y="316"/>
                  </a:lnTo>
                  <a:lnTo>
                    <a:pt x="22" y="406"/>
                  </a:lnTo>
                  <a:lnTo>
                    <a:pt x="0" y="540"/>
                  </a:lnTo>
                  <a:lnTo>
                    <a:pt x="0" y="653"/>
                  </a:lnTo>
                  <a:lnTo>
                    <a:pt x="22" y="788"/>
                  </a:lnTo>
                  <a:lnTo>
                    <a:pt x="202" y="1282"/>
                  </a:lnTo>
                  <a:lnTo>
                    <a:pt x="337" y="1754"/>
                  </a:lnTo>
                  <a:lnTo>
                    <a:pt x="629" y="2721"/>
                  </a:lnTo>
                  <a:lnTo>
                    <a:pt x="922" y="3710"/>
                  </a:lnTo>
                  <a:lnTo>
                    <a:pt x="1057" y="4182"/>
                  </a:lnTo>
                  <a:lnTo>
                    <a:pt x="1236" y="4654"/>
                  </a:lnTo>
                  <a:lnTo>
                    <a:pt x="1281" y="4789"/>
                  </a:lnTo>
                  <a:lnTo>
                    <a:pt x="1371" y="4901"/>
                  </a:lnTo>
                  <a:lnTo>
                    <a:pt x="1461" y="4969"/>
                  </a:lnTo>
                  <a:lnTo>
                    <a:pt x="1574" y="5014"/>
                  </a:lnTo>
                  <a:lnTo>
                    <a:pt x="1686" y="5059"/>
                  </a:lnTo>
                  <a:lnTo>
                    <a:pt x="1911" y="5059"/>
                  </a:lnTo>
                  <a:lnTo>
                    <a:pt x="2023" y="5036"/>
                  </a:lnTo>
                  <a:lnTo>
                    <a:pt x="2136" y="4991"/>
                  </a:lnTo>
                  <a:lnTo>
                    <a:pt x="2225" y="4924"/>
                  </a:lnTo>
                  <a:lnTo>
                    <a:pt x="2315" y="4834"/>
                  </a:lnTo>
                  <a:lnTo>
                    <a:pt x="2383" y="4744"/>
                  </a:lnTo>
                  <a:lnTo>
                    <a:pt x="2428" y="4654"/>
                  </a:lnTo>
                  <a:lnTo>
                    <a:pt x="2450" y="4519"/>
                  </a:lnTo>
                  <a:lnTo>
                    <a:pt x="2428" y="4407"/>
                  </a:lnTo>
                  <a:lnTo>
                    <a:pt x="2405" y="4272"/>
                  </a:lnTo>
                  <a:lnTo>
                    <a:pt x="2248" y="3777"/>
                  </a:lnTo>
                  <a:lnTo>
                    <a:pt x="2091" y="3305"/>
                  </a:lnTo>
                  <a:lnTo>
                    <a:pt x="1798" y="2339"/>
                  </a:lnTo>
                  <a:lnTo>
                    <a:pt x="1506" y="1350"/>
                  </a:lnTo>
                  <a:lnTo>
                    <a:pt x="1371" y="878"/>
                  </a:lnTo>
                  <a:lnTo>
                    <a:pt x="1191" y="406"/>
                  </a:lnTo>
                  <a:lnTo>
                    <a:pt x="1146" y="271"/>
                  </a:lnTo>
                  <a:lnTo>
                    <a:pt x="1057" y="158"/>
                  </a:lnTo>
                  <a:lnTo>
                    <a:pt x="967" y="91"/>
                  </a:lnTo>
                  <a:lnTo>
                    <a:pt x="877" y="46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924925" y="1280025"/>
              <a:ext cx="872225" cy="1785975"/>
            </a:xfrm>
            <a:custGeom>
              <a:avLst/>
              <a:gdLst/>
              <a:ahLst/>
              <a:cxnLst/>
              <a:rect l="l" t="t" r="r" b="b"/>
              <a:pathLst>
                <a:path w="34889" h="71439" extrusionOk="0">
                  <a:moveTo>
                    <a:pt x="5643" y="0"/>
                  </a:moveTo>
                  <a:lnTo>
                    <a:pt x="5171" y="23"/>
                  </a:lnTo>
                  <a:lnTo>
                    <a:pt x="4676" y="68"/>
                  </a:lnTo>
                  <a:lnTo>
                    <a:pt x="4204" y="135"/>
                  </a:lnTo>
                  <a:lnTo>
                    <a:pt x="3710" y="247"/>
                  </a:lnTo>
                  <a:lnTo>
                    <a:pt x="3260" y="382"/>
                  </a:lnTo>
                  <a:lnTo>
                    <a:pt x="2833" y="562"/>
                  </a:lnTo>
                  <a:lnTo>
                    <a:pt x="2451" y="787"/>
                  </a:lnTo>
                  <a:lnTo>
                    <a:pt x="2091" y="1057"/>
                  </a:lnTo>
                  <a:lnTo>
                    <a:pt x="1777" y="1371"/>
                  </a:lnTo>
                  <a:lnTo>
                    <a:pt x="1462" y="1709"/>
                  </a:lnTo>
                  <a:lnTo>
                    <a:pt x="1215" y="2113"/>
                  </a:lnTo>
                  <a:lnTo>
                    <a:pt x="967" y="2518"/>
                  </a:lnTo>
                  <a:lnTo>
                    <a:pt x="765" y="2990"/>
                  </a:lnTo>
                  <a:lnTo>
                    <a:pt x="585" y="3484"/>
                  </a:lnTo>
                  <a:lnTo>
                    <a:pt x="428" y="4001"/>
                  </a:lnTo>
                  <a:lnTo>
                    <a:pt x="293" y="4563"/>
                  </a:lnTo>
                  <a:lnTo>
                    <a:pt x="181" y="5148"/>
                  </a:lnTo>
                  <a:lnTo>
                    <a:pt x="113" y="5755"/>
                  </a:lnTo>
                  <a:lnTo>
                    <a:pt x="46" y="6407"/>
                  </a:lnTo>
                  <a:lnTo>
                    <a:pt x="1" y="7059"/>
                  </a:lnTo>
                  <a:lnTo>
                    <a:pt x="1" y="7756"/>
                  </a:lnTo>
                  <a:lnTo>
                    <a:pt x="1" y="8475"/>
                  </a:lnTo>
                  <a:lnTo>
                    <a:pt x="23" y="9217"/>
                  </a:lnTo>
                  <a:lnTo>
                    <a:pt x="68" y="9981"/>
                  </a:lnTo>
                  <a:lnTo>
                    <a:pt x="136" y="10768"/>
                  </a:lnTo>
                  <a:lnTo>
                    <a:pt x="203" y="11577"/>
                  </a:lnTo>
                  <a:lnTo>
                    <a:pt x="316" y="12386"/>
                  </a:lnTo>
                  <a:lnTo>
                    <a:pt x="428" y="13218"/>
                  </a:lnTo>
                  <a:lnTo>
                    <a:pt x="698" y="14949"/>
                  </a:lnTo>
                  <a:lnTo>
                    <a:pt x="1035" y="16702"/>
                  </a:lnTo>
                  <a:lnTo>
                    <a:pt x="1395" y="18501"/>
                  </a:lnTo>
                  <a:lnTo>
                    <a:pt x="1822" y="20344"/>
                  </a:lnTo>
                  <a:lnTo>
                    <a:pt x="2271" y="22187"/>
                  </a:lnTo>
                  <a:lnTo>
                    <a:pt x="2766" y="24053"/>
                  </a:lnTo>
                  <a:lnTo>
                    <a:pt x="3260" y="25919"/>
                  </a:lnTo>
                  <a:lnTo>
                    <a:pt x="3800" y="27784"/>
                  </a:lnTo>
                  <a:lnTo>
                    <a:pt x="4339" y="29605"/>
                  </a:lnTo>
                  <a:lnTo>
                    <a:pt x="4879" y="31403"/>
                  </a:lnTo>
                  <a:lnTo>
                    <a:pt x="5958" y="34865"/>
                  </a:lnTo>
                  <a:lnTo>
                    <a:pt x="7891" y="40980"/>
                  </a:lnTo>
                  <a:lnTo>
                    <a:pt x="8655" y="43475"/>
                  </a:lnTo>
                  <a:lnTo>
                    <a:pt x="8970" y="44531"/>
                  </a:lnTo>
                  <a:lnTo>
                    <a:pt x="9217" y="45475"/>
                  </a:lnTo>
                  <a:lnTo>
                    <a:pt x="9689" y="47251"/>
                  </a:lnTo>
                  <a:lnTo>
                    <a:pt x="10184" y="49027"/>
                  </a:lnTo>
                  <a:lnTo>
                    <a:pt x="10723" y="50780"/>
                  </a:lnTo>
                  <a:lnTo>
                    <a:pt x="11263" y="52511"/>
                  </a:lnTo>
                  <a:lnTo>
                    <a:pt x="11825" y="54265"/>
                  </a:lnTo>
                  <a:lnTo>
                    <a:pt x="12409" y="55996"/>
                  </a:lnTo>
                  <a:lnTo>
                    <a:pt x="13016" y="57727"/>
                  </a:lnTo>
                  <a:lnTo>
                    <a:pt x="13623" y="59457"/>
                  </a:lnTo>
                  <a:lnTo>
                    <a:pt x="13960" y="60469"/>
                  </a:lnTo>
                  <a:lnTo>
                    <a:pt x="14365" y="61818"/>
                  </a:lnTo>
                  <a:lnTo>
                    <a:pt x="14837" y="63391"/>
                  </a:lnTo>
                  <a:lnTo>
                    <a:pt x="15354" y="65055"/>
                  </a:lnTo>
                  <a:lnTo>
                    <a:pt x="15871" y="66673"/>
                  </a:lnTo>
                  <a:lnTo>
                    <a:pt x="16141" y="67415"/>
                  </a:lnTo>
                  <a:lnTo>
                    <a:pt x="16411" y="68112"/>
                  </a:lnTo>
                  <a:lnTo>
                    <a:pt x="16658" y="68719"/>
                  </a:lnTo>
                  <a:lnTo>
                    <a:pt x="16883" y="69258"/>
                  </a:lnTo>
                  <a:lnTo>
                    <a:pt x="17107" y="69663"/>
                  </a:lnTo>
                  <a:lnTo>
                    <a:pt x="17220" y="69820"/>
                  </a:lnTo>
                  <a:lnTo>
                    <a:pt x="17310" y="69933"/>
                  </a:lnTo>
                  <a:lnTo>
                    <a:pt x="17647" y="70270"/>
                  </a:lnTo>
                  <a:lnTo>
                    <a:pt x="18007" y="70540"/>
                  </a:lnTo>
                  <a:lnTo>
                    <a:pt x="18366" y="70787"/>
                  </a:lnTo>
                  <a:lnTo>
                    <a:pt x="18748" y="70967"/>
                  </a:lnTo>
                  <a:lnTo>
                    <a:pt x="19130" y="71124"/>
                  </a:lnTo>
                  <a:lnTo>
                    <a:pt x="19535" y="71259"/>
                  </a:lnTo>
                  <a:lnTo>
                    <a:pt x="19940" y="71349"/>
                  </a:lnTo>
                  <a:lnTo>
                    <a:pt x="20367" y="71394"/>
                  </a:lnTo>
                  <a:lnTo>
                    <a:pt x="20794" y="71439"/>
                  </a:lnTo>
                  <a:lnTo>
                    <a:pt x="21671" y="71439"/>
                  </a:lnTo>
                  <a:lnTo>
                    <a:pt x="22098" y="71416"/>
                  </a:lnTo>
                  <a:lnTo>
                    <a:pt x="22974" y="71304"/>
                  </a:lnTo>
                  <a:lnTo>
                    <a:pt x="23829" y="71169"/>
                  </a:lnTo>
                  <a:lnTo>
                    <a:pt x="24570" y="71034"/>
                  </a:lnTo>
                  <a:lnTo>
                    <a:pt x="25357" y="70877"/>
                  </a:lnTo>
                  <a:lnTo>
                    <a:pt x="26211" y="70674"/>
                  </a:lnTo>
                  <a:lnTo>
                    <a:pt x="27111" y="70450"/>
                  </a:lnTo>
                  <a:lnTo>
                    <a:pt x="28931" y="69955"/>
                  </a:lnTo>
                  <a:lnTo>
                    <a:pt x="29853" y="69685"/>
                  </a:lnTo>
                  <a:lnTo>
                    <a:pt x="30730" y="69416"/>
                  </a:lnTo>
                  <a:lnTo>
                    <a:pt x="31584" y="69123"/>
                  </a:lnTo>
                  <a:lnTo>
                    <a:pt x="32348" y="68854"/>
                  </a:lnTo>
                  <a:lnTo>
                    <a:pt x="33067" y="68606"/>
                  </a:lnTo>
                  <a:lnTo>
                    <a:pt x="33674" y="68337"/>
                  </a:lnTo>
                  <a:lnTo>
                    <a:pt x="34191" y="68112"/>
                  </a:lnTo>
                  <a:lnTo>
                    <a:pt x="34574" y="67887"/>
                  </a:lnTo>
                  <a:lnTo>
                    <a:pt x="34708" y="67797"/>
                  </a:lnTo>
                  <a:lnTo>
                    <a:pt x="34798" y="67707"/>
                  </a:lnTo>
                  <a:lnTo>
                    <a:pt x="34866" y="67617"/>
                  </a:lnTo>
                  <a:lnTo>
                    <a:pt x="34888" y="67527"/>
                  </a:lnTo>
                  <a:lnTo>
                    <a:pt x="34866" y="66965"/>
                  </a:lnTo>
                  <a:lnTo>
                    <a:pt x="34843" y="66358"/>
                  </a:lnTo>
                  <a:lnTo>
                    <a:pt x="34776" y="65752"/>
                  </a:lnTo>
                  <a:lnTo>
                    <a:pt x="34686" y="65145"/>
                  </a:lnTo>
                  <a:lnTo>
                    <a:pt x="34574" y="64515"/>
                  </a:lnTo>
                  <a:lnTo>
                    <a:pt x="34461" y="63863"/>
                  </a:lnTo>
                  <a:lnTo>
                    <a:pt x="34169" y="62604"/>
                  </a:lnTo>
                  <a:lnTo>
                    <a:pt x="33854" y="61323"/>
                  </a:lnTo>
                  <a:lnTo>
                    <a:pt x="33517" y="60087"/>
                  </a:lnTo>
                  <a:lnTo>
                    <a:pt x="32865" y="57771"/>
                  </a:lnTo>
                  <a:lnTo>
                    <a:pt x="31157" y="51657"/>
                  </a:lnTo>
                  <a:lnTo>
                    <a:pt x="29853" y="46959"/>
                  </a:lnTo>
                  <a:lnTo>
                    <a:pt x="28392" y="41699"/>
                  </a:lnTo>
                  <a:lnTo>
                    <a:pt x="26841" y="36304"/>
                  </a:lnTo>
                  <a:lnTo>
                    <a:pt x="25357" y="31156"/>
                  </a:lnTo>
                  <a:lnTo>
                    <a:pt x="24660" y="28818"/>
                  </a:lnTo>
                  <a:lnTo>
                    <a:pt x="24008" y="26683"/>
                  </a:lnTo>
                  <a:lnTo>
                    <a:pt x="23424" y="24817"/>
                  </a:lnTo>
                  <a:lnTo>
                    <a:pt x="22907" y="23289"/>
                  </a:lnTo>
                  <a:lnTo>
                    <a:pt x="22457" y="22007"/>
                  </a:lnTo>
                  <a:lnTo>
                    <a:pt x="21918" y="20456"/>
                  </a:lnTo>
                  <a:lnTo>
                    <a:pt x="21266" y="18703"/>
                  </a:lnTo>
                  <a:lnTo>
                    <a:pt x="20524" y="16792"/>
                  </a:lnTo>
                  <a:lnTo>
                    <a:pt x="20097" y="15781"/>
                  </a:lnTo>
                  <a:lnTo>
                    <a:pt x="19648" y="14746"/>
                  </a:lnTo>
                  <a:lnTo>
                    <a:pt x="19198" y="13712"/>
                  </a:lnTo>
                  <a:lnTo>
                    <a:pt x="18703" y="12656"/>
                  </a:lnTo>
                  <a:lnTo>
                    <a:pt x="18186" y="11622"/>
                  </a:lnTo>
                  <a:lnTo>
                    <a:pt x="17647" y="10565"/>
                  </a:lnTo>
                  <a:lnTo>
                    <a:pt x="17062" y="9531"/>
                  </a:lnTo>
                  <a:lnTo>
                    <a:pt x="16478" y="8520"/>
                  </a:lnTo>
                  <a:lnTo>
                    <a:pt x="15871" y="7531"/>
                  </a:lnTo>
                  <a:lnTo>
                    <a:pt x="15219" y="6587"/>
                  </a:lnTo>
                  <a:lnTo>
                    <a:pt x="14545" y="5665"/>
                  </a:lnTo>
                  <a:lnTo>
                    <a:pt x="13870" y="4788"/>
                  </a:lnTo>
                  <a:lnTo>
                    <a:pt x="13511" y="4384"/>
                  </a:lnTo>
                  <a:lnTo>
                    <a:pt x="13151" y="3979"/>
                  </a:lnTo>
                  <a:lnTo>
                    <a:pt x="12769" y="3574"/>
                  </a:lnTo>
                  <a:lnTo>
                    <a:pt x="12409" y="3215"/>
                  </a:lnTo>
                  <a:lnTo>
                    <a:pt x="12027" y="2855"/>
                  </a:lnTo>
                  <a:lnTo>
                    <a:pt x="11645" y="2518"/>
                  </a:lnTo>
                  <a:lnTo>
                    <a:pt x="11263" y="2181"/>
                  </a:lnTo>
                  <a:lnTo>
                    <a:pt x="10858" y="1888"/>
                  </a:lnTo>
                  <a:lnTo>
                    <a:pt x="10454" y="1596"/>
                  </a:lnTo>
                  <a:lnTo>
                    <a:pt x="10049" y="1349"/>
                  </a:lnTo>
                  <a:lnTo>
                    <a:pt x="9622" y="1102"/>
                  </a:lnTo>
                  <a:lnTo>
                    <a:pt x="9217" y="877"/>
                  </a:lnTo>
                  <a:lnTo>
                    <a:pt x="8790" y="675"/>
                  </a:lnTo>
                  <a:lnTo>
                    <a:pt x="8341" y="495"/>
                  </a:lnTo>
                  <a:lnTo>
                    <a:pt x="7913" y="360"/>
                  </a:lnTo>
                  <a:lnTo>
                    <a:pt x="7464" y="225"/>
                  </a:lnTo>
                  <a:lnTo>
                    <a:pt x="7014" y="135"/>
                  </a:lnTo>
                  <a:lnTo>
                    <a:pt x="6565" y="68"/>
                  </a:lnTo>
                  <a:lnTo>
                    <a:pt x="6093" y="23"/>
                  </a:lnTo>
                  <a:lnTo>
                    <a:pt x="564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012050" y="1281700"/>
              <a:ext cx="572100" cy="1771375"/>
            </a:xfrm>
            <a:custGeom>
              <a:avLst/>
              <a:gdLst/>
              <a:ahLst/>
              <a:cxnLst/>
              <a:rect l="l" t="t" r="r" b="b"/>
              <a:pathLst>
                <a:path w="22884" h="70855" extrusionOk="0">
                  <a:moveTo>
                    <a:pt x="1236" y="1"/>
                  </a:moveTo>
                  <a:lnTo>
                    <a:pt x="742" y="68"/>
                  </a:lnTo>
                  <a:lnTo>
                    <a:pt x="225" y="180"/>
                  </a:lnTo>
                  <a:lnTo>
                    <a:pt x="0" y="225"/>
                  </a:lnTo>
                  <a:lnTo>
                    <a:pt x="719" y="2361"/>
                  </a:lnTo>
                  <a:lnTo>
                    <a:pt x="1461" y="4496"/>
                  </a:lnTo>
                  <a:lnTo>
                    <a:pt x="2226" y="6610"/>
                  </a:lnTo>
                  <a:lnTo>
                    <a:pt x="3012" y="8723"/>
                  </a:lnTo>
                  <a:lnTo>
                    <a:pt x="4586" y="12949"/>
                  </a:lnTo>
                  <a:lnTo>
                    <a:pt x="5373" y="15062"/>
                  </a:lnTo>
                  <a:lnTo>
                    <a:pt x="6114" y="17175"/>
                  </a:lnTo>
                  <a:lnTo>
                    <a:pt x="7868" y="22300"/>
                  </a:lnTo>
                  <a:lnTo>
                    <a:pt x="9576" y="27425"/>
                  </a:lnTo>
                  <a:lnTo>
                    <a:pt x="10408" y="30010"/>
                  </a:lnTo>
                  <a:lnTo>
                    <a:pt x="11240" y="32595"/>
                  </a:lnTo>
                  <a:lnTo>
                    <a:pt x="12049" y="35180"/>
                  </a:lnTo>
                  <a:lnTo>
                    <a:pt x="12836" y="37766"/>
                  </a:lnTo>
                  <a:lnTo>
                    <a:pt x="14319" y="42711"/>
                  </a:lnTo>
                  <a:lnTo>
                    <a:pt x="15061" y="45184"/>
                  </a:lnTo>
                  <a:lnTo>
                    <a:pt x="15758" y="47656"/>
                  </a:lnTo>
                  <a:lnTo>
                    <a:pt x="16455" y="50151"/>
                  </a:lnTo>
                  <a:lnTo>
                    <a:pt x="17129" y="52647"/>
                  </a:lnTo>
                  <a:lnTo>
                    <a:pt x="17759" y="55142"/>
                  </a:lnTo>
                  <a:lnTo>
                    <a:pt x="18388" y="57660"/>
                  </a:lnTo>
                  <a:lnTo>
                    <a:pt x="19152" y="60964"/>
                  </a:lnTo>
                  <a:lnTo>
                    <a:pt x="19939" y="64268"/>
                  </a:lnTo>
                  <a:lnTo>
                    <a:pt x="20344" y="65932"/>
                  </a:lnTo>
                  <a:lnTo>
                    <a:pt x="20771" y="67573"/>
                  </a:lnTo>
                  <a:lnTo>
                    <a:pt x="21220" y="69214"/>
                  </a:lnTo>
                  <a:lnTo>
                    <a:pt x="21670" y="70855"/>
                  </a:lnTo>
                  <a:lnTo>
                    <a:pt x="22884" y="70562"/>
                  </a:lnTo>
                  <a:lnTo>
                    <a:pt x="22434" y="68989"/>
                  </a:lnTo>
                  <a:lnTo>
                    <a:pt x="22007" y="67415"/>
                  </a:lnTo>
                  <a:lnTo>
                    <a:pt x="21602" y="65819"/>
                  </a:lnTo>
                  <a:lnTo>
                    <a:pt x="21198" y="64246"/>
                  </a:lnTo>
                  <a:lnTo>
                    <a:pt x="20456" y="61054"/>
                  </a:lnTo>
                  <a:lnTo>
                    <a:pt x="19692" y="57884"/>
                  </a:lnTo>
                  <a:lnTo>
                    <a:pt x="19062" y="55299"/>
                  </a:lnTo>
                  <a:lnTo>
                    <a:pt x="18410" y="52714"/>
                  </a:lnTo>
                  <a:lnTo>
                    <a:pt x="17736" y="50174"/>
                  </a:lnTo>
                  <a:lnTo>
                    <a:pt x="17017" y="47611"/>
                  </a:lnTo>
                  <a:lnTo>
                    <a:pt x="16297" y="45049"/>
                  </a:lnTo>
                  <a:lnTo>
                    <a:pt x="15556" y="42509"/>
                  </a:lnTo>
                  <a:lnTo>
                    <a:pt x="14027" y="37428"/>
                  </a:lnTo>
                  <a:lnTo>
                    <a:pt x="13263" y="34911"/>
                  </a:lnTo>
                  <a:lnTo>
                    <a:pt x="12476" y="32393"/>
                  </a:lnTo>
                  <a:lnTo>
                    <a:pt x="11689" y="29898"/>
                  </a:lnTo>
                  <a:lnTo>
                    <a:pt x="10880" y="27380"/>
                  </a:lnTo>
                  <a:lnTo>
                    <a:pt x="9216" y="22390"/>
                  </a:lnTo>
                  <a:lnTo>
                    <a:pt x="7508" y="17399"/>
                  </a:lnTo>
                  <a:lnTo>
                    <a:pt x="6721" y="15219"/>
                  </a:lnTo>
                  <a:lnTo>
                    <a:pt x="5935" y="13061"/>
                  </a:lnTo>
                  <a:lnTo>
                    <a:pt x="4316" y="8723"/>
                  </a:lnTo>
                  <a:lnTo>
                    <a:pt x="3507" y="6542"/>
                  </a:lnTo>
                  <a:lnTo>
                    <a:pt x="2720" y="4362"/>
                  </a:lnTo>
                  <a:lnTo>
                    <a:pt x="1956" y="2181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590875" y="2649000"/>
              <a:ext cx="77575" cy="200075"/>
            </a:xfrm>
            <a:custGeom>
              <a:avLst/>
              <a:gdLst/>
              <a:ahLst/>
              <a:cxnLst/>
              <a:rect l="l" t="t" r="r" b="b"/>
              <a:pathLst>
                <a:path w="3103" h="8003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48" y="135"/>
                  </a:lnTo>
                  <a:lnTo>
                    <a:pt x="158" y="203"/>
                  </a:lnTo>
                  <a:lnTo>
                    <a:pt x="90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450" y="2473"/>
                  </a:lnTo>
                  <a:lnTo>
                    <a:pt x="877" y="4204"/>
                  </a:lnTo>
                  <a:lnTo>
                    <a:pt x="1102" y="5058"/>
                  </a:lnTo>
                  <a:lnTo>
                    <a:pt x="1349" y="5890"/>
                  </a:lnTo>
                  <a:lnTo>
                    <a:pt x="1596" y="6744"/>
                  </a:lnTo>
                  <a:lnTo>
                    <a:pt x="1889" y="7576"/>
                  </a:lnTo>
                  <a:lnTo>
                    <a:pt x="1934" y="7711"/>
                  </a:lnTo>
                  <a:lnTo>
                    <a:pt x="2024" y="7801"/>
                  </a:lnTo>
                  <a:lnTo>
                    <a:pt x="2114" y="7890"/>
                  </a:lnTo>
                  <a:lnTo>
                    <a:pt x="2203" y="7958"/>
                  </a:lnTo>
                  <a:lnTo>
                    <a:pt x="2316" y="7980"/>
                  </a:lnTo>
                  <a:lnTo>
                    <a:pt x="2451" y="8003"/>
                  </a:lnTo>
                  <a:lnTo>
                    <a:pt x="2563" y="8003"/>
                  </a:lnTo>
                  <a:lnTo>
                    <a:pt x="2675" y="7980"/>
                  </a:lnTo>
                  <a:lnTo>
                    <a:pt x="2788" y="7935"/>
                  </a:lnTo>
                  <a:lnTo>
                    <a:pt x="2878" y="7890"/>
                  </a:lnTo>
                  <a:lnTo>
                    <a:pt x="2968" y="7801"/>
                  </a:lnTo>
                  <a:lnTo>
                    <a:pt x="3035" y="7733"/>
                  </a:lnTo>
                  <a:lnTo>
                    <a:pt x="3080" y="7621"/>
                  </a:lnTo>
                  <a:lnTo>
                    <a:pt x="3103" y="7508"/>
                  </a:lnTo>
                  <a:lnTo>
                    <a:pt x="3103" y="7396"/>
                  </a:lnTo>
                  <a:lnTo>
                    <a:pt x="3080" y="7261"/>
                  </a:lnTo>
                  <a:lnTo>
                    <a:pt x="2788" y="6407"/>
                  </a:lnTo>
                  <a:lnTo>
                    <a:pt x="2541" y="5575"/>
                  </a:lnTo>
                  <a:lnTo>
                    <a:pt x="2293" y="4721"/>
                  </a:lnTo>
                  <a:lnTo>
                    <a:pt x="2069" y="3867"/>
                  </a:lnTo>
                  <a:lnTo>
                    <a:pt x="1641" y="2158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354275" y="2865925"/>
              <a:ext cx="66350" cy="138275"/>
            </a:xfrm>
            <a:custGeom>
              <a:avLst/>
              <a:gdLst/>
              <a:ahLst/>
              <a:cxnLst/>
              <a:rect l="l" t="t" r="r" b="b"/>
              <a:pathLst>
                <a:path w="2654" h="5531" extrusionOk="0">
                  <a:moveTo>
                    <a:pt x="675" y="0"/>
                  </a:moveTo>
                  <a:lnTo>
                    <a:pt x="563" y="23"/>
                  </a:lnTo>
                  <a:lnTo>
                    <a:pt x="428" y="45"/>
                  </a:lnTo>
                  <a:lnTo>
                    <a:pt x="338" y="68"/>
                  </a:lnTo>
                  <a:lnTo>
                    <a:pt x="226" y="135"/>
                  </a:lnTo>
                  <a:lnTo>
                    <a:pt x="136" y="203"/>
                  </a:lnTo>
                  <a:lnTo>
                    <a:pt x="68" y="292"/>
                  </a:lnTo>
                  <a:lnTo>
                    <a:pt x="23" y="382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46" y="764"/>
                  </a:lnTo>
                  <a:lnTo>
                    <a:pt x="428" y="1843"/>
                  </a:lnTo>
                  <a:lnTo>
                    <a:pt x="788" y="2900"/>
                  </a:lnTo>
                  <a:lnTo>
                    <a:pt x="1125" y="4001"/>
                  </a:lnTo>
                  <a:lnTo>
                    <a:pt x="1439" y="5103"/>
                  </a:lnTo>
                  <a:lnTo>
                    <a:pt x="1484" y="5215"/>
                  </a:lnTo>
                  <a:lnTo>
                    <a:pt x="1552" y="5328"/>
                  </a:lnTo>
                  <a:lnTo>
                    <a:pt x="1642" y="5418"/>
                  </a:lnTo>
                  <a:lnTo>
                    <a:pt x="1732" y="5485"/>
                  </a:lnTo>
                  <a:lnTo>
                    <a:pt x="1844" y="5508"/>
                  </a:lnTo>
                  <a:lnTo>
                    <a:pt x="1956" y="5530"/>
                  </a:lnTo>
                  <a:lnTo>
                    <a:pt x="2069" y="5530"/>
                  </a:lnTo>
                  <a:lnTo>
                    <a:pt x="2181" y="5508"/>
                  </a:lnTo>
                  <a:lnTo>
                    <a:pt x="2294" y="5463"/>
                  </a:lnTo>
                  <a:lnTo>
                    <a:pt x="2384" y="5418"/>
                  </a:lnTo>
                  <a:lnTo>
                    <a:pt x="2474" y="5328"/>
                  </a:lnTo>
                  <a:lnTo>
                    <a:pt x="2563" y="5260"/>
                  </a:lnTo>
                  <a:lnTo>
                    <a:pt x="2608" y="5148"/>
                  </a:lnTo>
                  <a:lnTo>
                    <a:pt x="2653" y="5036"/>
                  </a:lnTo>
                  <a:lnTo>
                    <a:pt x="2653" y="4901"/>
                  </a:lnTo>
                  <a:lnTo>
                    <a:pt x="2631" y="4766"/>
                  </a:lnTo>
                  <a:lnTo>
                    <a:pt x="2316" y="3664"/>
                  </a:lnTo>
                  <a:lnTo>
                    <a:pt x="1979" y="2585"/>
                  </a:lnTo>
                  <a:lnTo>
                    <a:pt x="1619" y="1506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00" y="68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327875" y="2675975"/>
              <a:ext cx="38225" cy="65200"/>
            </a:xfrm>
            <a:custGeom>
              <a:avLst/>
              <a:gdLst/>
              <a:ahLst/>
              <a:cxnLst/>
              <a:rect l="l" t="t" r="r" b="b"/>
              <a:pathLst>
                <a:path w="1529" h="2608" extrusionOk="0">
                  <a:moveTo>
                    <a:pt x="607" y="0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70" y="113"/>
                  </a:lnTo>
                  <a:lnTo>
                    <a:pt x="180" y="203"/>
                  </a:lnTo>
                  <a:lnTo>
                    <a:pt x="113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315" y="2158"/>
                  </a:lnTo>
                  <a:lnTo>
                    <a:pt x="360" y="2293"/>
                  </a:lnTo>
                  <a:lnTo>
                    <a:pt x="427" y="2406"/>
                  </a:lnTo>
                  <a:lnTo>
                    <a:pt x="517" y="2495"/>
                  </a:lnTo>
                  <a:lnTo>
                    <a:pt x="607" y="2563"/>
                  </a:lnTo>
                  <a:lnTo>
                    <a:pt x="720" y="2585"/>
                  </a:lnTo>
                  <a:lnTo>
                    <a:pt x="832" y="2608"/>
                  </a:lnTo>
                  <a:lnTo>
                    <a:pt x="944" y="2608"/>
                  </a:lnTo>
                  <a:lnTo>
                    <a:pt x="1057" y="2585"/>
                  </a:lnTo>
                  <a:lnTo>
                    <a:pt x="1169" y="2540"/>
                  </a:lnTo>
                  <a:lnTo>
                    <a:pt x="1259" y="2495"/>
                  </a:lnTo>
                  <a:lnTo>
                    <a:pt x="1349" y="2406"/>
                  </a:lnTo>
                  <a:lnTo>
                    <a:pt x="1439" y="2316"/>
                  </a:lnTo>
                  <a:lnTo>
                    <a:pt x="1484" y="2226"/>
                  </a:lnTo>
                  <a:lnTo>
                    <a:pt x="1529" y="2113"/>
                  </a:lnTo>
                  <a:lnTo>
                    <a:pt x="1529" y="1978"/>
                  </a:lnTo>
                  <a:lnTo>
                    <a:pt x="1529" y="1844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5389675" y="2796225"/>
              <a:ext cx="69725" cy="157950"/>
            </a:xfrm>
            <a:custGeom>
              <a:avLst/>
              <a:gdLst/>
              <a:ahLst/>
              <a:cxnLst/>
              <a:rect l="l" t="t" r="r" b="b"/>
              <a:pathLst>
                <a:path w="2789" h="6318" extrusionOk="0">
                  <a:moveTo>
                    <a:pt x="563" y="1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26" y="113"/>
                  </a:lnTo>
                  <a:lnTo>
                    <a:pt x="158" y="203"/>
                  </a:lnTo>
                  <a:lnTo>
                    <a:pt x="68" y="271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428" y="2046"/>
                  </a:lnTo>
                  <a:lnTo>
                    <a:pt x="833" y="3305"/>
                  </a:lnTo>
                  <a:lnTo>
                    <a:pt x="1215" y="4587"/>
                  </a:lnTo>
                  <a:lnTo>
                    <a:pt x="1395" y="5216"/>
                  </a:lnTo>
                  <a:lnTo>
                    <a:pt x="1575" y="5868"/>
                  </a:lnTo>
                  <a:lnTo>
                    <a:pt x="1619" y="6003"/>
                  </a:lnTo>
                  <a:lnTo>
                    <a:pt x="1687" y="6115"/>
                  </a:lnTo>
                  <a:lnTo>
                    <a:pt x="1754" y="6183"/>
                  </a:lnTo>
                  <a:lnTo>
                    <a:pt x="1867" y="6250"/>
                  </a:lnTo>
                  <a:lnTo>
                    <a:pt x="1979" y="6295"/>
                  </a:lnTo>
                  <a:lnTo>
                    <a:pt x="2069" y="6317"/>
                  </a:lnTo>
                  <a:lnTo>
                    <a:pt x="2204" y="6317"/>
                  </a:lnTo>
                  <a:lnTo>
                    <a:pt x="2316" y="6295"/>
                  </a:lnTo>
                  <a:lnTo>
                    <a:pt x="2406" y="6250"/>
                  </a:lnTo>
                  <a:lnTo>
                    <a:pt x="2519" y="6183"/>
                  </a:lnTo>
                  <a:lnTo>
                    <a:pt x="2609" y="6115"/>
                  </a:lnTo>
                  <a:lnTo>
                    <a:pt x="2676" y="6025"/>
                  </a:lnTo>
                  <a:lnTo>
                    <a:pt x="2743" y="5935"/>
                  </a:lnTo>
                  <a:lnTo>
                    <a:pt x="2766" y="5800"/>
                  </a:lnTo>
                  <a:lnTo>
                    <a:pt x="2788" y="5688"/>
                  </a:lnTo>
                  <a:lnTo>
                    <a:pt x="2766" y="5531"/>
                  </a:lnTo>
                  <a:lnTo>
                    <a:pt x="2586" y="4901"/>
                  </a:lnTo>
                  <a:lnTo>
                    <a:pt x="2406" y="4249"/>
                  </a:lnTo>
                  <a:lnTo>
                    <a:pt x="2024" y="2968"/>
                  </a:lnTo>
                  <a:lnTo>
                    <a:pt x="1619" y="1709"/>
                  </a:lnTo>
                  <a:lnTo>
                    <a:pt x="1215" y="428"/>
                  </a:lnTo>
                  <a:lnTo>
                    <a:pt x="1170" y="293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8" y="2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5281225" y="2382625"/>
              <a:ext cx="73075" cy="142750"/>
            </a:xfrm>
            <a:custGeom>
              <a:avLst/>
              <a:gdLst/>
              <a:ahLst/>
              <a:cxnLst/>
              <a:rect l="l" t="t" r="r" b="b"/>
              <a:pathLst>
                <a:path w="2923" h="5710" extrusionOk="0">
                  <a:moveTo>
                    <a:pt x="540" y="0"/>
                  </a:moveTo>
                  <a:lnTo>
                    <a:pt x="428" y="23"/>
                  </a:lnTo>
                  <a:lnTo>
                    <a:pt x="315" y="68"/>
                  </a:lnTo>
                  <a:lnTo>
                    <a:pt x="225" y="113"/>
                  </a:lnTo>
                  <a:lnTo>
                    <a:pt x="135" y="180"/>
                  </a:lnTo>
                  <a:lnTo>
                    <a:pt x="68" y="270"/>
                  </a:lnTo>
                  <a:lnTo>
                    <a:pt x="23" y="382"/>
                  </a:lnTo>
                  <a:lnTo>
                    <a:pt x="1" y="495"/>
                  </a:lnTo>
                  <a:lnTo>
                    <a:pt x="1" y="607"/>
                  </a:lnTo>
                  <a:lnTo>
                    <a:pt x="23" y="742"/>
                  </a:lnTo>
                  <a:lnTo>
                    <a:pt x="428" y="1911"/>
                  </a:lnTo>
                  <a:lnTo>
                    <a:pt x="855" y="3080"/>
                  </a:lnTo>
                  <a:lnTo>
                    <a:pt x="1304" y="4249"/>
                  </a:lnTo>
                  <a:lnTo>
                    <a:pt x="1799" y="5373"/>
                  </a:lnTo>
                  <a:lnTo>
                    <a:pt x="1866" y="5508"/>
                  </a:lnTo>
                  <a:lnTo>
                    <a:pt x="1934" y="5597"/>
                  </a:lnTo>
                  <a:lnTo>
                    <a:pt x="2046" y="5665"/>
                  </a:lnTo>
                  <a:lnTo>
                    <a:pt x="2136" y="5687"/>
                  </a:lnTo>
                  <a:lnTo>
                    <a:pt x="2248" y="5710"/>
                  </a:lnTo>
                  <a:lnTo>
                    <a:pt x="2361" y="5687"/>
                  </a:lnTo>
                  <a:lnTo>
                    <a:pt x="2473" y="5665"/>
                  </a:lnTo>
                  <a:lnTo>
                    <a:pt x="2563" y="5620"/>
                  </a:lnTo>
                  <a:lnTo>
                    <a:pt x="2653" y="5553"/>
                  </a:lnTo>
                  <a:lnTo>
                    <a:pt x="2743" y="5463"/>
                  </a:lnTo>
                  <a:lnTo>
                    <a:pt x="2810" y="5373"/>
                  </a:lnTo>
                  <a:lnTo>
                    <a:pt x="2878" y="5260"/>
                  </a:lnTo>
                  <a:lnTo>
                    <a:pt x="2900" y="5148"/>
                  </a:lnTo>
                  <a:lnTo>
                    <a:pt x="2923" y="5013"/>
                  </a:lnTo>
                  <a:lnTo>
                    <a:pt x="2900" y="4901"/>
                  </a:lnTo>
                  <a:lnTo>
                    <a:pt x="2855" y="4766"/>
                  </a:lnTo>
                  <a:lnTo>
                    <a:pt x="2406" y="3687"/>
                  </a:lnTo>
                  <a:lnTo>
                    <a:pt x="2001" y="2608"/>
                  </a:lnTo>
                  <a:lnTo>
                    <a:pt x="1597" y="1506"/>
                  </a:lnTo>
                  <a:lnTo>
                    <a:pt x="1214" y="427"/>
                  </a:lnTo>
                  <a:lnTo>
                    <a:pt x="1169" y="292"/>
                  </a:lnTo>
                  <a:lnTo>
                    <a:pt x="1080" y="180"/>
                  </a:lnTo>
                  <a:lnTo>
                    <a:pt x="990" y="113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5375075" y="1936975"/>
              <a:ext cx="73075" cy="134325"/>
            </a:xfrm>
            <a:custGeom>
              <a:avLst/>
              <a:gdLst/>
              <a:ahLst/>
              <a:cxnLst/>
              <a:rect l="l" t="t" r="r" b="b"/>
              <a:pathLst>
                <a:path w="2923" h="5373" extrusionOk="0">
                  <a:moveTo>
                    <a:pt x="630" y="0"/>
                  </a:moveTo>
                  <a:lnTo>
                    <a:pt x="518" y="23"/>
                  </a:lnTo>
                  <a:lnTo>
                    <a:pt x="405" y="45"/>
                  </a:lnTo>
                  <a:lnTo>
                    <a:pt x="315" y="90"/>
                  </a:lnTo>
                  <a:lnTo>
                    <a:pt x="225" y="158"/>
                  </a:lnTo>
                  <a:lnTo>
                    <a:pt x="135" y="248"/>
                  </a:lnTo>
                  <a:lnTo>
                    <a:pt x="68" y="337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52"/>
                  </a:lnTo>
                  <a:lnTo>
                    <a:pt x="23" y="787"/>
                  </a:lnTo>
                  <a:lnTo>
                    <a:pt x="90" y="922"/>
                  </a:lnTo>
                  <a:lnTo>
                    <a:pt x="360" y="1394"/>
                  </a:lnTo>
                  <a:lnTo>
                    <a:pt x="585" y="1889"/>
                  </a:lnTo>
                  <a:lnTo>
                    <a:pt x="810" y="2383"/>
                  </a:lnTo>
                  <a:lnTo>
                    <a:pt x="990" y="2900"/>
                  </a:lnTo>
                  <a:lnTo>
                    <a:pt x="1349" y="3912"/>
                  </a:lnTo>
                  <a:lnTo>
                    <a:pt x="1686" y="4946"/>
                  </a:lnTo>
                  <a:lnTo>
                    <a:pt x="1754" y="5081"/>
                  </a:lnTo>
                  <a:lnTo>
                    <a:pt x="1821" y="5193"/>
                  </a:lnTo>
                  <a:lnTo>
                    <a:pt x="1911" y="5260"/>
                  </a:lnTo>
                  <a:lnTo>
                    <a:pt x="2024" y="5328"/>
                  </a:lnTo>
                  <a:lnTo>
                    <a:pt x="2136" y="5350"/>
                  </a:lnTo>
                  <a:lnTo>
                    <a:pt x="2248" y="5373"/>
                  </a:lnTo>
                  <a:lnTo>
                    <a:pt x="2361" y="5373"/>
                  </a:lnTo>
                  <a:lnTo>
                    <a:pt x="2473" y="5350"/>
                  </a:lnTo>
                  <a:lnTo>
                    <a:pt x="2586" y="5305"/>
                  </a:lnTo>
                  <a:lnTo>
                    <a:pt x="2698" y="5260"/>
                  </a:lnTo>
                  <a:lnTo>
                    <a:pt x="2765" y="5193"/>
                  </a:lnTo>
                  <a:lnTo>
                    <a:pt x="2855" y="5103"/>
                  </a:lnTo>
                  <a:lnTo>
                    <a:pt x="2900" y="4991"/>
                  </a:lnTo>
                  <a:lnTo>
                    <a:pt x="2923" y="4878"/>
                  </a:lnTo>
                  <a:lnTo>
                    <a:pt x="2923" y="4766"/>
                  </a:lnTo>
                  <a:lnTo>
                    <a:pt x="2878" y="4631"/>
                  </a:lnTo>
                  <a:lnTo>
                    <a:pt x="2248" y="2765"/>
                  </a:lnTo>
                  <a:lnTo>
                    <a:pt x="1911" y="1844"/>
                  </a:lnTo>
                  <a:lnTo>
                    <a:pt x="1731" y="1394"/>
                  </a:lnTo>
                  <a:lnTo>
                    <a:pt x="1507" y="944"/>
                  </a:lnTo>
                  <a:lnTo>
                    <a:pt x="1507" y="832"/>
                  </a:lnTo>
                  <a:lnTo>
                    <a:pt x="1484" y="720"/>
                  </a:lnTo>
                  <a:lnTo>
                    <a:pt x="1417" y="585"/>
                  </a:lnTo>
                  <a:lnTo>
                    <a:pt x="1327" y="472"/>
                  </a:lnTo>
                  <a:lnTo>
                    <a:pt x="1169" y="292"/>
                  </a:lnTo>
                  <a:lnTo>
                    <a:pt x="1080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5529625" y="2435450"/>
              <a:ext cx="61825" cy="111850"/>
            </a:xfrm>
            <a:custGeom>
              <a:avLst/>
              <a:gdLst/>
              <a:ahLst/>
              <a:cxnLst/>
              <a:rect l="l" t="t" r="r" b="b"/>
              <a:pathLst>
                <a:path w="2473" h="4474" extrusionOk="0">
                  <a:moveTo>
                    <a:pt x="562" y="0"/>
                  </a:moveTo>
                  <a:lnTo>
                    <a:pt x="450" y="45"/>
                  </a:lnTo>
                  <a:lnTo>
                    <a:pt x="360" y="90"/>
                  </a:lnTo>
                  <a:lnTo>
                    <a:pt x="270" y="158"/>
                  </a:lnTo>
                  <a:lnTo>
                    <a:pt x="180" y="247"/>
                  </a:lnTo>
                  <a:lnTo>
                    <a:pt x="113" y="337"/>
                  </a:lnTo>
                  <a:lnTo>
                    <a:pt x="45" y="450"/>
                  </a:lnTo>
                  <a:lnTo>
                    <a:pt x="23" y="562"/>
                  </a:lnTo>
                  <a:lnTo>
                    <a:pt x="0" y="675"/>
                  </a:lnTo>
                  <a:lnTo>
                    <a:pt x="23" y="809"/>
                  </a:lnTo>
                  <a:lnTo>
                    <a:pt x="45" y="944"/>
                  </a:lnTo>
                  <a:lnTo>
                    <a:pt x="360" y="1709"/>
                  </a:lnTo>
                  <a:lnTo>
                    <a:pt x="675" y="2495"/>
                  </a:lnTo>
                  <a:lnTo>
                    <a:pt x="1237" y="4046"/>
                  </a:lnTo>
                  <a:lnTo>
                    <a:pt x="1304" y="4181"/>
                  </a:lnTo>
                  <a:lnTo>
                    <a:pt x="1371" y="4271"/>
                  </a:lnTo>
                  <a:lnTo>
                    <a:pt x="1461" y="4361"/>
                  </a:lnTo>
                  <a:lnTo>
                    <a:pt x="1574" y="4406"/>
                  </a:lnTo>
                  <a:lnTo>
                    <a:pt x="1686" y="4451"/>
                  </a:lnTo>
                  <a:lnTo>
                    <a:pt x="1799" y="4474"/>
                  </a:lnTo>
                  <a:lnTo>
                    <a:pt x="1933" y="4474"/>
                  </a:lnTo>
                  <a:lnTo>
                    <a:pt x="2046" y="4451"/>
                  </a:lnTo>
                  <a:lnTo>
                    <a:pt x="2136" y="4406"/>
                  </a:lnTo>
                  <a:lnTo>
                    <a:pt x="2248" y="4339"/>
                  </a:lnTo>
                  <a:lnTo>
                    <a:pt x="2338" y="4271"/>
                  </a:lnTo>
                  <a:lnTo>
                    <a:pt x="2406" y="4181"/>
                  </a:lnTo>
                  <a:lnTo>
                    <a:pt x="2450" y="4091"/>
                  </a:lnTo>
                  <a:lnTo>
                    <a:pt x="2473" y="3979"/>
                  </a:lnTo>
                  <a:lnTo>
                    <a:pt x="2473" y="3867"/>
                  </a:lnTo>
                  <a:lnTo>
                    <a:pt x="2428" y="3732"/>
                  </a:lnTo>
                  <a:lnTo>
                    <a:pt x="1799" y="2023"/>
                  </a:lnTo>
                  <a:lnTo>
                    <a:pt x="1461" y="1169"/>
                  </a:lnTo>
                  <a:lnTo>
                    <a:pt x="1124" y="315"/>
                  </a:lnTo>
                  <a:lnTo>
                    <a:pt x="1057" y="203"/>
                  </a:lnTo>
                  <a:lnTo>
                    <a:pt x="967" y="113"/>
                  </a:lnTo>
                  <a:lnTo>
                    <a:pt x="877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5258750" y="1553150"/>
              <a:ext cx="92175" cy="189400"/>
            </a:xfrm>
            <a:custGeom>
              <a:avLst/>
              <a:gdLst/>
              <a:ahLst/>
              <a:cxnLst/>
              <a:rect l="l" t="t" r="r" b="b"/>
              <a:pathLst>
                <a:path w="3687" h="7576" extrusionOk="0">
                  <a:moveTo>
                    <a:pt x="675" y="0"/>
                  </a:moveTo>
                  <a:lnTo>
                    <a:pt x="562" y="23"/>
                  </a:lnTo>
                  <a:lnTo>
                    <a:pt x="472" y="45"/>
                  </a:lnTo>
                  <a:lnTo>
                    <a:pt x="360" y="90"/>
                  </a:lnTo>
                  <a:lnTo>
                    <a:pt x="270" y="157"/>
                  </a:lnTo>
                  <a:lnTo>
                    <a:pt x="180" y="247"/>
                  </a:lnTo>
                  <a:lnTo>
                    <a:pt x="113" y="337"/>
                  </a:lnTo>
                  <a:lnTo>
                    <a:pt x="45" y="450"/>
                  </a:lnTo>
                  <a:lnTo>
                    <a:pt x="23" y="562"/>
                  </a:lnTo>
                  <a:lnTo>
                    <a:pt x="0" y="697"/>
                  </a:lnTo>
                  <a:lnTo>
                    <a:pt x="23" y="809"/>
                  </a:lnTo>
                  <a:lnTo>
                    <a:pt x="68" y="944"/>
                  </a:lnTo>
                  <a:lnTo>
                    <a:pt x="720" y="2473"/>
                  </a:lnTo>
                  <a:lnTo>
                    <a:pt x="1349" y="4024"/>
                  </a:lnTo>
                  <a:lnTo>
                    <a:pt x="1664" y="4788"/>
                  </a:lnTo>
                  <a:lnTo>
                    <a:pt x="1956" y="5575"/>
                  </a:lnTo>
                  <a:lnTo>
                    <a:pt x="2226" y="6362"/>
                  </a:lnTo>
                  <a:lnTo>
                    <a:pt x="2473" y="7148"/>
                  </a:lnTo>
                  <a:lnTo>
                    <a:pt x="2518" y="7283"/>
                  </a:lnTo>
                  <a:lnTo>
                    <a:pt x="2608" y="7396"/>
                  </a:lnTo>
                  <a:lnTo>
                    <a:pt x="2675" y="7463"/>
                  </a:lnTo>
                  <a:lnTo>
                    <a:pt x="2788" y="7531"/>
                  </a:lnTo>
                  <a:lnTo>
                    <a:pt x="2900" y="7576"/>
                  </a:lnTo>
                  <a:lnTo>
                    <a:pt x="3125" y="7576"/>
                  </a:lnTo>
                  <a:lnTo>
                    <a:pt x="3237" y="7553"/>
                  </a:lnTo>
                  <a:lnTo>
                    <a:pt x="3350" y="7531"/>
                  </a:lnTo>
                  <a:lnTo>
                    <a:pt x="3440" y="7463"/>
                  </a:lnTo>
                  <a:lnTo>
                    <a:pt x="3530" y="7396"/>
                  </a:lnTo>
                  <a:lnTo>
                    <a:pt x="3597" y="7306"/>
                  </a:lnTo>
                  <a:lnTo>
                    <a:pt x="3664" y="7193"/>
                  </a:lnTo>
                  <a:lnTo>
                    <a:pt x="3687" y="7081"/>
                  </a:lnTo>
                  <a:lnTo>
                    <a:pt x="3687" y="6969"/>
                  </a:lnTo>
                  <a:lnTo>
                    <a:pt x="3664" y="6811"/>
                  </a:lnTo>
                  <a:lnTo>
                    <a:pt x="3395" y="5979"/>
                  </a:lnTo>
                  <a:lnTo>
                    <a:pt x="3125" y="5170"/>
                  </a:lnTo>
                  <a:lnTo>
                    <a:pt x="2810" y="4339"/>
                  </a:lnTo>
                  <a:lnTo>
                    <a:pt x="2496" y="3529"/>
                  </a:lnTo>
                  <a:lnTo>
                    <a:pt x="1821" y="1933"/>
                  </a:lnTo>
                  <a:lnTo>
                    <a:pt x="1124" y="337"/>
                  </a:lnTo>
                  <a:lnTo>
                    <a:pt x="1057" y="202"/>
                  </a:lnTo>
                  <a:lnTo>
                    <a:pt x="989" y="112"/>
                  </a:lnTo>
                  <a:lnTo>
                    <a:pt x="877" y="45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5068800" y="1743650"/>
              <a:ext cx="65775" cy="157375"/>
            </a:xfrm>
            <a:custGeom>
              <a:avLst/>
              <a:gdLst/>
              <a:ahLst/>
              <a:cxnLst/>
              <a:rect l="l" t="t" r="r" b="b"/>
              <a:pathLst>
                <a:path w="2631" h="6295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0" y="270"/>
                  </a:lnTo>
                  <a:lnTo>
                    <a:pt x="45" y="383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0" y="765"/>
                  </a:lnTo>
                  <a:lnTo>
                    <a:pt x="315" y="2069"/>
                  </a:lnTo>
                  <a:lnTo>
                    <a:pt x="630" y="3350"/>
                  </a:lnTo>
                  <a:lnTo>
                    <a:pt x="810" y="3979"/>
                  </a:lnTo>
                  <a:lnTo>
                    <a:pt x="990" y="4609"/>
                  </a:lnTo>
                  <a:lnTo>
                    <a:pt x="1192" y="5238"/>
                  </a:lnTo>
                  <a:lnTo>
                    <a:pt x="1394" y="5868"/>
                  </a:lnTo>
                  <a:lnTo>
                    <a:pt x="1462" y="6002"/>
                  </a:lnTo>
                  <a:lnTo>
                    <a:pt x="1552" y="6115"/>
                  </a:lnTo>
                  <a:lnTo>
                    <a:pt x="1641" y="6182"/>
                  </a:lnTo>
                  <a:lnTo>
                    <a:pt x="1731" y="6250"/>
                  </a:lnTo>
                  <a:lnTo>
                    <a:pt x="1844" y="6272"/>
                  </a:lnTo>
                  <a:lnTo>
                    <a:pt x="1979" y="6295"/>
                  </a:lnTo>
                  <a:lnTo>
                    <a:pt x="2091" y="6295"/>
                  </a:lnTo>
                  <a:lnTo>
                    <a:pt x="2203" y="6272"/>
                  </a:lnTo>
                  <a:lnTo>
                    <a:pt x="2316" y="6227"/>
                  </a:lnTo>
                  <a:lnTo>
                    <a:pt x="2406" y="6182"/>
                  </a:lnTo>
                  <a:lnTo>
                    <a:pt x="2496" y="6115"/>
                  </a:lnTo>
                  <a:lnTo>
                    <a:pt x="2563" y="6025"/>
                  </a:lnTo>
                  <a:lnTo>
                    <a:pt x="2608" y="5912"/>
                  </a:lnTo>
                  <a:lnTo>
                    <a:pt x="2631" y="5800"/>
                  </a:lnTo>
                  <a:lnTo>
                    <a:pt x="2631" y="5688"/>
                  </a:lnTo>
                  <a:lnTo>
                    <a:pt x="2608" y="5553"/>
                  </a:lnTo>
                  <a:lnTo>
                    <a:pt x="2383" y="4923"/>
                  </a:lnTo>
                  <a:lnTo>
                    <a:pt x="2181" y="4294"/>
                  </a:lnTo>
                  <a:lnTo>
                    <a:pt x="2001" y="3642"/>
                  </a:lnTo>
                  <a:lnTo>
                    <a:pt x="1821" y="3013"/>
                  </a:lnTo>
                  <a:lnTo>
                    <a:pt x="1507" y="1731"/>
                  </a:lnTo>
                  <a:lnTo>
                    <a:pt x="1214" y="450"/>
                  </a:lnTo>
                  <a:lnTo>
                    <a:pt x="1147" y="315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922" y="45"/>
                  </a:lnTo>
                  <a:lnTo>
                    <a:pt x="810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5130050" y="2107250"/>
              <a:ext cx="46675" cy="84325"/>
            </a:xfrm>
            <a:custGeom>
              <a:avLst/>
              <a:gdLst/>
              <a:ahLst/>
              <a:cxnLst/>
              <a:rect l="l" t="t" r="r" b="b"/>
              <a:pathLst>
                <a:path w="1867" h="3373" extrusionOk="0">
                  <a:moveTo>
                    <a:pt x="585" y="0"/>
                  </a:moveTo>
                  <a:lnTo>
                    <a:pt x="473" y="23"/>
                  </a:lnTo>
                  <a:lnTo>
                    <a:pt x="360" y="68"/>
                  </a:lnTo>
                  <a:lnTo>
                    <a:pt x="270" y="135"/>
                  </a:lnTo>
                  <a:lnTo>
                    <a:pt x="181" y="203"/>
                  </a:lnTo>
                  <a:lnTo>
                    <a:pt x="91" y="293"/>
                  </a:lnTo>
                  <a:lnTo>
                    <a:pt x="46" y="383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46" y="765"/>
                  </a:lnTo>
                  <a:lnTo>
                    <a:pt x="653" y="2945"/>
                  </a:lnTo>
                  <a:lnTo>
                    <a:pt x="698" y="3080"/>
                  </a:lnTo>
                  <a:lnTo>
                    <a:pt x="787" y="3170"/>
                  </a:lnTo>
                  <a:lnTo>
                    <a:pt x="855" y="3260"/>
                  </a:lnTo>
                  <a:lnTo>
                    <a:pt x="967" y="3327"/>
                  </a:lnTo>
                  <a:lnTo>
                    <a:pt x="1080" y="3350"/>
                  </a:lnTo>
                  <a:lnTo>
                    <a:pt x="1192" y="3372"/>
                  </a:lnTo>
                  <a:lnTo>
                    <a:pt x="1304" y="3372"/>
                  </a:lnTo>
                  <a:lnTo>
                    <a:pt x="1417" y="3350"/>
                  </a:lnTo>
                  <a:lnTo>
                    <a:pt x="1529" y="3305"/>
                  </a:lnTo>
                  <a:lnTo>
                    <a:pt x="1619" y="3260"/>
                  </a:lnTo>
                  <a:lnTo>
                    <a:pt x="1709" y="3192"/>
                  </a:lnTo>
                  <a:lnTo>
                    <a:pt x="1777" y="3103"/>
                  </a:lnTo>
                  <a:lnTo>
                    <a:pt x="1844" y="2990"/>
                  </a:lnTo>
                  <a:lnTo>
                    <a:pt x="1866" y="2878"/>
                  </a:lnTo>
                  <a:lnTo>
                    <a:pt x="1866" y="2743"/>
                  </a:lnTo>
                  <a:lnTo>
                    <a:pt x="1844" y="2608"/>
                  </a:lnTo>
                  <a:lnTo>
                    <a:pt x="1237" y="450"/>
                  </a:lnTo>
                  <a:lnTo>
                    <a:pt x="1170" y="315"/>
                  </a:lnTo>
                  <a:lnTo>
                    <a:pt x="1102" y="203"/>
                  </a:lnTo>
                  <a:lnTo>
                    <a:pt x="1012" y="135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5524550" y="2305075"/>
              <a:ext cx="62975" cy="106225"/>
            </a:xfrm>
            <a:custGeom>
              <a:avLst/>
              <a:gdLst/>
              <a:ahLst/>
              <a:cxnLst/>
              <a:rect l="l" t="t" r="r" b="b"/>
              <a:pathLst>
                <a:path w="2519" h="4249" extrusionOk="0">
                  <a:moveTo>
                    <a:pt x="563" y="0"/>
                  </a:moveTo>
                  <a:lnTo>
                    <a:pt x="451" y="23"/>
                  </a:lnTo>
                  <a:lnTo>
                    <a:pt x="338" y="68"/>
                  </a:lnTo>
                  <a:lnTo>
                    <a:pt x="248" y="112"/>
                  </a:lnTo>
                  <a:lnTo>
                    <a:pt x="158" y="180"/>
                  </a:lnTo>
                  <a:lnTo>
                    <a:pt x="91" y="270"/>
                  </a:lnTo>
                  <a:lnTo>
                    <a:pt x="46" y="382"/>
                  </a:lnTo>
                  <a:lnTo>
                    <a:pt x="1" y="495"/>
                  </a:lnTo>
                  <a:lnTo>
                    <a:pt x="1" y="607"/>
                  </a:lnTo>
                  <a:lnTo>
                    <a:pt x="46" y="742"/>
                  </a:lnTo>
                  <a:lnTo>
                    <a:pt x="316" y="1529"/>
                  </a:lnTo>
                  <a:lnTo>
                    <a:pt x="630" y="2315"/>
                  </a:lnTo>
                  <a:lnTo>
                    <a:pt x="1282" y="3844"/>
                  </a:lnTo>
                  <a:lnTo>
                    <a:pt x="1350" y="3979"/>
                  </a:lnTo>
                  <a:lnTo>
                    <a:pt x="1440" y="4069"/>
                  </a:lnTo>
                  <a:lnTo>
                    <a:pt x="1530" y="4159"/>
                  </a:lnTo>
                  <a:lnTo>
                    <a:pt x="1642" y="4204"/>
                  </a:lnTo>
                  <a:lnTo>
                    <a:pt x="1754" y="4249"/>
                  </a:lnTo>
                  <a:lnTo>
                    <a:pt x="1979" y="4249"/>
                  </a:lnTo>
                  <a:lnTo>
                    <a:pt x="2092" y="4226"/>
                  </a:lnTo>
                  <a:lnTo>
                    <a:pt x="2204" y="4204"/>
                  </a:lnTo>
                  <a:lnTo>
                    <a:pt x="2316" y="4136"/>
                  </a:lnTo>
                  <a:lnTo>
                    <a:pt x="2384" y="4069"/>
                  </a:lnTo>
                  <a:lnTo>
                    <a:pt x="2451" y="3979"/>
                  </a:lnTo>
                  <a:lnTo>
                    <a:pt x="2496" y="3889"/>
                  </a:lnTo>
                  <a:lnTo>
                    <a:pt x="2519" y="3777"/>
                  </a:lnTo>
                  <a:lnTo>
                    <a:pt x="2519" y="3642"/>
                  </a:lnTo>
                  <a:lnTo>
                    <a:pt x="2474" y="3529"/>
                  </a:lnTo>
                  <a:lnTo>
                    <a:pt x="1822" y="1978"/>
                  </a:lnTo>
                  <a:lnTo>
                    <a:pt x="1507" y="1214"/>
                  </a:lnTo>
                  <a:lnTo>
                    <a:pt x="1237" y="427"/>
                  </a:lnTo>
                  <a:lnTo>
                    <a:pt x="1170" y="292"/>
                  </a:lnTo>
                  <a:lnTo>
                    <a:pt x="1102" y="180"/>
                  </a:lnTo>
                  <a:lnTo>
                    <a:pt x="1013" y="112"/>
                  </a:lnTo>
                  <a:lnTo>
                    <a:pt x="900" y="45"/>
                  </a:lnTo>
                  <a:lnTo>
                    <a:pt x="788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3A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5431275" y="1218750"/>
              <a:ext cx="796900" cy="1894450"/>
            </a:xfrm>
            <a:custGeom>
              <a:avLst/>
              <a:gdLst/>
              <a:ahLst/>
              <a:cxnLst/>
              <a:rect l="l" t="t" r="r" b="b"/>
              <a:pathLst>
                <a:path w="31876" h="75778" extrusionOk="0">
                  <a:moveTo>
                    <a:pt x="24930" y="1"/>
                  </a:moveTo>
                  <a:lnTo>
                    <a:pt x="24435" y="46"/>
                  </a:lnTo>
                  <a:lnTo>
                    <a:pt x="23941" y="136"/>
                  </a:lnTo>
                  <a:lnTo>
                    <a:pt x="23446" y="271"/>
                  </a:lnTo>
                  <a:lnTo>
                    <a:pt x="22974" y="451"/>
                  </a:lnTo>
                  <a:lnTo>
                    <a:pt x="22502" y="653"/>
                  </a:lnTo>
                  <a:lnTo>
                    <a:pt x="22030" y="900"/>
                  </a:lnTo>
                  <a:lnTo>
                    <a:pt x="21580" y="1192"/>
                  </a:lnTo>
                  <a:lnTo>
                    <a:pt x="21131" y="1507"/>
                  </a:lnTo>
                  <a:lnTo>
                    <a:pt x="20704" y="1844"/>
                  </a:lnTo>
                  <a:lnTo>
                    <a:pt x="20254" y="2204"/>
                  </a:lnTo>
                  <a:lnTo>
                    <a:pt x="19849" y="2586"/>
                  </a:lnTo>
                  <a:lnTo>
                    <a:pt x="19422" y="2991"/>
                  </a:lnTo>
                  <a:lnTo>
                    <a:pt x="19018" y="3418"/>
                  </a:lnTo>
                  <a:lnTo>
                    <a:pt x="18636" y="3845"/>
                  </a:lnTo>
                  <a:lnTo>
                    <a:pt x="18253" y="4295"/>
                  </a:lnTo>
                  <a:lnTo>
                    <a:pt x="17894" y="4767"/>
                  </a:lnTo>
                  <a:lnTo>
                    <a:pt x="17197" y="5688"/>
                  </a:lnTo>
                  <a:lnTo>
                    <a:pt x="16545" y="6610"/>
                  </a:lnTo>
                  <a:lnTo>
                    <a:pt x="15938" y="7531"/>
                  </a:lnTo>
                  <a:lnTo>
                    <a:pt x="15399" y="8386"/>
                  </a:lnTo>
                  <a:lnTo>
                    <a:pt x="14927" y="9195"/>
                  </a:lnTo>
                  <a:lnTo>
                    <a:pt x="14522" y="9914"/>
                  </a:lnTo>
                  <a:lnTo>
                    <a:pt x="13645" y="11533"/>
                  </a:lnTo>
                  <a:lnTo>
                    <a:pt x="12813" y="13174"/>
                  </a:lnTo>
                  <a:lnTo>
                    <a:pt x="12027" y="14837"/>
                  </a:lnTo>
                  <a:lnTo>
                    <a:pt x="11240" y="16546"/>
                  </a:lnTo>
                  <a:lnTo>
                    <a:pt x="10521" y="18254"/>
                  </a:lnTo>
                  <a:lnTo>
                    <a:pt x="9801" y="19985"/>
                  </a:lnTo>
                  <a:lnTo>
                    <a:pt x="9127" y="21738"/>
                  </a:lnTo>
                  <a:lnTo>
                    <a:pt x="8498" y="23514"/>
                  </a:lnTo>
                  <a:lnTo>
                    <a:pt x="7868" y="25290"/>
                  </a:lnTo>
                  <a:lnTo>
                    <a:pt x="7284" y="27066"/>
                  </a:lnTo>
                  <a:lnTo>
                    <a:pt x="6699" y="28864"/>
                  </a:lnTo>
                  <a:lnTo>
                    <a:pt x="6160" y="30662"/>
                  </a:lnTo>
                  <a:lnTo>
                    <a:pt x="5643" y="32438"/>
                  </a:lnTo>
                  <a:lnTo>
                    <a:pt x="5126" y="34214"/>
                  </a:lnTo>
                  <a:lnTo>
                    <a:pt x="4654" y="36012"/>
                  </a:lnTo>
                  <a:lnTo>
                    <a:pt x="4182" y="37766"/>
                  </a:lnTo>
                  <a:lnTo>
                    <a:pt x="3709" y="39722"/>
                  </a:lnTo>
                  <a:lnTo>
                    <a:pt x="3282" y="41655"/>
                  </a:lnTo>
                  <a:lnTo>
                    <a:pt x="2878" y="43610"/>
                  </a:lnTo>
                  <a:lnTo>
                    <a:pt x="2518" y="45589"/>
                  </a:lnTo>
                  <a:lnTo>
                    <a:pt x="2181" y="47544"/>
                  </a:lnTo>
                  <a:lnTo>
                    <a:pt x="1889" y="49522"/>
                  </a:lnTo>
                  <a:lnTo>
                    <a:pt x="1619" y="51501"/>
                  </a:lnTo>
                  <a:lnTo>
                    <a:pt x="1349" y="53479"/>
                  </a:lnTo>
                  <a:lnTo>
                    <a:pt x="877" y="57278"/>
                  </a:lnTo>
                  <a:lnTo>
                    <a:pt x="630" y="59188"/>
                  </a:lnTo>
                  <a:lnTo>
                    <a:pt x="428" y="61099"/>
                  </a:lnTo>
                  <a:lnTo>
                    <a:pt x="248" y="63010"/>
                  </a:lnTo>
                  <a:lnTo>
                    <a:pt x="90" y="64921"/>
                  </a:lnTo>
                  <a:lnTo>
                    <a:pt x="45" y="65865"/>
                  </a:lnTo>
                  <a:lnTo>
                    <a:pt x="23" y="66831"/>
                  </a:lnTo>
                  <a:lnTo>
                    <a:pt x="0" y="67775"/>
                  </a:lnTo>
                  <a:lnTo>
                    <a:pt x="0" y="68742"/>
                  </a:lnTo>
                  <a:lnTo>
                    <a:pt x="0" y="69259"/>
                  </a:lnTo>
                  <a:lnTo>
                    <a:pt x="23" y="69754"/>
                  </a:lnTo>
                  <a:lnTo>
                    <a:pt x="113" y="70698"/>
                  </a:lnTo>
                  <a:lnTo>
                    <a:pt x="248" y="71574"/>
                  </a:lnTo>
                  <a:lnTo>
                    <a:pt x="405" y="72384"/>
                  </a:lnTo>
                  <a:lnTo>
                    <a:pt x="585" y="73080"/>
                  </a:lnTo>
                  <a:lnTo>
                    <a:pt x="697" y="73373"/>
                  </a:lnTo>
                  <a:lnTo>
                    <a:pt x="810" y="73665"/>
                  </a:lnTo>
                  <a:lnTo>
                    <a:pt x="900" y="73890"/>
                  </a:lnTo>
                  <a:lnTo>
                    <a:pt x="1012" y="74115"/>
                  </a:lnTo>
                  <a:lnTo>
                    <a:pt x="1124" y="74272"/>
                  </a:lnTo>
                  <a:lnTo>
                    <a:pt x="1237" y="74407"/>
                  </a:lnTo>
                  <a:lnTo>
                    <a:pt x="1327" y="74497"/>
                  </a:lnTo>
                  <a:lnTo>
                    <a:pt x="1462" y="74587"/>
                  </a:lnTo>
                  <a:lnTo>
                    <a:pt x="1776" y="74744"/>
                  </a:lnTo>
                  <a:lnTo>
                    <a:pt x="2181" y="74901"/>
                  </a:lnTo>
                  <a:lnTo>
                    <a:pt x="2675" y="75036"/>
                  </a:lnTo>
                  <a:lnTo>
                    <a:pt x="3237" y="75171"/>
                  </a:lnTo>
                  <a:lnTo>
                    <a:pt x="3867" y="75306"/>
                  </a:lnTo>
                  <a:lnTo>
                    <a:pt x="4564" y="75418"/>
                  </a:lnTo>
                  <a:lnTo>
                    <a:pt x="5305" y="75508"/>
                  </a:lnTo>
                  <a:lnTo>
                    <a:pt x="6115" y="75598"/>
                  </a:lnTo>
                  <a:lnTo>
                    <a:pt x="6946" y="75666"/>
                  </a:lnTo>
                  <a:lnTo>
                    <a:pt x="7823" y="75711"/>
                  </a:lnTo>
                  <a:lnTo>
                    <a:pt x="8722" y="75756"/>
                  </a:lnTo>
                  <a:lnTo>
                    <a:pt x="9644" y="75778"/>
                  </a:lnTo>
                  <a:lnTo>
                    <a:pt x="10588" y="75778"/>
                  </a:lnTo>
                  <a:lnTo>
                    <a:pt x="11532" y="75756"/>
                  </a:lnTo>
                  <a:lnTo>
                    <a:pt x="12499" y="75711"/>
                  </a:lnTo>
                  <a:lnTo>
                    <a:pt x="13443" y="75643"/>
                  </a:lnTo>
                  <a:lnTo>
                    <a:pt x="14365" y="75576"/>
                  </a:lnTo>
                  <a:lnTo>
                    <a:pt x="15264" y="75463"/>
                  </a:lnTo>
                  <a:lnTo>
                    <a:pt x="16163" y="75328"/>
                  </a:lnTo>
                  <a:lnTo>
                    <a:pt x="17017" y="75171"/>
                  </a:lnTo>
                  <a:lnTo>
                    <a:pt x="17826" y="74991"/>
                  </a:lnTo>
                  <a:lnTo>
                    <a:pt x="18591" y="74789"/>
                  </a:lnTo>
                  <a:lnTo>
                    <a:pt x="19310" y="74564"/>
                  </a:lnTo>
                  <a:lnTo>
                    <a:pt x="19962" y="74294"/>
                  </a:lnTo>
                  <a:lnTo>
                    <a:pt x="20254" y="74159"/>
                  </a:lnTo>
                  <a:lnTo>
                    <a:pt x="20546" y="74002"/>
                  </a:lnTo>
                  <a:lnTo>
                    <a:pt x="20794" y="73845"/>
                  </a:lnTo>
                  <a:lnTo>
                    <a:pt x="21041" y="73687"/>
                  </a:lnTo>
                  <a:lnTo>
                    <a:pt x="21266" y="73508"/>
                  </a:lnTo>
                  <a:lnTo>
                    <a:pt x="21490" y="73328"/>
                  </a:lnTo>
                  <a:lnTo>
                    <a:pt x="21670" y="73148"/>
                  </a:lnTo>
                  <a:lnTo>
                    <a:pt x="21828" y="72946"/>
                  </a:lnTo>
                  <a:lnTo>
                    <a:pt x="21962" y="72743"/>
                  </a:lnTo>
                  <a:lnTo>
                    <a:pt x="22075" y="72519"/>
                  </a:lnTo>
                  <a:lnTo>
                    <a:pt x="22165" y="72294"/>
                  </a:lnTo>
                  <a:lnTo>
                    <a:pt x="22232" y="72069"/>
                  </a:lnTo>
                  <a:lnTo>
                    <a:pt x="22255" y="71844"/>
                  </a:lnTo>
                  <a:lnTo>
                    <a:pt x="22277" y="71597"/>
                  </a:lnTo>
                  <a:lnTo>
                    <a:pt x="22232" y="69866"/>
                  </a:lnTo>
                  <a:lnTo>
                    <a:pt x="22255" y="68135"/>
                  </a:lnTo>
                  <a:lnTo>
                    <a:pt x="22300" y="66427"/>
                  </a:lnTo>
                  <a:lnTo>
                    <a:pt x="22390" y="64741"/>
                  </a:lnTo>
                  <a:lnTo>
                    <a:pt x="22524" y="63055"/>
                  </a:lnTo>
                  <a:lnTo>
                    <a:pt x="22682" y="61391"/>
                  </a:lnTo>
                  <a:lnTo>
                    <a:pt x="22884" y="59728"/>
                  </a:lnTo>
                  <a:lnTo>
                    <a:pt x="23109" y="58064"/>
                  </a:lnTo>
                  <a:lnTo>
                    <a:pt x="23379" y="56401"/>
                  </a:lnTo>
                  <a:lnTo>
                    <a:pt x="23671" y="54760"/>
                  </a:lnTo>
                  <a:lnTo>
                    <a:pt x="23986" y="53097"/>
                  </a:lnTo>
                  <a:lnTo>
                    <a:pt x="24345" y="51456"/>
                  </a:lnTo>
                  <a:lnTo>
                    <a:pt x="24727" y="49792"/>
                  </a:lnTo>
                  <a:lnTo>
                    <a:pt x="25132" y="48151"/>
                  </a:lnTo>
                  <a:lnTo>
                    <a:pt x="25559" y="46488"/>
                  </a:lnTo>
                  <a:lnTo>
                    <a:pt x="26031" y="44802"/>
                  </a:lnTo>
                  <a:lnTo>
                    <a:pt x="26278" y="43858"/>
                  </a:lnTo>
                  <a:lnTo>
                    <a:pt x="26571" y="42621"/>
                  </a:lnTo>
                  <a:lnTo>
                    <a:pt x="27267" y="39497"/>
                  </a:lnTo>
                  <a:lnTo>
                    <a:pt x="28077" y="35743"/>
                  </a:lnTo>
                  <a:lnTo>
                    <a:pt x="28886" y="31674"/>
                  </a:lnTo>
                  <a:lnTo>
                    <a:pt x="29695" y="27628"/>
                  </a:lnTo>
                  <a:lnTo>
                    <a:pt x="30392" y="23851"/>
                  </a:lnTo>
                  <a:lnTo>
                    <a:pt x="30954" y="20727"/>
                  </a:lnTo>
                  <a:lnTo>
                    <a:pt x="31156" y="19468"/>
                  </a:lnTo>
                  <a:lnTo>
                    <a:pt x="31291" y="18501"/>
                  </a:lnTo>
                  <a:lnTo>
                    <a:pt x="31426" y="17422"/>
                  </a:lnTo>
                  <a:lnTo>
                    <a:pt x="31561" y="16253"/>
                  </a:lnTo>
                  <a:lnTo>
                    <a:pt x="31696" y="14995"/>
                  </a:lnTo>
                  <a:lnTo>
                    <a:pt x="31786" y="13691"/>
                  </a:lnTo>
                  <a:lnTo>
                    <a:pt x="31853" y="12342"/>
                  </a:lnTo>
                  <a:lnTo>
                    <a:pt x="31876" y="11668"/>
                  </a:lnTo>
                  <a:lnTo>
                    <a:pt x="31876" y="10993"/>
                  </a:lnTo>
                  <a:lnTo>
                    <a:pt x="31853" y="10296"/>
                  </a:lnTo>
                  <a:lnTo>
                    <a:pt x="31831" y="9622"/>
                  </a:lnTo>
                  <a:lnTo>
                    <a:pt x="31786" y="8948"/>
                  </a:lnTo>
                  <a:lnTo>
                    <a:pt x="31718" y="8273"/>
                  </a:lnTo>
                  <a:lnTo>
                    <a:pt x="31628" y="7621"/>
                  </a:lnTo>
                  <a:lnTo>
                    <a:pt x="31516" y="6970"/>
                  </a:lnTo>
                  <a:lnTo>
                    <a:pt x="31381" y="6340"/>
                  </a:lnTo>
                  <a:lnTo>
                    <a:pt x="31224" y="5711"/>
                  </a:lnTo>
                  <a:lnTo>
                    <a:pt x="31044" y="5104"/>
                  </a:lnTo>
                  <a:lnTo>
                    <a:pt x="30842" y="4542"/>
                  </a:lnTo>
                  <a:lnTo>
                    <a:pt x="30617" y="3980"/>
                  </a:lnTo>
                  <a:lnTo>
                    <a:pt x="30347" y="3440"/>
                  </a:lnTo>
                  <a:lnTo>
                    <a:pt x="30032" y="2946"/>
                  </a:lnTo>
                  <a:lnTo>
                    <a:pt x="29718" y="2451"/>
                  </a:lnTo>
                  <a:lnTo>
                    <a:pt x="29336" y="2024"/>
                  </a:lnTo>
                  <a:lnTo>
                    <a:pt x="28931" y="1597"/>
                  </a:lnTo>
                  <a:lnTo>
                    <a:pt x="28504" y="1237"/>
                  </a:lnTo>
                  <a:lnTo>
                    <a:pt x="28279" y="1058"/>
                  </a:lnTo>
                  <a:lnTo>
                    <a:pt x="28032" y="900"/>
                  </a:lnTo>
                  <a:lnTo>
                    <a:pt x="27762" y="743"/>
                  </a:lnTo>
                  <a:lnTo>
                    <a:pt x="27515" y="608"/>
                  </a:lnTo>
                  <a:lnTo>
                    <a:pt x="27245" y="473"/>
                  </a:lnTo>
                  <a:lnTo>
                    <a:pt x="26953" y="361"/>
                  </a:lnTo>
                  <a:lnTo>
                    <a:pt x="26683" y="271"/>
                  </a:lnTo>
                  <a:lnTo>
                    <a:pt x="26436" y="181"/>
                  </a:lnTo>
                  <a:lnTo>
                    <a:pt x="26188" y="113"/>
                  </a:lnTo>
                  <a:lnTo>
                    <a:pt x="25919" y="68"/>
                  </a:lnTo>
                  <a:lnTo>
                    <a:pt x="25424" y="23"/>
                  </a:lnTo>
                  <a:lnTo>
                    <a:pt x="24930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5611100" y="1220450"/>
              <a:ext cx="497375" cy="1891650"/>
            </a:xfrm>
            <a:custGeom>
              <a:avLst/>
              <a:gdLst/>
              <a:ahLst/>
              <a:cxnLst/>
              <a:rect l="l" t="t" r="r" b="b"/>
              <a:pathLst>
                <a:path w="19895" h="75666" extrusionOk="0">
                  <a:moveTo>
                    <a:pt x="18703" y="0"/>
                  </a:moveTo>
                  <a:lnTo>
                    <a:pt x="18231" y="1124"/>
                  </a:lnTo>
                  <a:lnTo>
                    <a:pt x="17714" y="2248"/>
                  </a:lnTo>
                  <a:lnTo>
                    <a:pt x="17220" y="3372"/>
                  </a:lnTo>
                  <a:lnTo>
                    <a:pt x="16748" y="4496"/>
                  </a:lnTo>
                  <a:lnTo>
                    <a:pt x="16253" y="5733"/>
                  </a:lnTo>
                  <a:lnTo>
                    <a:pt x="15781" y="6969"/>
                  </a:lnTo>
                  <a:lnTo>
                    <a:pt x="15354" y="8228"/>
                  </a:lnTo>
                  <a:lnTo>
                    <a:pt x="14927" y="9509"/>
                  </a:lnTo>
                  <a:lnTo>
                    <a:pt x="14140" y="12049"/>
                  </a:lnTo>
                  <a:lnTo>
                    <a:pt x="13376" y="14589"/>
                  </a:lnTo>
                  <a:lnTo>
                    <a:pt x="12499" y="17399"/>
                  </a:lnTo>
                  <a:lnTo>
                    <a:pt x="11667" y="20209"/>
                  </a:lnTo>
                  <a:lnTo>
                    <a:pt x="10858" y="23041"/>
                  </a:lnTo>
                  <a:lnTo>
                    <a:pt x="10049" y="25874"/>
                  </a:lnTo>
                  <a:lnTo>
                    <a:pt x="9285" y="28706"/>
                  </a:lnTo>
                  <a:lnTo>
                    <a:pt x="8543" y="31561"/>
                  </a:lnTo>
                  <a:lnTo>
                    <a:pt x="7823" y="34393"/>
                  </a:lnTo>
                  <a:lnTo>
                    <a:pt x="7127" y="37248"/>
                  </a:lnTo>
                  <a:lnTo>
                    <a:pt x="5710" y="43273"/>
                  </a:lnTo>
                  <a:lnTo>
                    <a:pt x="5014" y="46285"/>
                  </a:lnTo>
                  <a:lnTo>
                    <a:pt x="4362" y="49320"/>
                  </a:lnTo>
                  <a:lnTo>
                    <a:pt x="3710" y="52332"/>
                  </a:lnTo>
                  <a:lnTo>
                    <a:pt x="3080" y="55366"/>
                  </a:lnTo>
                  <a:lnTo>
                    <a:pt x="2496" y="58401"/>
                  </a:lnTo>
                  <a:lnTo>
                    <a:pt x="1956" y="61436"/>
                  </a:lnTo>
                  <a:lnTo>
                    <a:pt x="1664" y="63212"/>
                  </a:lnTo>
                  <a:lnTo>
                    <a:pt x="1394" y="64965"/>
                  </a:lnTo>
                  <a:lnTo>
                    <a:pt x="1147" y="66741"/>
                  </a:lnTo>
                  <a:lnTo>
                    <a:pt x="900" y="68517"/>
                  </a:lnTo>
                  <a:lnTo>
                    <a:pt x="450" y="72068"/>
                  </a:lnTo>
                  <a:lnTo>
                    <a:pt x="1" y="75620"/>
                  </a:lnTo>
                  <a:lnTo>
                    <a:pt x="1237" y="75665"/>
                  </a:lnTo>
                  <a:lnTo>
                    <a:pt x="1687" y="72046"/>
                  </a:lnTo>
                  <a:lnTo>
                    <a:pt x="2159" y="68404"/>
                  </a:lnTo>
                  <a:lnTo>
                    <a:pt x="2406" y="66606"/>
                  </a:lnTo>
                  <a:lnTo>
                    <a:pt x="2676" y="64785"/>
                  </a:lnTo>
                  <a:lnTo>
                    <a:pt x="2945" y="62987"/>
                  </a:lnTo>
                  <a:lnTo>
                    <a:pt x="3260" y="61166"/>
                  </a:lnTo>
                  <a:lnTo>
                    <a:pt x="3800" y="58221"/>
                  </a:lnTo>
                  <a:lnTo>
                    <a:pt x="4384" y="55254"/>
                  </a:lnTo>
                  <a:lnTo>
                    <a:pt x="4991" y="52287"/>
                  </a:lnTo>
                  <a:lnTo>
                    <a:pt x="5620" y="49342"/>
                  </a:lnTo>
                  <a:lnTo>
                    <a:pt x="6272" y="46397"/>
                  </a:lnTo>
                  <a:lnTo>
                    <a:pt x="6947" y="43453"/>
                  </a:lnTo>
                  <a:lnTo>
                    <a:pt x="8318" y="37585"/>
                  </a:lnTo>
                  <a:lnTo>
                    <a:pt x="9037" y="34663"/>
                  </a:lnTo>
                  <a:lnTo>
                    <a:pt x="9779" y="31741"/>
                  </a:lnTo>
                  <a:lnTo>
                    <a:pt x="10543" y="28819"/>
                  </a:lnTo>
                  <a:lnTo>
                    <a:pt x="11330" y="25919"/>
                  </a:lnTo>
                  <a:lnTo>
                    <a:pt x="12139" y="23019"/>
                  </a:lnTo>
                  <a:lnTo>
                    <a:pt x="12971" y="20142"/>
                  </a:lnTo>
                  <a:lnTo>
                    <a:pt x="13848" y="17242"/>
                  </a:lnTo>
                  <a:lnTo>
                    <a:pt x="14724" y="14365"/>
                  </a:lnTo>
                  <a:lnTo>
                    <a:pt x="15601" y="11555"/>
                  </a:lnTo>
                  <a:lnTo>
                    <a:pt x="16051" y="10139"/>
                  </a:lnTo>
                  <a:lnTo>
                    <a:pt x="16523" y="8745"/>
                  </a:lnTo>
                  <a:lnTo>
                    <a:pt x="17017" y="7351"/>
                  </a:lnTo>
                  <a:lnTo>
                    <a:pt x="17512" y="5957"/>
                  </a:lnTo>
                  <a:lnTo>
                    <a:pt x="18051" y="4586"/>
                  </a:lnTo>
                  <a:lnTo>
                    <a:pt x="18636" y="3237"/>
                  </a:lnTo>
                  <a:lnTo>
                    <a:pt x="19288" y="1799"/>
                  </a:lnTo>
                  <a:lnTo>
                    <a:pt x="19895" y="360"/>
                  </a:lnTo>
                  <a:lnTo>
                    <a:pt x="19760" y="293"/>
                  </a:lnTo>
                  <a:lnTo>
                    <a:pt x="19490" y="203"/>
                  </a:lnTo>
                  <a:lnTo>
                    <a:pt x="19220" y="113"/>
                  </a:lnTo>
                  <a:lnTo>
                    <a:pt x="18973" y="45"/>
                  </a:lnTo>
                  <a:lnTo>
                    <a:pt x="1870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694275" y="2994050"/>
              <a:ext cx="34875" cy="65775"/>
            </a:xfrm>
            <a:custGeom>
              <a:avLst/>
              <a:gdLst/>
              <a:ahLst/>
              <a:cxnLst/>
              <a:rect l="l" t="t" r="r" b="b"/>
              <a:pathLst>
                <a:path w="1395" h="2631" extrusionOk="0">
                  <a:moveTo>
                    <a:pt x="653" y="0"/>
                  </a:moveTo>
                  <a:lnTo>
                    <a:pt x="540" y="45"/>
                  </a:lnTo>
                  <a:lnTo>
                    <a:pt x="428" y="113"/>
                  </a:lnTo>
                  <a:lnTo>
                    <a:pt x="338" y="180"/>
                  </a:lnTo>
                  <a:lnTo>
                    <a:pt x="270" y="270"/>
                  </a:lnTo>
                  <a:lnTo>
                    <a:pt x="225" y="383"/>
                  </a:lnTo>
                  <a:lnTo>
                    <a:pt x="180" y="495"/>
                  </a:lnTo>
                  <a:lnTo>
                    <a:pt x="158" y="607"/>
                  </a:lnTo>
                  <a:lnTo>
                    <a:pt x="1" y="2001"/>
                  </a:lnTo>
                  <a:lnTo>
                    <a:pt x="1" y="2136"/>
                  </a:lnTo>
                  <a:lnTo>
                    <a:pt x="46" y="2248"/>
                  </a:lnTo>
                  <a:lnTo>
                    <a:pt x="113" y="2338"/>
                  </a:lnTo>
                  <a:lnTo>
                    <a:pt x="180" y="2451"/>
                  </a:lnTo>
                  <a:lnTo>
                    <a:pt x="293" y="2518"/>
                  </a:lnTo>
                  <a:lnTo>
                    <a:pt x="383" y="2586"/>
                  </a:lnTo>
                  <a:lnTo>
                    <a:pt x="518" y="2608"/>
                  </a:lnTo>
                  <a:lnTo>
                    <a:pt x="630" y="2630"/>
                  </a:lnTo>
                  <a:lnTo>
                    <a:pt x="742" y="2608"/>
                  </a:lnTo>
                  <a:lnTo>
                    <a:pt x="877" y="2586"/>
                  </a:lnTo>
                  <a:lnTo>
                    <a:pt x="967" y="2518"/>
                  </a:lnTo>
                  <a:lnTo>
                    <a:pt x="1057" y="2451"/>
                  </a:lnTo>
                  <a:lnTo>
                    <a:pt x="1125" y="2338"/>
                  </a:lnTo>
                  <a:lnTo>
                    <a:pt x="1192" y="2248"/>
                  </a:lnTo>
                  <a:lnTo>
                    <a:pt x="1214" y="2136"/>
                  </a:lnTo>
                  <a:lnTo>
                    <a:pt x="1237" y="2001"/>
                  </a:lnTo>
                  <a:lnTo>
                    <a:pt x="1394" y="607"/>
                  </a:lnTo>
                  <a:lnTo>
                    <a:pt x="1394" y="495"/>
                  </a:lnTo>
                  <a:lnTo>
                    <a:pt x="1349" y="383"/>
                  </a:lnTo>
                  <a:lnTo>
                    <a:pt x="1304" y="270"/>
                  </a:lnTo>
                  <a:lnTo>
                    <a:pt x="1214" y="180"/>
                  </a:lnTo>
                  <a:lnTo>
                    <a:pt x="1125" y="113"/>
                  </a:lnTo>
                  <a:lnTo>
                    <a:pt x="1012" y="45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5815675" y="2747900"/>
              <a:ext cx="35975" cy="151200"/>
            </a:xfrm>
            <a:custGeom>
              <a:avLst/>
              <a:gdLst/>
              <a:ahLst/>
              <a:cxnLst/>
              <a:rect l="l" t="t" r="r" b="b"/>
              <a:pathLst>
                <a:path w="1439" h="6048" extrusionOk="0">
                  <a:moveTo>
                    <a:pt x="585" y="1"/>
                  </a:moveTo>
                  <a:lnTo>
                    <a:pt x="472" y="23"/>
                  </a:lnTo>
                  <a:lnTo>
                    <a:pt x="360" y="46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48"/>
                  </a:lnTo>
                  <a:lnTo>
                    <a:pt x="45" y="338"/>
                  </a:lnTo>
                  <a:lnTo>
                    <a:pt x="0" y="473"/>
                  </a:lnTo>
                  <a:lnTo>
                    <a:pt x="0" y="608"/>
                  </a:lnTo>
                  <a:lnTo>
                    <a:pt x="112" y="3035"/>
                  </a:lnTo>
                  <a:lnTo>
                    <a:pt x="202" y="5463"/>
                  </a:lnTo>
                  <a:lnTo>
                    <a:pt x="225" y="5598"/>
                  </a:lnTo>
                  <a:lnTo>
                    <a:pt x="270" y="5710"/>
                  </a:lnTo>
                  <a:lnTo>
                    <a:pt x="337" y="5823"/>
                  </a:lnTo>
                  <a:lnTo>
                    <a:pt x="405" y="5913"/>
                  </a:lnTo>
                  <a:lnTo>
                    <a:pt x="517" y="5958"/>
                  </a:lnTo>
                  <a:lnTo>
                    <a:pt x="607" y="6025"/>
                  </a:lnTo>
                  <a:lnTo>
                    <a:pt x="719" y="6047"/>
                  </a:lnTo>
                  <a:lnTo>
                    <a:pt x="967" y="6047"/>
                  </a:lnTo>
                  <a:lnTo>
                    <a:pt x="1057" y="6025"/>
                  </a:lnTo>
                  <a:lnTo>
                    <a:pt x="1169" y="5980"/>
                  </a:lnTo>
                  <a:lnTo>
                    <a:pt x="1259" y="5913"/>
                  </a:lnTo>
                  <a:lnTo>
                    <a:pt x="1349" y="5823"/>
                  </a:lnTo>
                  <a:lnTo>
                    <a:pt x="1394" y="5710"/>
                  </a:lnTo>
                  <a:lnTo>
                    <a:pt x="1439" y="5598"/>
                  </a:lnTo>
                  <a:lnTo>
                    <a:pt x="1439" y="5463"/>
                  </a:lnTo>
                  <a:lnTo>
                    <a:pt x="1349" y="3035"/>
                  </a:lnTo>
                  <a:lnTo>
                    <a:pt x="1236" y="608"/>
                  </a:lnTo>
                  <a:lnTo>
                    <a:pt x="1214" y="473"/>
                  </a:lnTo>
                  <a:lnTo>
                    <a:pt x="1169" y="338"/>
                  </a:lnTo>
                  <a:lnTo>
                    <a:pt x="1102" y="248"/>
                  </a:lnTo>
                  <a:lnTo>
                    <a:pt x="1012" y="158"/>
                  </a:lnTo>
                  <a:lnTo>
                    <a:pt x="922" y="90"/>
                  </a:lnTo>
                  <a:lnTo>
                    <a:pt x="809" y="46"/>
                  </a:lnTo>
                  <a:lnTo>
                    <a:pt x="697" y="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5836450" y="2538850"/>
              <a:ext cx="48350" cy="136025"/>
            </a:xfrm>
            <a:custGeom>
              <a:avLst/>
              <a:gdLst/>
              <a:ahLst/>
              <a:cxnLst/>
              <a:rect l="l" t="t" r="r" b="b"/>
              <a:pathLst>
                <a:path w="1934" h="5441" extrusionOk="0">
                  <a:moveTo>
                    <a:pt x="1192" y="0"/>
                  </a:moveTo>
                  <a:lnTo>
                    <a:pt x="1080" y="23"/>
                  </a:lnTo>
                  <a:lnTo>
                    <a:pt x="990" y="45"/>
                  </a:lnTo>
                  <a:lnTo>
                    <a:pt x="900" y="113"/>
                  </a:lnTo>
                  <a:lnTo>
                    <a:pt x="833" y="203"/>
                  </a:lnTo>
                  <a:lnTo>
                    <a:pt x="765" y="315"/>
                  </a:lnTo>
                  <a:lnTo>
                    <a:pt x="743" y="450"/>
                  </a:lnTo>
                  <a:lnTo>
                    <a:pt x="653" y="989"/>
                  </a:lnTo>
                  <a:lnTo>
                    <a:pt x="540" y="1551"/>
                  </a:lnTo>
                  <a:lnTo>
                    <a:pt x="316" y="2630"/>
                  </a:lnTo>
                  <a:lnTo>
                    <a:pt x="203" y="3192"/>
                  </a:lnTo>
                  <a:lnTo>
                    <a:pt x="113" y="3732"/>
                  </a:lnTo>
                  <a:lnTo>
                    <a:pt x="46" y="4294"/>
                  </a:lnTo>
                  <a:lnTo>
                    <a:pt x="1" y="4833"/>
                  </a:lnTo>
                  <a:lnTo>
                    <a:pt x="1" y="4991"/>
                  </a:lnTo>
                  <a:lnTo>
                    <a:pt x="23" y="5103"/>
                  </a:lnTo>
                  <a:lnTo>
                    <a:pt x="91" y="5216"/>
                  </a:lnTo>
                  <a:lnTo>
                    <a:pt x="158" y="5283"/>
                  </a:lnTo>
                  <a:lnTo>
                    <a:pt x="248" y="5350"/>
                  </a:lnTo>
                  <a:lnTo>
                    <a:pt x="360" y="5395"/>
                  </a:lnTo>
                  <a:lnTo>
                    <a:pt x="450" y="5418"/>
                  </a:lnTo>
                  <a:lnTo>
                    <a:pt x="585" y="5440"/>
                  </a:lnTo>
                  <a:lnTo>
                    <a:pt x="698" y="5418"/>
                  </a:lnTo>
                  <a:lnTo>
                    <a:pt x="810" y="5395"/>
                  </a:lnTo>
                  <a:lnTo>
                    <a:pt x="922" y="5350"/>
                  </a:lnTo>
                  <a:lnTo>
                    <a:pt x="1012" y="5283"/>
                  </a:lnTo>
                  <a:lnTo>
                    <a:pt x="1102" y="5193"/>
                  </a:lnTo>
                  <a:lnTo>
                    <a:pt x="1170" y="5103"/>
                  </a:lnTo>
                  <a:lnTo>
                    <a:pt x="1215" y="4991"/>
                  </a:lnTo>
                  <a:lnTo>
                    <a:pt x="1237" y="4833"/>
                  </a:lnTo>
                  <a:lnTo>
                    <a:pt x="1282" y="4316"/>
                  </a:lnTo>
                  <a:lnTo>
                    <a:pt x="1350" y="3822"/>
                  </a:lnTo>
                  <a:lnTo>
                    <a:pt x="1439" y="3305"/>
                  </a:lnTo>
                  <a:lnTo>
                    <a:pt x="1529" y="2810"/>
                  </a:lnTo>
                  <a:lnTo>
                    <a:pt x="1754" y="1799"/>
                  </a:lnTo>
                  <a:lnTo>
                    <a:pt x="1844" y="1282"/>
                  </a:lnTo>
                  <a:lnTo>
                    <a:pt x="1934" y="765"/>
                  </a:lnTo>
                  <a:lnTo>
                    <a:pt x="1934" y="630"/>
                  </a:lnTo>
                  <a:lnTo>
                    <a:pt x="1912" y="495"/>
                  </a:lnTo>
                  <a:lnTo>
                    <a:pt x="1867" y="383"/>
                  </a:lnTo>
                  <a:lnTo>
                    <a:pt x="1799" y="293"/>
                  </a:lnTo>
                  <a:lnTo>
                    <a:pt x="1732" y="203"/>
                  </a:lnTo>
                  <a:lnTo>
                    <a:pt x="1642" y="113"/>
                  </a:lnTo>
                  <a:lnTo>
                    <a:pt x="1529" y="68"/>
                  </a:lnTo>
                  <a:lnTo>
                    <a:pt x="1417" y="23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5932000" y="2337650"/>
              <a:ext cx="30375" cy="30950"/>
            </a:xfrm>
            <a:custGeom>
              <a:avLst/>
              <a:gdLst/>
              <a:ahLst/>
              <a:cxnLst/>
              <a:rect l="l" t="t" r="r" b="b"/>
              <a:pathLst>
                <a:path w="1215" h="1238" extrusionOk="0">
                  <a:moveTo>
                    <a:pt x="472" y="1"/>
                  </a:moveTo>
                  <a:lnTo>
                    <a:pt x="337" y="46"/>
                  </a:lnTo>
                  <a:lnTo>
                    <a:pt x="248" y="113"/>
                  </a:lnTo>
                  <a:lnTo>
                    <a:pt x="158" y="181"/>
                  </a:lnTo>
                  <a:lnTo>
                    <a:pt x="90" y="271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23" y="720"/>
                  </a:lnTo>
                  <a:lnTo>
                    <a:pt x="45" y="833"/>
                  </a:lnTo>
                  <a:lnTo>
                    <a:pt x="90" y="945"/>
                  </a:lnTo>
                  <a:lnTo>
                    <a:pt x="158" y="1035"/>
                  </a:lnTo>
                  <a:lnTo>
                    <a:pt x="248" y="1125"/>
                  </a:lnTo>
                  <a:lnTo>
                    <a:pt x="337" y="1170"/>
                  </a:lnTo>
                  <a:lnTo>
                    <a:pt x="472" y="1215"/>
                  </a:lnTo>
                  <a:lnTo>
                    <a:pt x="607" y="1237"/>
                  </a:lnTo>
                  <a:lnTo>
                    <a:pt x="742" y="1215"/>
                  </a:lnTo>
                  <a:lnTo>
                    <a:pt x="877" y="1170"/>
                  </a:lnTo>
                  <a:lnTo>
                    <a:pt x="967" y="1125"/>
                  </a:lnTo>
                  <a:lnTo>
                    <a:pt x="1057" y="1035"/>
                  </a:lnTo>
                  <a:lnTo>
                    <a:pt x="1124" y="945"/>
                  </a:lnTo>
                  <a:lnTo>
                    <a:pt x="1169" y="833"/>
                  </a:lnTo>
                  <a:lnTo>
                    <a:pt x="1192" y="720"/>
                  </a:lnTo>
                  <a:lnTo>
                    <a:pt x="1214" y="608"/>
                  </a:lnTo>
                  <a:lnTo>
                    <a:pt x="1192" y="495"/>
                  </a:lnTo>
                  <a:lnTo>
                    <a:pt x="1169" y="383"/>
                  </a:lnTo>
                  <a:lnTo>
                    <a:pt x="1124" y="271"/>
                  </a:lnTo>
                  <a:lnTo>
                    <a:pt x="1057" y="181"/>
                  </a:lnTo>
                  <a:lnTo>
                    <a:pt x="967" y="113"/>
                  </a:lnTo>
                  <a:lnTo>
                    <a:pt x="877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5872425" y="2742850"/>
              <a:ext cx="48925" cy="145575"/>
            </a:xfrm>
            <a:custGeom>
              <a:avLst/>
              <a:gdLst/>
              <a:ahLst/>
              <a:cxnLst/>
              <a:rect l="l" t="t" r="r" b="b"/>
              <a:pathLst>
                <a:path w="1957" h="5823" extrusionOk="0">
                  <a:moveTo>
                    <a:pt x="1124" y="0"/>
                  </a:moveTo>
                  <a:lnTo>
                    <a:pt x="1012" y="45"/>
                  </a:lnTo>
                  <a:lnTo>
                    <a:pt x="922" y="113"/>
                  </a:lnTo>
                  <a:lnTo>
                    <a:pt x="855" y="203"/>
                  </a:lnTo>
                  <a:lnTo>
                    <a:pt x="787" y="292"/>
                  </a:lnTo>
                  <a:lnTo>
                    <a:pt x="742" y="427"/>
                  </a:lnTo>
                  <a:lnTo>
                    <a:pt x="517" y="1641"/>
                  </a:lnTo>
                  <a:lnTo>
                    <a:pt x="315" y="2833"/>
                  </a:lnTo>
                  <a:lnTo>
                    <a:pt x="158" y="4047"/>
                  </a:lnTo>
                  <a:lnTo>
                    <a:pt x="0" y="5238"/>
                  </a:lnTo>
                  <a:lnTo>
                    <a:pt x="0" y="5373"/>
                  </a:lnTo>
                  <a:lnTo>
                    <a:pt x="23" y="5508"/>
                  </a:lnTo>
                  <a:lnTo>
                    <a:pt x="68" y="5598"/>
                  </a:lnTo>
                  <a:lnTo>
                    <a:pt x="135" y="5687"/>
                  </a:lnTo>
                  <a:lnTo>
                    <a:pt x="225" y="5755"/>
                  </a:lnTo>
                  <a:lnTo>
                    <a:pt x="315" y="5800"/>
                  </a:lnTo>
                  <a:lnTo>
                    <a:pt x="428" y="5822"/>
                  </a:lnTo>
                  <a:lnTo>
                    <a:pt x="652" y="5822"/>
                  </a:lnTo>
                  <a:lnTo>
                    <a:pt x="765" y="5800"/>
                  </a:lnTo>
                  <a:lnTo>
                    <a:pt x="877" y="5755"/>
                  </a:lnTo>
                  <a:lnTo>
                    <a:pt x="990" y="5687"/>
                  </a:lnTo>
                  <a:lnTo>
                    <a:pt x="1079" y="5598"/>
                  </a:lnTo>
                  <a:lnTo>
                    <a:pt x="1147" y="5508"/>
                  </a:lnTo>
                  <a:lnTo>
                    <a:pt x="1214" y="5373"/>
                  </a:lnTo>
                  <a:lnTo>
                    <a:pt x="1237" y="5238"/>
                  </a:lnTo>
                  <a:lnTo>
                    <a:pt x="1394" y="4114"/>
                  </a:lnTo>
                  <a:lnTo>
                    <a:pt x="1552" y="2990"/>
                  </a:lnTo>
                  <a:lnTo>
                    <a:pt x="1731" y="1889"/>
                  </a:lnTo>
                  <a:lnTo>
                    <a:pt x="1934" y="765"/>
                  </a:lnTo>
                  <a:lnTo>
                    <a:pt x="1956" y="630"/>
                  </a:lnTo>
                  <a:lnTo>
                    <a:pt x="1934" y="495"/>
                  </a:lnTo>
                  <a:lnTo>
                    <a:pt x="1889" y="382"/>
                  </a:lnTo>
                  <a:lnTo>
                    <a:pt x="1844" y="270"/>
                  </a:lnTo>
                  <a:lnTo>
                    <a:pt x="1754" y="180"/>
                  </a:lnTo>
                  <a:lnTo>
                    <a:pt x="1664" y="113"/>
                  </a:lnTo>
                  <a:lnTo>
                    <a:pt x="1574" y="68"/>
                  </a:lnTo>
                  <a:lnTo>
                    <a:pt x="1462" y="2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5645375" y="1950450"/>
              <a:ext cx="38250" cy="74775"/>
            </a:xfrm>
            <a:custGeom>
              <a:avLst/>
              <a:gdLst/>
              <a:ahLst/>
              <a:cxnLst/>
              <a:rect l="l" t="t" r="r" b="b"/>
              <a:pathLst>
                <a:path w="1530" h="2991" extrusionOk="0">
                  <a:moveTo>
                    <a:pt x="855" y="1"/>
                  </a:moveTo>
                  <a:lnTo>
                    <a:pt x="743" y="46"/>
                  </a:lnTo>
                  <a:lnTo>
                    <a:pt x="630" y="91"/>
                  </a:lnTo>
                  <a:lnTo>
                    <a:pt x="518" y="158"/>
                  </a:lnTo>
                  <a:lnTo>
                    <a:pt x="428" y="248"/>
                  </a:lnTo>
                  <a:lnTo>
                    <a:pt x="361" y="338"/>
                  </a:lnTo>
                  <a:lnTo>
                    <a:pt x="338" y="450"/>
                  </a:lnTo>
                  <a:lnTo>
                    <a:pt x="23" y="2204"/>
                  </a:lnTo>
                  <a:lnTo>
                    <a:pt x="1" y="2339"/>
                  </a:lnTo>
                  <a:lnTo>
                    <a:pt x="23" y="2451"/>
                  </a:lnTo>
                  <a:lnTo>
                    <a:pt x="46" y="2563"/>
                  </a:lnTo>
                  <a:lnTo>
                    <a:pt x="91" y="2676"/>
                  </a:lnTo>
                  <a:lnTo>
                    <a:pt x="158" y="2788"/>
                  </a:lnTo>
                  <a:lnTo>
                    <a:pt x="226" y="2856"/>
                  </a:lnTo>
                  <a:lnTo>
                    <a:pt x="338" y="2923"/>
                  </a:lnTo>
                  <a:lnTo>
                    <a:pt x="451" y="2968"/>
                  </a:lnTo>
                  <a:lnTo>
                    <a:pt x="563" y="2990"/>
                  </a:lnTo>
                  <a:lnTo>
                    <a:pt x="698" y="2990"/>
                  </a:lnTo>
                  <a:lnTo>
                    <a:pt x="810" y="2968"/>
                  </a:lnTo>
                  <a:lnTo>
                    <a:pt x="923" y="2901"/>
                  </a:lnTo>
                  <a:lnTo>
                    <a:pt x="1035" y="2856"/>
                  </a:lnTo>
                  <a:lnTo>
                    <a:pt x="1125" y="2766"/>
                  </a:lnTo>
                  <a:lnTo>
                    <a:pt x="1170" y="2653"/>
                  </a:lnTo>
                  <a:lnTo>
                    <a:pt x="1215" y="2541"/>
                  </a:lnTo>
                  <a:lnTo>
                    <a:pt x="1530" y="788"/>
                  </a:lnTo>
                  <a:lnTo>
                    <a:pt x="1530" y="653"/>
                  </a:lnTo>
                  <a:lnTo>
                    <a:pt x="1530" y="540"/>
                  </a:lnTo>
                  <a:lnTo>
                    <a:pt x="1507" y="428"/>
                  </a:lnTo>
                  <a:lnTo>
                    <a:pt x="1462" y="315"/>
                  </a:lnTo>
                  <a:lnTo>
                    <a:pt x="1395" y="226"/>
                  </a:lnTo>
                  <a:lnTo>
                    <a:pt x="1305" y="136"/>
                  </a:lnTo>
                  <a:lnTo>
                    <a:pt x="1215" y="68"/>
                  </a:lnTo>
                  <a:lnTo>
                    <a:pt x="1102" y="2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5549850" y="2278650"/>
              <a:ext cx="66900" cy="202900"/>
            </a:xfrm>
            <a:custGeom>
              <a:avLst/>
              <a:gdLst/>
              <a:ahLst/>
              <a:cxnLst/>
              <a:rect l="l" t="t" r="r" b="b"/>
              <a:pathLst>
                <a:path w="2676" h="8116" extrusionOk="0">
                  <a:moveTo>
                    <a:pt x="1866" y="1"/>
                  </a:moveTo>
                  <a:lnTo>
                    <a:pt x="1754" y="46"/>
                  </a:lnTo>
                  <a:lnTo>
                    <a:pt x="1664" y="113"/>
                  </a:lnTo>
                  <a:lnTo>
                    <a:pt x="1574" y="203"/>
                  </a:lnTo>
                  <a:lnTo>
                    <a:pt x="1507" y="293"/>
                  </a:lnTo>
                  <a:lnTo>
                    <a:pt x="1462" y="428"/>
                  </a:lnTo>
                  <a:lnTo>
                    <a:pt x="1282" y="1304"/>
                  </a:lnTo>
                  <a:lnTo>
                    <a:pt x="1124" y="2159"/>
                  </a:lnTo>
                  <a:lnTo>
                    <a:pt x="787" y="3889"/>
                  </a:lnTo>
                  <a:lnTo>
                    <a:pt x="450" y="5620"/>
                  </a:lnTo>
                  <a:lnTo>
                    <a:pt x="248" y="6497"/>
                  </a:lnTo>
                  <a:lnTo>
                    <a:pt x="23" y="7351"/>
                  </a:lnTo>
                  <a:lnTo>
                    <a:pt x="1" y="7486"/>
                  </a:lnTo>
                  <a:lnTo>
                    <a:pt x="1" y="7621"/>
                  </a:lnTo>
                  <a:lnTo>
                    <a:pt x="45" y="7733"/>
                  </a:lnTo>
                  <a:lnTo>
                    <a:pt x="90" y="7823"/>
                  </a:lnTo>
                  <a:lnTo>
                    <a:pt x="158" y="7913"/>
                  </a:lnTo>
                  <a:lnTo>
                    <a:pt x="248" y="7981"/>
                  </a:lnTo>
                  <a:lnTo>
                    <a:pt x="360" y="8048"/>
                  </a:lnTo>
                  <a:lnTo>
                    <a:pt x="473" y="8093"/>
                  </a:lnTo>
                  <a:lnTo>
                    <a:pt x="585" y="8115"/>
                  </a:lnTo>
                  <a:lnTo>
                    <a:pt x="697" y="8115"/>
                  </a:lnTo>
                  <a:lnTo>
                    <a:pt x="810" y="8093"/>
                  </a:lnTo>
                  <a:lnTo>
                    <a:pt x="922" y="8048"/>
                  </a:lnTo>
                  <a:lnTo>
                    <a:pt x="1012" y="8003"/>
                  </a:lnTo>
                  <a:lnTo>
                    <a:pt x="1102" y="7913"/>
                  </a:lnTo>
                  <a:lnTo>
                    <a:pt x="1169" y="7801"/>
                  </a:lnTo>
                  <a:lnTo>
                    <a:pt x="1214" y="7666"/>
                  </a:lnTo>
                  <a:lnTo>
                    <a:pt x="1439" y="6812"/>
                  </a:lnTo>
                  <a:lnTo>
                    <a:pt x="1641" y="5958"/>
                  </a:lnTo>
                  <a:lnTo>
                    <a:pt x="1979" y="4227"/>
                  </a:lnTo>
                  <a:lnTo>
                    <a:pt x="2316" y="2496"/>
                  </a:lnTo>
                  <a:lnTo>
                    <a:pt x="2473" y="1619"/>
                  </a:lnTo>
                  <a:lnTo>
                    <a:pt x="2653" y="765"/>
                  </a:lnTo>
                  <a:lnTo>
                    <a:pt x="2676" y="630"/>
                  </a:lnTo>
                  <a:lnTo>
                    <a:pt x="2676" y="495"/>
                  </a:lnTo>
                  <a:lnTo>
                    <a:pt x="2631" y="383"/>
                  </a:lnTo>
                  <a:lnTo>
                    <a:pt x="2563" y="270"/>
                  </a:lnTo>
                  <a:lnTo>
                    <a:pt x="2496" y="180"/>
                  </a:lnTo>
                  <a:lnTo>
                    <a:pt x="2406" y="113"/>
                  </a:lnTo>
                  <a:lnTo>
                    <a:pt x="2316" y="46"/>
                  </a:lnTo>
                  <a:lnTo>
                    <a:pt x="2203" y="2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5647625" y="2180875"/>
              <a:ext cx="49500" cy="91625"/>
            </a:xfrm>
            <a:custGeom>
              <a:avLst/>
              <a:gdLst/>
              <a:ahLst/>
              <a:cxnLst/>
              <a:rect l="l" t="t" r="r" b="b"/>
              <a:pathLst>
                <a:path w="1980" h="3665" extrusionOk="0">
                  <a:moveTo>
                    <a:pt x="1170" y="0"/>
                  </a:moveTo>
                  <a:lnTo>
                    <a:pt x="1080" y="45"/>
                  </a:lnTo>
                  <a:lnTo>
                    <a:pt x="967" y="113"/>
                  </a:lnTo>
                  <a:lnTo>
                    <a:pt x="878" y="180"/>
                  </a:lnTo>
                  <a:lnTo>
                    <a:pt x="810" y="292"/>
                  </a:lnTo>
                  <a:lnTo>
                    <a:pt x="765" y="427"/>
                  </a:lnTo>
                  <a:lnTo>
                    <a:pt x="46" y="2900"/>
                  </a:lnTo>
                  <a:lnTo>
                    <a:pt x="1" y="3035"/>
                  </a:lnTo>
                  <a:lnTo>
                    <a:pt x="23" y="3170"/>
                  </a:lnTo>
                  <a:lnTo>
                    <a:pt x="46" y="3282"/>
                  </a:lnTo>
                  <a:lnTo>
                    <a:pt x="91" y="3372"/>
                  </a:lnTo>
                  <a:lnTo>
                    <a:pt x="158" y="3462"/>
                  </a:lnTo>
                  <a:lnTo>
                    <a:pt x="248" y="3552"/>
                  </a:lnTo>
                  <a:lnTo>
                    <a:pt x="361" y="3597"/>
                  </a:lnTo>
                  <a:lnTo>
                    <a:pt x="473" y="3642"/>
                  </a:lnTo>
                  <a:lnTo>
                    <a:pt x="585" y="3664"/>
                  </a:lnTo>
                  <a:lnTo>
                    <a:pt x="698" y="3664"/>
                  </a:lnTo>
                  <a:lnTo>
                    <a:pt x="810" y="3642"/>
                  </a:lnTo>
                  <a:lnTo>
                    <a:pt x="923" y="3597"/>
                  </a:lnTo>
                  <a:lnTo>
                    <a:pt x="1012" y="3552"/>
                  </a:lnTo>
                  <a:lnTo>
                    <a:pt x="1102" y="3462"/>
                  </a:lnTo>
                  <a:lnTo>
                    <a:pt x="1170" y="3350"/>
                  </a:lnTo>
                  <a:lnTo>
                    <a:pt x="1237" y="3237"/>
                  </a:lnTo>
                  <a:lnTo>
                    <a:pt x="1957" y="742"/>
                  </a:lnTo>
                  <a:lnTo>
                    <a:pt x="1979" y="607"/>
                  </a:lnTo>
                  <a:lnTo>
                    <a:pt x="1979" y="495"/>
                  </a:lnTo>
                  <a:lnTo>
                    <a:pt x="1934" y="382"/>
                  </a:lnTo>
                  <a:lnTo>
                    <a:pt x="1889" y="270"/>
                  </a:lnTo>
                  <a:lnTo>
                    <a:pt x="1822" y="180"/>
                  </a:lnTo>
                  <a:lnTo>
                    <a:pt x="1732" y="113"/>
                  </a:lnTo>
                  <a:lnTo>
                    <a:pt x="1619" y="45"/>
                  </a:lnTo>
                  <a:lnTo>
                    <a:pt x="1529" y="23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5529625" y="2699000"/>
              <a:ext cx="53400" cy="120300"/>
            </a:xfrm>
            <a:custGeom>
              <a:avLst/>
              <a:gdLst/>
              <a:ahLst/>
              <a:cxnLst/>
              <a:rect l="l" t="t" r="r" b="b"/>
              <a:pathLst>
                <a:path w="2136" h="4812" extrusionOk="0">
                  <a:moveTo>
                    <a:pt x="1304" y="1"/>
                  </a:moveTo>
                  <a:lnTo>
                    <a:pt x="1192" y="46"/>
                  </a:lnTo>
                  <a:lnTo>
                    <a:pt x="1102" y="113"/>
                  </a:lnTo>
                  <a:lnTo>
                    <a:pt x="1034" y="203"/>
                  </a:lnTo>
                  <a:lnTo>
                    <a:pt x="967" y="293"/>
                  </a:lnTo>
                  <a:lnTo>
                    <a:pt x="944" y="428"/>
                  </a:lnTo>
                  <a:lnTo>
                    <a:pt x="854" y="900"/>
                  </a:lnTo>
                  <a:lnTo>
                    <a:pt x="742" y="1350"/>
                  </a:lnTo>
                  <a:lnTo>
                    <a:pt x="495" y="2249"/>
                  </a:lnTo>
                  <a:lnTo>
                    <a:pt x="225" y="3148"/>
                  </a:lnTo>
                  <a:lnTo>
                    <a:pt x="113" y="3598"/>
                  </a:lnTo>
                  <a:lnTo>
                    <a:pt x="0" y="4047"/>
                  </a:lnTo>
                  <a:lnTo>
                    <a:pt x="0" y="4182"/>
                  </a:lnTo>
                  <a:lnTo>
                    <a:pt x="0" y="4317"/>
                  </a:lnTo>
                  <a:lnTo>
                    <a:pt x="45" y="4429"/>
                  </a:lnTo>
                  <a:lnTo>
                    <a:pt x="113" y="4542"/>
                  </a:lnTo>
                  <a:lnTo>
                    <a:pt x="180" y="4632"/>
                  </a:lnTo>
                  <a:lnTo>
                    <a:pt x="270" y="4699"/>
                  </a:lnTo>
                  <a:lnTo>
                    <a:pt x="382" y="4766"/>
                  </a:lnTo>
                  <a:lnTo>
                    <a:pt x="495" y="4789"/>
                  </a:lnTo>
                  <a:lnTo>
                    <a:pt x="607" y="4811"/>
                  </a:lnTo>
                  <a:lnTo>
                    <a:pt x="832" y="4811"/>
                  </a:lnTo>
                  <a:lnTo>
                    <a:pt x="922" y="4766"/>
                  </a:lnTo>
                  <a:lnTo>
                    <a:pt x="1012" y="4699"/>
                  </a:lnTo>
                  <a:lnTo>
                    <a:pt x="1102" y="4609"/>
                  </a:lnTo>
                  <a:lnTo>
                    <a:pt x="1169" y="4519"/>
                  </a:lnTo>
                  <a:lnTo>
                    <a:pt x="1214" y="4384"/>
                  </a:lnTo>
                  <a:lnTo>
                    <a:pt x="1304" y="3912"/>
                  </a:lnTo>
                  <a:lnTo>
                    <a:pt x="1416" y="3463"/>
                  </a:lnTo>
                  <a:lnTo>
                    <a:pt x="1686" y="2586"/>
                  </a:lnTo>
                  <a:lnTo>
                    <a:pt x="1933" y="1687"/>
                  </a:lnTo>
                  <a:lnTo>
                    <a:pt x="2046" y="1215"/>
                  </a:lnTo>
                  <a:lnTo>
                    <a:pt x="2136" y="765"/>
                  </a:lnTo>
                  <a:lnTo>
                    <a:pt x="2136" y="630"/>
                  </a:lnTo>
                  <a:lnTo>
                    <a:pt x="2113" y="495"/>
                  </a:lnTo>
                  <a:lnTo>
                    <a:pt x="2091" y="383"/>
                  </a:lnTo>
                  <a:lnTo>
                    <a:pt x="2023" y="271"/>
                  </a:lnTo>
                  <a:lnTo>
                    <a:pt x="1933" y="181"/>
                  </a:lnTo>
                  <a:lnTo>
                    <a:pt x="1844" y="113"/>
                  </a:lnTo>
                  <a:lnTo>
                    <a:pt x="1731" y="46"/>
                  </a:lnTo>
                  <a:lnTo>
                    <a:pt x="1641" y="23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5883675" y="2127475"/>
              <a:ext cx="46650" cy="123100"/>
            </a:xfrm>
            <a:custGeom>
              <a:avLst/>
              <a:gdLst/>
              <a:ahLst/>
              <a:cxnLst/>
              <a:rect l="l" t="t" r="r" b="b"/>
              <a:pathLst>
                <a:path w="1866" h="4924" extrusionOk="0">
                  <a:moveTo>
                    <a:pt x="1146" y="1"/>
                  </a:moveTo>
                  <a:lnTo>
                    <a:pt x="1034" y="23"/>
                  </a:lnTo>
                  <a:lnTo>
                    <a:pt x="944" y="68"/>
                  </a:lnTo>
                  <a:lnTo>
                    <a:pt x="832" y="113"/>
                  </a:lnTo>
                  <a:lnTo>
                    <a:pt x="764" y="203"/>
                  </a:lnTo>
                  <a:lnTo>
                    <a:pt x="697" y="315"/>
                  </a:lnTo>
                  <a:lnTo>
                    <a:pt x="652" y="450"/>
                  </a:lnTo>
                  <a:lnTo>
                    <a:pt x="450" y="1417"/>
                  </a:lnTo>
                  <a:lnTo>
                    <a:pt x="292" y="2383"/>
                  </a:lnTo>
                  <a:lnTo>
                    <a:pt x="135" y="3350"/>
                  </a:lnTo>
                  <a:lnTo>
                    <a:pt x="23" y="4317"/>
                  </a:lnTo>
                  <a:lnTo>
                    <a:pt x="0" y="4452"/>
                  </a:lnTo>
                  <a:lnTo>
                    <a:pt x="45" y="4586"/>
                  </a:lnTo>
                  <a:lnTo>
                    <a:pt x="90" y="4676"/>
                  </a:lnTo>
                  <a:lnTo>
                    <a:pt x="157" y="4766"/>
                  </a:lnTo>
                  <a:lnTo>
                    <a:pt x="247" y="4834"/>
                  </a:lnTo>
                  <a:lnTo>
                    <a:pt x="337" y="4879"/>
                  </a:lnTo>
                  <a:lnTo>
                    <a:pt x="450" y="4901"/>
                  </a:lnTo>
                  <a:lnTo>
                    <a:pt x="562" y="4924"/>
                  </a:lnTo>
                  <a:lnTo>
                    <a:pt x="674" y="4901"/>
                  </a:lnTo>
                  <a:lnTo>
                    <a:pt x="787" y="4879"/>
                  </a:lnTo>
                  <a:lnTo>
                    <a:pt x="899" y="4834"/>
                  </a:lnTo>
                  <a:lnTo>
                    <a:pt x="1012" y="4766"/>
                  </a:lnTo>
                  <a:lnTo>
                    <a:pt x="1102" y="4676"/>
                  </a:lnTo>
                  <a:lnTo>
                    <a:pt x="1169" y="4586"/>
                  </a:lnTo>
                  <a:lnTo>
                    <a:pt x="1214" y="4452"/>
                  </a:lnTo>
                  <a:lnTo>
                    <a:pt x="1259" y="4317"/>
                  </a:lnTo>
                  <a:lnTo>
                    <a:pt x="1371" y="3440"/>
                  </a:lnTo>
                  <a:lnTo>
                    <a:pt x="1506" y="2541"/>
                  </a:lnTo>
                  <a:lnTo>
                    <a:pt x="1663" y="1664"/>
                  </a:lnTo>
                  <a:lnTo>
                    <a:pt x="1843" y="765"/>
                  </a:lnTo>
                  <a:lnTo>
                    <a:pt x="1866" y="630"/>
                  </a:lnTo>
                  <a:lnTo>
                    <a:pt x="1843" y="495"/>
                  </a:lnTo>
                  <a:lnTo>
                    <a:pt x="1821" y="383"/>
                  </a:lnTo>
                  <a:lnTo>
                    <a:pt x="1753" y="293"/>
                  </a:lnTo>
                  <a:lnTo>
                    <a:pt x="1686" y="203"/>
                  </a:lnTo>
                  <a:lnTo>
                    <a:pt x="1596" y="113"/>
                  </a:lnTo>
                  <a:lnTo>
                    <a:pt x="1484" y="68"/>
                  </a:lnTo>
                  <a:lnTo>
                    <a:pt x="1371" y="23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5713950" y="2719800"/>
              <a:ext cx="34875" cy="153450"/>
            </a:xfrm>
            <a:custGeom>
              <a:avLst/>
              <a:gdLst/>
              <a:ahLst/>
              <a:cxnLst/>
              <a:rect l="l" t="t" r="r" b="b"/>
              <a:pathLst>
                <a:path w="1395" h="6138" extrusionOk="0">
                  <a:moveTo>
                    <a:pt x="652" y="1"/>
                  </a:moveTo>
                  <a:lnTo>
                    <a:pt x="540" y="46"/>
                  </a:lnTo>
                  <a:lnTo>
                    <a:pt x="427" y="91"/>
                  </a:lnTo>
                  <a:lnTo>
                    <a:pt x="338" y="136"/>
                  </a:lnTo>
                  <a:lnTo>
                    <a:pt x="248" y="225"/>
                  </a:lnTo>
                  <a:lnTo>
                    <a:pt x="203" y="338"/>
                  </a:lnTo>
                  <a:lnTo>
                    <a:pt x="158" y="450"/>
                  </a:lnTo>
                  <a:lnTo>
                    <a:pt x="135" y="585"/>
                  </a:lnTo>
                  <a:lnTo>
                    <a:pt x="135" y="1844"/>
                  </a:lnTo>
                  <a:lnTo>
                    <a:pt x="90" y="3080"/>
                  </a:lnTo>
                  <a:lnTo>
                    <a:pt x="23" y="4317"/>
                  </a:lnTo>
                  <a:lnTo>
                    <a:pt x="0" y="5553"/>
                  </a:lnTo>
                  <a:lnTo>
                    <a:pt x="0" y="5688"/>
                  </a:lnTo>
                  <a:lnTo>
                    <a:pt x="45" y="5800"/>
                  </a:lnTo>
                  <a:lnTo>
                    <a:pt x="90" y="5913"/>
                  </a:lnTo>
                  <a:lnTo>
                    <a:pt x="180" y="6003"/>
                  </a:lnTo>
                  <a:lnTo>
                    <a:pt x="270" y="6070"/>
                  </a:lnTo>
                  <a:lnTo>
                    <a:pt x="383" y="6115"/>
                  </a:lnTo>
                  <a:lnTo>
                    <a:pt x="472" y="6137"/>
                  </a:lnTo>
                  <a:lnTo>
                    <a:pt x="720" y="6137"/>
                  </a:lnTo>
                  <a:lnTo>
                    <a:pt x="832" y="6115"/>
                  </a:lnTo>
                  <a:lnTo>
                    <a:pt x="922" y="6070"/>
                  </a:lnTo>
                  <a:lnTo>
                    <a:pt x="1034" y="6003"/>
                  </a:lnTo>
                  <a:lnTo>
                    <a:pt x="1102" y="5913"/>
                  </a:lnTo>
                  <a:lnTo>
                    <a:pt x="1169" y="5800"/>
                  </a:lnTo>
                  <a:lnTo>
                    <a:pt x="1214" y="5688"/>
                  </a:lnTo>
                  <a:lnTo>
                    <a:pt x="1237" y="5553"/>
                  </a:lnTo>
                  <a:lnTo>
                    <a:pt x="1259" y="4317"/>
                  </a:lnTo>
                  <a:lnTo>
                    <a:pt x="1327" y="3080"/>
                  </a:lnTo>
                  <a:lnTo>
                    <a:pt x="1372" y="1844"/>
                  </a:lnTo>
                  <a:lnTo>
                    <a:pt x="1394" y="585"/>
                  </a:lnTo>
                  <a:lnTo>
                    <a:pt x="1372" y="450"/>
                  </a:lnTo>
                  <a:lnTo>
                    <a:pt x="1327" y="338"/>
                  </a:lnTo>
                  <a:lnTo>
                    <a:pt x="1259" y="225"/>
                  </a:lnTo>
                  <a:lnTo>
                    <a:pt x="1192" y="136"/>
                  </a:lnTo>
                  <a:lnTo>
                    <a:pt x="1102" y="91"/>
                  </a:lnTo>
                  <a:lnTo>
                    <a:pt x="989" y="4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5733625" y="1701500"/>
              <a:ext cx="49475" cy="69700"/>
            </a:xfrm>
            <a:custGeom>
              <a:avLst/>
              <a:gdLst/>
              <a:ahLst/>
              <a:cxnLst/>
              <a:rect l="l" t="t" r="r" b="b"/>
              <a:pathLst>
                <a:path w="1979" h="2788" extrusionOk="0">
                  <a:moveTo>
                    <a:pt x="1214" y="1"/>
                  </a:moveTo>
                  <a:lnTo>
                    <a:pt x="1102" y="45"/>
                  </a:lnTo>
                  <a:lnTo>
                    <a:pt x="989" y="113"/>
                  </a:lnTo>
                  <a:lnTo>
                    <a:pt x="922" y="203"/>
                  </a:lnTo>
                  <a:lnTo>
                    <a:pt x="832" y="315"/>
                  </a:lnTo>
                  <a:lnTo>
                    <a:pt x="68" y="1866"/>
                  </a:lnTo>
                  <a:lnTo>
                    <a:pt x="23" y="2001"/>
                  </a:lnTo>
                  <a:lnTo>
                    <a:pt x="0" y="2114"/>
                  </a:lnTo>
                  <a:lnTo>
                    <a:pt x="0" y="2248"/>
                  </a:lnTo>
                  <a:lnTo>
                    <a:pt x="23" y="2361"/>
                  </a:lnTo>
                  <a:lnTo>
                    <a:pt x="90" y="2473"/>
                  </a:lnTo>
                  <a:lnTo>
                    <a:pt x="158" y="2563"/>
                  </a:lnTo>
                  <a:lnTo>
                    <a:pt x="225" y="2631"/>
                  </a:lnTo>
                  <a:lnTo>
                    <a:pt x="337" y="2698"/>
                  </a:lnTo>
                  <a:lnTo>
                    <a:pt x="427" y="2765"/>
                  </a:lnTo>
                  <a:lnTo>
                    <a:pt x="540" y="2788"/>
                  </a:lnTo>
                  <a:lnTo>
                    <a:pt x="764" y="2788"/>
                  </a:lnTo>
                  <a:lnTo>
                    <a:pt x="877" y="2743"/>
                  </a:lnTo>
                  <a:lnTo>
                    <a:pt x="967" y="2698"/>
                  </a:lnTo>
                  <a:lnTo>
                    <a:pt x="1057" y="2608"/>
                  </a:lnTo>
                  <a:lnTo>
                    <a:pt x="1124" y="2473"/>
                  </a:lnTo>
                  <a:lnTo>
                    <a:pt x="1911" y="945"/>
                  </a:lnTo>
                  <a:lnTo>
                    <a:pt x="1956" y="810"/>
                  </a:lnTo>
                  <a:lnTo>
                    <a:pt x="1978" y="675"/>
                  </a:lnTo>
                  <a:lnTo>
                    <a:pt x="1978" y="563"/>
                  </a:lnTo>
                  <a:lnTo>
                    <a:pt x="1933" y="428"/>
                  </a:lnTo>
                  <a:lnTo>
                    <a:pt x="1888" y="338"/>
                  </a:lnTo>
                  <a:lnTo>
                    <a:pt x="1821" y="248"/>
                  </a:lnTo>
                  <a:lnTo>
                    <a:pt x="1731" y="158"/>
                  </a:lnTo>
                  <a:lnTo>
                    <a:pt x="1641" y="90"/>
                  </a:lnTo>
                  <a:lnTo>
                    <a:pt x="1529" y="45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rgbClr val="76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4243250" y="1428375"/>
              <a:ext cx="925050" cy="1966375"/>
            </a:xfrm>
            <a:custGeom>
              <a:avLst/>
              <a:gdLst/>
              <a:ahLst/>
              <a:cxnLst/>
              <a:rect l="l" t="t" r="r" b="b"/>
              <a:pathLst>
                <a:path w="37002" h="78655" extrusionOk="0">
                  <a:moveTo>
                    <a:pt x="33922" y="1"/>
                  </a:moveTo>
                  <a:lnTo>
                    <a:pt x="33607" y="23"/>
                  </a:lnTo>
                  <a:lnTo>
                    <a:pt x="33315" y="46"/>
                  </a:lnTo>
                  <a:lnTo>
                    <a:pt x="33022" y="91"/>
                  </a:lnTo>
                  <a:lnTo>
                    <a:pt x="32730" y="158"/>
                  </a:lnTo>
                  <a:lnTo>
                    <a:pt x="32416" y="248"/>
                  </a:lnTo>
                  <a:lnTo>
                    <a:pt x="32123" y="360"/>
                  </a:lnTo>
                  <a:lnTo>
                    <a:pt x="31831" y="473"/>
                  </a:lnTo>
                  <a:lnTo>
                    <a:pt x="31539" y="608"/>
                  </a:lnTo>
                  <a:lnTo>
                    <a:pt x="30932" y="922"/>
                  </a:lnTo>
                  <a:lnTo>
                    <a:pt x="30370" y="1282"/>
                  </a:lnTo>
                  <a:lnTo>
                    <a:pt x="29808" y="1687"/>
                  </a:lnTo>
                  <a:lnTo>
                    <a:pt x="29268" y="2091"/>
                  </a:lnTo>
                  <a:lnTo>
                    <a:pt x="28751" y="2518"/>
                  </a:lnTo>
                  <a:lnTo>
                    <a:pt x="28257" y="2945"/>
                  </a:lnTo>
                  <a:lnTo>
                    <a:pt x="27807" y="3350"/>
                  </a:lnTo>
                  <a:lnTo>
                    <a:pt x="27021" y="4114"/>
                  </a:lnTo>
                  <a:lnTo>
                    <a:pt x="26661" y="4497"/>
                  </a:lnTo>
                  <a:lnTo>
                    <a:pt x="26301" y="4924"/>
                  </a:lnTo>
                  <a:lnTo>
                    <a:pt x="25942" y="5396"/>
                  </a:lnTo>
                  <a:lnTo>
                    <a:pt x="25604" y="5890"/>
                  </a:lnTo>
                  <a:lnTo>
                    <a:pt x="25267" y="6407"/>
                  </a:lnTo>
                  <a:lnTo>
                    <a:pt x="24930" y="6969"/>
                  </a:lnTo>
                  <a:lnTo>
                    <a:pt x="24593" y="7554"/>
                  </a:lnTo>
                  <a:lnTo>
                    <a:pt x="24278" y="8138"/>
                  </a:lnTo>
                  <a:lnTo>
                    <a:pt x="23963" y="8768"/>
                  </a:lnTo>
                  <a:lnTo>
                    <a:pt x="23671" y="9397"/>
                  </a:lnTo>
                  <a:lnTo>
                    <a:pt x="23109" y="10678"/>
                  </a:lnTo>
                  <a:lnTo>
                    <a:pt x="22570" y="11960"/>
                  </a:lnTo>
                  <a:lnTo>
                    <a:pt x="22098" y="13241"/>
                  </a:lnTo>
                  <a:lnTo>
                    <a:pt x="21648" y="14455"/>
                  </a:lnTo>
                  <a:lnTo>
                    <a:pt x="21266" y="15601"/>
                  </a:lnTo>
                  <a:lnTo>
                    <a:pt x="20951" y="16658"/>
                  </a:lnTo>
                  <a:lnTo>
                    <a:pt x="20682" y="17602"/>
                  </a:lnTo>
                  <a:lnTo>
                    <a:pt x="20479" y="18366"/>
                  </a:lnTo>
                  <a:lnTo>
                    <a:pt x="20344" y="18951"/>
                  </a:lnTo>
                  <a:lnTo>
                    <a:pt x="20277" y="19333"/>
                  </a:lnTo>
                  <a:lnTo>
                    <a:pt x="20277" y="19423"/>
                  </a:lnTo>
                  <a:lnTo>
                    <a:pt x="20277" y="19468"/>
                  </a:lnTo>
                  <a:lnTo>
                    <a:pt x="20052" y="19940"/>
                  </a:lnTo>
                  <a:lnTo>
                    <a:pt x="19603" y="20951"/>
                  </a:lnTo>
                  <a:lnTo>
                    <a:pt x="18996" y="22367"/>
                  </a:lnTo>
                  <a:lnTo>
                    <a:pt x="18299" y="24098"/>
                  </a:lnTo>
                  <a:lnTo>
                    <a:pt x="17557" y="25942"/>
                  </a:lnTo>
                  <a:lnTo>
                    <a:pt x="16860" y="27807"/>
                  </a:lnTo>
                  <a:lnTo>
                    <a:pt x="16545" y="28706"/>
                  </a:lnTo>
                  <a:lnTo>
                    <a:pt x="16253" y="29538"/>
                  </a:lnTo>
                  <a:lnTo>
                    <a:pt x="16028" y="30325"/>
                  </a:lnTo>
                  <a:lnTo>
                    <a:pt x="15826" y="30999"/>
                  </a:lnTo>
                  <a:lnTo>
                    <a:pt x="15759" y="30010"/>
                  </a:lnTo>
                  <a:lnTo>
                    <a:pt x="15714" y="28999"/>
                  </a:lnTo>
                  <a:lnTo>
                    <a:pt x="15714" y="28010"/>
                  </a:lnTo>
                  <a:lnTo>
                    <a:pt x="15736" y="26998"/>
                  </a:lnTo>
                  <a:lnTo>
                    <a:pt x="15781" y="25987"/>
                  </a:lnTo>
                  <a:lnTo>
                    <a:pt x="15849" y="24997"/>
                  </a:lnTo>
                  <a:lnTo>
                    <a:pt x="16006" y="22974"/>
                  </a:lnTo>
                  <a:lnTo>
                    <a:pt x="16141" y="20974"/>
                  </a:lnTo>
                  <a:lnTo>
                    <a:pt x="16208" y="19962"/>
                  </a:lnTo>
                  <a:lnTo>
                    <a:pt x="16231" y="18973"/>
                  </a:lnTo>
                  <a:lnTo>
                    <a:pt x="16253" y="17961"/>
                  </a:lnTo>
                  <a:lnTo>
                    <a:pt x="16208" y="16950"/>
                  </a:lnTo>
                  <a:lnTo>
                    <a:pt x="16141" y="15961"/>
                  </a:lnTo>
                  <a:lnTo>
                    <a:pt x="16028" y="14949"/>
                  </a:lnTo>
                  <a:lnTo>
                    <a:pt x="15916" y="14185"/>
                  </a:lnTo>
                  <a:lnTo>
                    <a:pt x="15759" y="13286"/>
                  </a:lnTo>
                  <a:lnTo>
                    <a:pt x="15646" y="12791"/>
                  </a:lnTo>
                  <a:lnTo>
                    <a:pt x="15511" y="12319"/>
                  </a:lnTo>
                  <a:lnTo>
                    <a:pt x="15354" y="11847"/>
                  </a:lnTo>
                  <a:lnTo>
                    <a:pt x="15174" y="11398"/>
                  </a:lnTo>
                  <a:lnTo>
                    <a:pt x="14972" y="10970"/>
                  </a:lnTo>
                  <a:lnTo>
                    <a:pt x="14725" y="10588"/>
                  </a:lnTo>
                  <a:lnTo>
                    <a:pt x="14590" y="10431"/>
                  </a:lnTo>
                  <a:lnTo>
                    <a:pt x="14455" y="10274"/>
                  </a:lnTo>
                  <a:lnTo>
                    <a:pt x="14297" y="10116"/>
                  </a:lnTo>
                  <a:lnTo>
                    <a:pt x="14140" y="10004"/>
                  </a:lnTo>
                  <a:lnTo>
                    <a:pt x="13983" y="9891"/>
                  </a:lnTo>
                  <a:lnTo>
                    <a:pt x="13803" y="9802"/>
                  </a:lnTo>
                  <a:lnTo>
                    <a:pt x="13601" y="9734"/>
                  </a:lnTo>
                  <a:lnTo>
                    <a:pt x="13398" y="9689"/>
                  </a:lnTo>
                  <a:lnTo>
                    <a:pt x="13196" y="9667"/>
                  </a:lnTo>
                  <a:lnTo>
                    <a:pt x="12971" y="9689"/>
                  </a:lnTo>
                  <a:lnTo>
                    <a:pt x="12724" y="9712"/>
                  </a:lnTo>
                  <a:lnTo>
                    <a:pt x="12477" y="9779"/>
                  </a:lnTo>
                  <a:lnTo>
                    <a:pt x="12139" y="9891"/>
                  </a:lnTo>
                  <a:lnTo>
                    <a:pt x="11825" y="10026"/>
                  </a:lnTo>
                  <a:lnTo>
                    <a:pt x="11533" y="10206"/>
                  </a:lnTo>
                  <a:lnTo>
                    <a:pt x="11263" y="10409"/>
                  </a:lnTo>
                  <a:lnTo>
                    <a:pt x="10993" y="10633"/>
                  </a:lnTo>
                  <a:lnTo>
                    <a:pt x="10746" y="10881"/>
                  </a:lnTo>
                  <a:lnTo>
                    <a:pt x="10521" y="11150"/>
                  </a:lnTo>
                  <a:lnTo>
                    <a:pt x="10296" y="11443"/>
                  </a:lnTo>
                  <a:lnTo>
                    <a:pt x="10094" y="11757"/>
                  </a:lnTo>
                  <a:lnTo>
                    <a:pt x="9914" y="12094"/>
                  </a:lnTo>
                  <a:lnTo>
                    <a:pt x="9734" y="12432"/>
                  </a:lnTo>
                  <a:lnTo>
                    <a:pt x="9577" y="12791"/>
                  </a:lnTo>
                  <a:lnTo>
                    <a:pt x="9420" y="13173"/>
                  </a:lnTo>
                  <a:lnTo>
                    <a:pt x="9307" y="13556"/>
                  </a:lnTo>
                  <a:lnTo>
                    <a:pt x="9172" y="13938"/>
                  </a:lnTo>
                  <a:lnTo>
                    <a:pt x="9060" y="14342"/>
                  </a:lnTo>
                  <a:lnTo>
                    <a:pt x="8880" y="15152"/>
                  </a:lnTo>
                  <a:lnTo>
                    <a:pt x="8745" y="15961"/>
                  </a:lnTo>
                  <a:lnTo>
                    <a:pt x="8633" y="16770"/>
                  </a:lnTo>
                  <a:lnTo>
                    <a:pt x="8565" y="17579"/>
                  </a:lnTo>
                  <a:lnTo>
                    <a:pt x="8543" y="18344"/>
                  </a:lnTo>
                  <a:lnTo>
                    <a:pt x="8520" y="19040"/>
                  </a:lnTo>
                  <a:lnTo>
                    <a:pt x="8543" y="19715"/>
                  </a:lnTo>
                  <a:lnTo>
                    <a:pt x="8588" y="20299"/>
                  </a:lnTo>
                  <a:lnTo>
                    <a:pt x="8655" y="20749"/>
                  </a:lnTo>
                  <a:lnTo>
                    <a:pt x="8745" y="21198"/>
                  </a:lnTo>
                  <a:lnTo>
                    <a:pt x="8858" y="21693"/>
                  </a:lnTo>
                  <a:lnTo>
                    <a:pt x="9015" y="22188"/>
                  </a:lnTo>
                  <a:lnTo>
                    <a:pt x="9172" y="22705"/>
                  </a:lnTo>
                  <a:lnTo>
                    <a:pt x="9375" y="23222"/>
                  </a:lnTo>
                  <a:lnTo>
                    <a:pt x="9577" y="23761"/>
                  </a:lnTo>
                  <a:lnTo>
                    <a:pt x="9802" y="24301"/>
                  </a:lnTo>
                  <a:lnTo>
                    <a:pt x="10319" y="25402"/>
                  </a:lnTo>
                  <a:lnTo>
                    <a:pt x="10858" y="26504"/>
                  </a:lnTo>
                  <a:lnTo>
                    <a:pt x="11443" y="27583"/>
                  </a:lnTo>
                  <a:lnTo>
                    <a:pt x="12027" y="28639"/>
                  </a:lnTo>
                  <a:lnTo>
                    <a:pt x="12634" y="29628"/>
                  </a:lnTo>
                  <a:lnTo>
                    <a:pt x="13196" y="30550"/>
                  </a:lnTo>
                  <a:lnTo>
                    <a:pt x="13735" y="31381"/>
                  </a:lnTo>
                  <a:lnTo>
                    <a:pt x="14208" y="32101"/>
                  </a:lnTo>
                  <a:lnTo>
                    <a:pt x="14949" y="33157"/>
                  </a:lnTo>
                  <a:lnTo>
                    <a:pt x="15152" y="33450"/>
                  </a:lnTo>
                  <a:lnTo>
                    <a:pt x="15264" y="33562"/>
                  </a:lnTo>
                  <a:lnTo>
                    <a:pt x="15084" y="34529"/>
                  </a:lnTo>
                  <a:lnTo>
                    <a:pt x="14904" y="35495"/>
                  </a:lnTo>
                  <a:lnTo>
                    <a:pt x="14770" y="36462"/>
                  </a:lnTo>
                  <a:lnTo>
                    <a:pt x="14635" y="37428"/>
                  </a:lnTo>
                  <a:lnTo>
                    <a:pt x="14477" y="38755"/>
                  </a:lnTo>
                  <a:lnTo>
                    <a:pt x="14342" y="40103"/>
                  </a:lnTo>
                  <a:lnTo>
                    <a:pt x="14208" y="41452"/>
                  </a:lnTo>
                  <a:lnTo>
                    <a:pt x="14118" y="42801"/>
                  </a:lnTo>
                  <a:lnTo>
                    <a:pt x="13938" y="45498"/>
                  </a:lnTo>
                  <a:lnTo>
                    <a:pt x="13780" y="48196"/>
                  </a:lnTo>
                  <a:lnTo>
                    <a:pt x="13556" y="47746"/>
                  </a:lnTo>
                  <a:lnTo>
                    <a:pt x="13353" y="47274"/>
                  </a:lnTo>
                  <a:lnTo>
                    <a:pt x="13174" y="46802"/>
                  </a:lnTo>
                  <a:lnTo>
                    <a:pt x="13016" y="46308"/>
                  </a:lnTo>
                  <a:lnTo>
                    <a:pt x="12859" y="45813"/>
                  </a:lnTo>
                  <a:lnTo>
                    <a:pt x="12724" y="45319"/>
                  </a:lnTo>
                  <a:lnTo>
                    <a:pt x="12477" y="44307"/>
                  </a:lnTo>
                  <a:lnTo>
                    <a:pt x="12027" y="42261"/>
                  </a:lnTo>
                  <a:lnTo>
                    <a:pt x="11802" y="41250"/>
                  </a:lnTo>
                  <a:lnTo>
                    <a:pt x="11510" y="40238"/>
                  </a:lnTo>
                  <a:lnTo>
                    <a:pt x="11308" y="39609"/>
                  </a:lnTo>
                  <a:lnTo>
                    <a:pt x="11105" y="39002"/>
                  </a:lnTo>
                  <a:lnTo>
                    <a:pt x="10858" y="38395"/>
                  </a:lnTo>
                  <a:lnTo>
                    <a:pt x="10611" y="37788"/>
                  </a:lnTo>
                  <a:lnTo>
                    <a:pt x="10341" y="37181"/>
                  </a:lnTo>
                  <a:lnTo>
                    <a:pt x="10071" y="36597"/>
                  </a:lnTo>
                  <a:lnTo>
                    <a:pt x="9487" y="35428"/>
                  </a:lnTo>
                  <a:lnTo>
                    <a:pt x="9015" y="34529"/>
                  </a:lnTo>
                  <a:lnTo>
                    <a:pt x="8745" y="34012"/>
                  </a:lnTo>
                  <a:lnTo>
                    <a:pt x="8430" y="33472"/>
                  </a:lnTo>
                  <a:lnTo>
                    <a:pt x="8093" y="32933"/>
                  </a:lnTo>
                  <a:lnTo>
                    <a:pt x="7711" y="32371"/>
                  </a:lnTo>
                  <a:lnTo>
                    <a:pt x="7329" y="31831"/>
                  </a:lnTo>
                  <a:lnTo>
                    <a:pt x="6902" y="31314"/>
                  </a:lnTo>
                  <a:lnTo>
                    <a:pt x="6475" y="30820"/>
                  </a:lnTo>
                  <a:lnTo>
                    <a:pt x="6250" y="30595"/>
                  </a:lnTo>
                  <a:lnTo>
                    <a:pt x="6003" y="30392"/>
                  </a:lnTo>
                  <a:lnTo>
                    <a:pt x="5755" y="30213"/>
                  </a:lnTo>
                  <a:lnTo>
                    <a:pt x="5508" y="30033"/>
                  </a:lnTo>
                  <a:lnTo>
                    <a:pt x="5261" y="29875"/>
                  </a:lnTo>
                  <a:lnTo>
                    <a:pt x="5014" y="29741"/>
                  </a:lnTo>
                  <a:lnTo>
                    <a:pt x="4744" y="29628"/>
                  </a:lnTo>
                  <a:lnTo>
                    <a:pt x="4497" y="29561"/>
                  </a:lnTo>
                  <a:lnTo>
                    <a:pt x="4227" y="29493"/>
                  </a:lnTo>
                  <a:lnTo>
                    <a:pt x="3935" y="29471"/>
                  </a:lnTo>
                  <a:lnTo>
                    <a:pt x="3665" y="29471"/>
                  </a:lnTo>
                  <a:lnTo>
                    <a:pt x="3373" y="29493"/>
                  </a:lnTo>
                  <a:lnTo>
                    <a:pt x="3103" y="29561"/>
                  </a:lnTo>
                  <a:lnTo>
                    <a:pt x="2811" y="29651"/>
                  </a:lnTo>
                  <a:lnTo>
                    <a:pt x="2384" y="29830"/>
                  </a:lnTo>
                  <a:lnTo>
                    <a:pt x="2001" y="30055"/>
                  </a:lnTo>
                  <a:lnTo>
                    <a:pt x="1664" y="30303"/>
                  </a:lnTo>
                  <a:lnTo>
                    <a:pt x="1372" y="30550"/>
                  </a:lnTo>
                  <a:lnTo>
                    <a:pt x="1125" y="30842"/>
                  </a:lnTo>
                  <a:lnTo>
                    <a:pt x="900" y="31134"/>
                  </a:lnTo>
                  <a:lnTo>
                    <a:pt x="720" y="31471"/>
                  </a:lnTo>
                  <a:lnTo>
                    <a:pt x="585" y="31809"/>
                  </a:lnTo>
                  <a:lnTo>
                    <a:pt x="473" y="32168"/>
                  </a:lnTo>
                  <a:lnTo>
                    <a:pt x="383" y="32528"/>
                  </a:lnTo>
                  <a:lnTo>
                    <a:pt x="338" y="32910"/>
                  </a:lnTo>
                  <a:lnTo>
                    <a:pt x="293" y="33292"/>
                  </a:lnTo>
                  <a:lnTo>
                    <a:pt x="293" y="33697"/>
                  </a:lnTo>
                  <a:lnTo>
                    <a:pt x="338" y="34101"/>
                  </a:lnTo>
                  <a:lnTo>
                    <a:pt x="383" y="34506"/>
                  </a:lnTo>
                  <a:lnTo>
                    <a:pt x="450" y="34933"/>
                  </a:lnTo>
                  <a:lnTo>
                    <a:pt x="540" y="35338"/>
                  </a:lnTo>
                  <a:lnTo>
                    <a:pt x="630" y="35765"/>
                  </a:lnTo>
                  <a:lnTo>
                    <a:pt x="765" y="36192"/>
                  </a:lnTo>
                  <a:lnTo>
                    <a:pt x="900" y="36597"/>
                  </a:lnTo>
                  <a:lnTo>
                    <a:pt x="1215" y="37406"/>
                  </a:lnTo>
                  <a:lnTo>
                    <a:pt x="1574" y="38193"/>
                  </a:lnTo>
                  <a:lnTo>
                    <a:pt x="1956" y="38934"/>
                  </a:lnTo>
                  <a:lnTo>
                    <a:pt x="2339" y="39609"/>
                  </a:lnTo>
                  <a:lnTo>
                    <a:pt x="2721" y="40216"/>
                  </a:lnTo>
                  <a:lnTo>
                    <a:pt x="3103" y="40733"/>
                  </a:lnTo>
                  <a:lnTo>
                    <a:pt x="3687" y="41475"/>
                  </a:lnTo>
                  <a:lnTo>
                    <a:pt x="4272" y="42194"/>
                  </a:lnTo>
                  <a:lnTo>
                    <a:pt x="4879" y="42891"/>
                  </a:lnTo>
                  <a:lnTo>
                    <a:pt x="5508" y="43588"/>
                  </a:lnTo>
                  <a:lnTo>
                    <a:pt x="6745" y="44959"/>
                  </a:lnTo>
                  <a:lnTo>
                    <a:pt x="8003" y="46330"/>
                  </a:lnTo>
                  <a:lnTo>
                    <a:pt x="8588" y="47004"/>
                  </a:lnTo>
                  <a:lnTo>
                    <a:pt x="9195" y="47679"/>
                  </a:lnTo>
                  <a:lnTo>
                    <a:pt x="9847" y="48331"/>
                  </a:lnTo>
                  <a:lnTo>
                    <a:pt x="10161" y="48645"/>
                  </a:lnTo>
                  <a:lnTo>
                    <a:pt x="10521" y="48960"/>
                  </a:lnTo>
                  <a:lnTo>
                    <a:pt x="10881" y="49252"/>
                  </a:lnTo>
                  <a:lnTo>
                    <a:pt x="11240" y="49522"/>
                  </a:lnTo>
                  <a:lnTo>
                    <a:pt x="11600" y="49792"/>
                  </a:lnTo>
                  <a:lnTo>
                    <a:pt x="12005" y="50017"/>
                  </a:lnTo>
                  <a:lnTo>
                    <a:pt x="12387" y="50219"/>
                  </a:lnTo>
                  <a:lnTo>
                    <a:pt x="12791" y="50399"/>
                  </a:lnTo>
                  <a:lnTo>
                    <a:pt x="13218" y="50556"/>
                  </a:lnTo>
                  <a:lnTo>
                    <a:pt x="13668" y="50669"/>
                  </a:lnTo>
                  <a:lnTo>
                    <a:pt x="13511" y="53546"/>
                  </a:lnTo>
                  <a:lnTo>
                    <a:pt x="13331" y="56423"/>
                  </a:lnTo>
                  <a:lnTo>
                    <a:pt x="13218" y="57817"/>
                  </a:lnTo>
                  <a:lnTo>
                    <a:pt x="13106" y="59256"/>
                  </a:lnTo>
                  <a:lnTo>
                    <a:pt x="12971" y="60694"/>
                  </a:lnTo>
                  <a:lnTo>
                    <a:pt x="12791" y="62155"/>
                  </a:lnTo>
                  <a:lnTo>
                    <a:pt x="12477" y="61301"/>
                  </a:lnTo>
                  <a:lnTo>
                    <a:pt x="12184" y="60402"/>
                  </a:lnTo>
                  <a:lnTo>
                    <a:pt x="11915" y="59503"/>
                  </a:lnTo>
                  <a:lnTo>
                    <a:pt x="11645" y="58581"/>
                  </a:lnTo>
                  <a:lnTo>
                    <a:pt x="11398" y="57660"/>
                  </a:lnTo>
                  <a:lnTo>
                    <a:pt x="11128" y="56760"/>
                  </a:lnTo>
                  <a:lnTo>
                    <a:pt x="10836" y="55884"/>
                  </a:lnTo>
                  <a:lnTo>
                    <a:pt x="10678" y="55479"/>
                  </a:lnTo>
                  <a:lnTo>
                    <a:pt x="10499" y="55052"/>
                  </a:lnTo>
                  <a:lnTo>
                    <a:pt x="10026" y="53995"/>
                  </a:lnTo>
                  <a:lnTo>
                    <a:pt x="9532" y="52961"/>
                  </a:lnTo>
                  <a:lnTo>
                    <a:pt x="8992" y="51927"/>
                  </a:lnTo>
                  <a:lnTo>
                    <a:pt x="8408" y="50938"/>
                  </a:lnTo>
                  <a:lnTo>
                    <a:pt x="7913" y="50152"/>
                  </a:lnTo>
                  <a:lnTo>
                    <a:pt x="7644" y="49702"/>
                  </a:lnTo>
                  <a:lnTo>
                    <a:pt x="7329" y="49252"/>
                  </a:lnTo>
                  <a:lnTo>
                    <a:pt x="7014" y="48825"/>
                  </a:lnTo>
                  <a:lnTo>
                    <a:pt x="6655" y="48376"/>
                  </a:lnTo>
                  <a:lnTo>
                    <a:pt x="6295" y="47949"/>
                  </a:lnTo>
                  <a:lnTo>
                    <a:pt x="5913" y="47544"/>
                  </a:lnTo>
                  <a:lnTo>
                    <a:pt x="5486" y="47162"/>
                  </a:lnTo>
                  <a:lnTo>
                    <a:pt x="5081" y="46847"/>
                  </a:lnTo>
                  <a:lnTo>
                    <a:pt x="4856" y="46712"/>
                  </a:lnTo>
                  <a:lnTo>
                    <a:pt x="4631" y="46577"/>
                  </a:lnTo>
                  <a:lnTo>
                    <a:pt x="4407" y="46465"/>
                  </a:lnTo>
                  <a:lnTo>
                    <a:pt x="4182" y="46375"/>
                  </a:lnTo>
                  <a:lnTo>
                    <a:pt x="3935" y="46285"/>
                  </a:lnTo>
                  <a:lnTo>
                    <a:pt x="3710" y="46218"/>
                  </a:lnTo>
                  <a:lnTo>
                    <a:pt x="3463" y="46195"/>
                  </a:lnTo>
                  <a:lnTo>
                    <a:pt x="3215" y="46173"/>
                  </a:lnTo>
                  <a:lnTo>
                    <a:pt x="2968" y="46173"/>
                  </a:lnTo>
                  <a:lnTo>
                    <a:pt x="2721" y="46195"/>
                  </a:lnTo>
                  <a:lnTo>
                    <a:pt x="2451" y="46263"/>
                  </a:lnTo>
                  <a:lnTo>
                    <a:pt x="2204" y="46330"/>
                  </a:lnTo>
                  <a:lnTo>
                    <a:pt x="1867" y="46465"/>
                  </a:lnTo>
                  <a:lnTo>
                    <a:pt x="1552" y="46622"/>
                  </a:lnTo>
                  <a:lnTo>
                    <a:pt x="1260" y="46802"/>
                  </a:lnTo>
                  <a:lnTo>
                    <a:pt x="1012" y="46982"/>
                  </a:lnTo>
                  <a:lnTo>
                    <a:pt x="788" y="47162"/>
                  </a:lnTo>
                  <a:lnTo>
                    <a:pt x="608" y="47364"/>
                  </a:lnTo>
                  <a:lnTo>
                    <a:pt x="428" y="47589"/>
                  </a:lnTo>
                  <a:lnTo>
                    <a:pt x="293" y="47814"/>
                  </a:lnTo>
                  <a:lnTo>
                    <a:pt x="181" y="48061"/>
                  </a:lnTo>
                  <a:lnTo>
                    <a:pt x="113" y="48308"/>
                  </a:lnTo>
                  <a:lnTo>
                    <a:pt x="46" y="48556"/>
                  </a:lnTo>
                  <a:lnTo>
                    <a:pt x="23" y="48825"/>
                  </a:lnTo>
                  <a:lnTo>
                    <a:pt x="1" y="49117"/>
                  </a:lnTo>
                  <a:lnTo>
                    <a:pt x="23" y="49387"/>
                  </a:lnTo>
                  <a:lnTo>
                    <a:pt x="46" y="49702"/>
                  </a:lnTo>
                  <a:lnTo>
                    <a:pt x="113" y="49994"/>
                  </a:lnTo>
                  <a:lnTo>
                    <a:pt x="181" y="50309"/>
                  </a:lnTo>
                  <a:lnTo>
                    <a:pt x="271" y="50624"/>
                  </a:lnTo>
                  <a:lnTo>
                    <a:pt x="383" y="50938"/>
                  </a:lnTo>
                  <a:lnTo>
                    <a:pt x="518" y="51275"/>
                  </a:lnTo>
                  <a:lnTo>
                    <a:pt x="833" y="51950"/>
                  </a:lnTo>
                  <a:lnTo>
                    <a:pt x="1215" y="52647"/>
                  </a:lnTo>
                  <a:lnTo>
                    <a:pt x="1642" y="53344"/>
                  </a:lnTo>
                  <a:lnTo>
                    <a:pt x="2136" y="54063"/>
                  </a:lnTo>
                  <a:lnTo>
                    <a:pt x="2676" y="54782"/>
                  </a:lnTo>
                  <a:lnTo>
                    <a:pt x="3238" y="55524"/>
                  </a:lnTo>
                  <a:lnTo>
                    <a:pt x="3845" y="56243"/>
                  </a:lnTo>
                  <a:lnTo>
                    <a:pt x="4474" y="56963"/>
                  </a:lnTo>
                  <a:lnTo>
                    <a:pt x="5126" y="57682"/>
                  </a:lnTo>
                  <a:lnTo>
                    <a:pt x="5778" y="58379"/>
                  </a:lnTo>
                  <a:lnTo>
                    <a:pt x="6452" y="59053"/>
                  </a:lnTo>
                  <a:lnTo>
                    <a:pt x="7127" y="59705"/>
                  </a:lnTo>
                  <a:lnTo>
                    <a:pt x="8430" y="60964"/>
                  </a:lnTo>
                  <a:lnTo>
                    <a:pt x="9689" y="62088"/>
                  </a:lnTo>
                  <a:lnTo>
                    <a:pt x="10813" y="63055"/>
                  </a:lnTo>
                  <a:lnTo>
                    <a:pt x="11757" y="63819"/>
                  </a:lnTo>
                  <a:lnTo>
                    <a:pt x="12499" y="64381"/>
                  </a:lnTo>
                  <a:lnTo>
                    <a:pt x="12229" y="66112"/>
                  </a:lnTo>
                  <a:lnTo>
                    <a:pt x="11915" y="67843"/>
                  </a:lnTo>
                  <a:lnTo>
                    <a:pt x="11555" y="69573"/>
                  </a:lnTo>
                  <a:lnTo>
                    <a:pt x="11353" y="70428"/>
                  </a:lnTo>
                  <a:lnTo>
                    <a:pt x="11150" y="71259"/>
                  </a:lnTo>
                  <a:lnTo>
                    <a:pt x="10926" y="72114"/>
                  </a:lnTo>
                  <a:lnTo>
                    <a:pt x="10678" y="72945"/>
                  </a:lnTo>
                  <a:lnTo>
                    <a:pt x="10431" y="73755"/>
                  </a:lnTo>
                  <a:lnTo>
                    <a:pt x="10161" y="74586"/>
                  </a:lnTo>
                  <a:lnTo>
                    <a:pt x="9869" y="75373"/>
                  </a:lnTo>
                  <a:lnTo>
                    <a:pt x="9577" y="76160"/>
                  </a:lnTo>
                  <a:lnTo>
                    <a:pt x="9262" y="76947"/>
                  </a:lnTo>
                  <a:lnTo>
                    <a:pt x="8925" y="77711"/>
                  </a:lnTo>
                  <a:lnTo>
                    <a:pt x="8880" y="77846"/>
                  </a:lnTo>
                  <a:lnTo>
                    <a:pt x="8858" y="77958"/>
                  </a:lnTo>
                  <a:lnTo>
                    <a:pt x="8880" y="78093"/>
                  </a:lnTo>
                  <a:lnTo>
                    <a:pt x="8903" y="78205"/>
                  </a:lnTo>
                  <a:lnTo>
                    <a:pt x="8970" y="78318"/>
                  </a:lnTo>
                  <a:lnTo>
                    <a:pt x="9037" y="78408"/>
                  </a:lnTo>
                  <a:lnTo>
                    <a:pt x="9127" y="78498"/>
                  </a:lnTo>
                  <a:lnTo>
                    <a:pt x="9217" y="78565"/>
                  </a:lnTo>
                  <a:lnTo>
                    <a:pt x="9330" y="78610"/>
                  </a:lnTo>
                  <a:lnTo>
                    <a:pt x="9420" y="78633"/>
                  </a:lnTo>
                  <a:lnTo>
                    <a:pt x="9532" y="78655"/>
                  </a:lnTo>
                  <a:lnTo>
                    <a:pt x="9644" y="78633"/>
                  </a:lnTo>
                  <a:lnTo>
                    <a:pt x="9757" y="78610"/>
                  </a:lnTo>
                  <a:lnTo>
                    <a:pt x="9847" y="78543"/>
                  </a:lnTo>
                  <a:lnTo>
                    <a:pt x="9937" y="78453"/>
                  </a:lnTo>
                  <a:lnTo>
                    <a:pt x="10004" y="78318"/>
                  </a:lnTo>
                  <a:lnTo>
                    <a:pt x="10341" y="77531"/>
                  </a:lnTo>
                  <a:lnTo>
                    <a:pt x="10678" y="76744"/>
                  </a:lnTo>
                  <a:lnTo>
                    <a:pt x="10971" y="75935"/>
                  </a:lnTo>
                  <a:lnTo>
                    <a:pt x="11263" y="75126"/>
                  </a:lnTo>
                  <a:lnTo>
                    <a:pt x="11555" y="74317"/>
                  </a:lnTo>
                  <a:lnTo>
                    <a:pt x="11802" y="73485"/>
                  </a:lnTo>
                  <a:lnTo>
                    <a:pt x="12050" y="72653"/>
                  </a:lnTo>
                  <a:lnTo>
                    <a:pt x="12274" y="71821"/>
                  </a:lnTo>
                  <a:lnTo>
                    <a:pt x="12499" y="70990"/>
                  </a:lnTo>
                  <a:lnTo>
                    <a:pt x="12701" y="70158"/>
                  </a:lnTo>
                  <a:lnTo>
                    <a:pt x="13061" y="68450"/>
                  </a:lnTo>
                  <a:lnTo>
                    <a:pt x="13376" y="66741"/>
                  </a:lnTo>
                  <a:lnTo>
                    <a:pt x="13668" y="65010"/>
                  </a:lnTo>
                  <a:lnTo>
                    <a:pt x="14747" y="64583"/>
                  </a:lnTo>
                  <a:lnTo>
                    <a:pt x="15759" y="64156"/>
                  </a:lnTo>
                  <a:lnTo>
                    <a:pt x="16725" y="63706"/>
                  </a:lnTo>
                  <a:lnTo>
                    <a:pt x="17647" y="63257"/>
                  </a:lnTo>
                  <a:lnTo>
                    <a:pt x="18501" y="62785"/>
                  </a:lnTo>
                  <a:lnTo>
                    <a:pt x="19333" y="62290"/>
                  </a:lnTo>
                  <a:lnTo>
                    <a:pt x="20120" y="61796"/>
                  </a:lnTo>
                  <a:lnTo>
                    <a:pt x="20884" y="61279"/>
                  </a:lnTo>
                  <a:lnTo>
                    <a:pt x="21603" y="60739"/>
                  </a:lnTo>
                  <a:lnTo>
                    <a:pt x="22322" y="60200"/>
                  </a:lnTo>
                  <a:lnTo>
                    <a:pt x="22997" y="59615"/>
                  </a:lnTo>
                  <a:lnTo>
                    <a:pt x="23671" y="59031"/>
                  </a:lnTo>
                  <a:lnTo>
                    <a:pt x="24323" y="58424"/>
                  </a:lnTo>
                  <a:lnTo>
                    <a:pt x="24975" y="57794"/>
                  </a:lnTo>
                  <a:lnTo>
                    <a:pt x="25604" y="57143"/>
                  </a:lnTo>
                  <a:lnTo>
                    <a:pt x="26256" y="56446"/>
                  </a:lnTo>
                  <a:lnTo>
                    <a:pt x="26998" y="55659"/>
                  </a:lnTo>
                  <a:lnTo>
                    <a:pt x="27380" y="55209"/>
                  </a:lnTo>
                  <a:lnTo>
                    <a:pt x="27785" y="54715"/>
                  </a:lnTo>
                  <a:lnTo>
                    <a:pt x="28167" y="54220"/>
                  </a:lnTo>
                  <a:lnTo>
                    <a:pt x="28549" y="53681"/>
                  </a:lnTo>
                  <a:lnTo>
                    <a:pt x="28909" y="53141"/>
                  </a:lnTo>
                  <a:lnTo>
                    <a:pt x="29224" y="52602"/>
                  </a:lnTo>
                  <a:lnTo>
                    <a:pt x="29493" y="52017"/>
                  </a:lnTo>
                  <a:lnTo>
                    <a:pt x="29628" y="51748"/>
                  </a:lnTo>
                  <a:lnTo>
                    <a:pt x="29718" y="51455"/>
                  </a:lnTo>
                  <a:lnTo>
                    <a:pt x="29808" y="51163"/>
                  </a:lnTo>
                  <a:lnTo>
                    <a:pt x="29898" y="50871"/>
                  </a:lnTo>
                  <a:lnTo>
                    <a:pt x="29943" y="50579"/>
                  </a:lnTo>
                  <a:lnTo>
                    <a:pt x="29988" y="50286"/>
                  </a:lnTo>
                  <a:lnTo>
                    <a:pt x="30010" y="49994"/>
                  </a:lnTo>
                  <a:lnTo>
                    <a:pt x="29988" y="49724"/>
                  </a:lnTo>
                  <a:lnTo>
                    <a:pt x="29965" y="49432"/>
                  </a:lnTo>
                  <a:lnTo>
                    <a:pt x="29920" y="49140"/>
                  </a:lnTo>
                  <a:lnTo>
                    <a:pt x="29853" y="48870"/>
                  </a:lnTo>
                  <a:lnTo>
                    <a:pt x="29741" y="48578"/>
                  </a:lnTo>
                  <a:lnTo>
                    <a:pt x="29628" y="48308"/>
                  </a:lnTo>
                  <a:lnTo>
                    <a:pt x="29471" y="48038"/>
                  </a:lnTo>
                  <a:lnTo>
                    <a:pt x="29313" y="47791"/>
                  </a:lnTo>
                  <a:lnTo>
                    <a:pt x="29134" y="47566"/>
                  </a:lnTo>
                  <a:lnTo>
                    <a:pt x="28954" y="47387"/>
                  </a:lnTo>
                  <a:lnTo>
                    <a:pt x="28774" y="47229"/>
                  </a:lnTo>
                  <a:lnTo>
                    <a:pt x="28594" y="47094"/>
                  </a:lnTo>
                  <a:lnTo>
                    <a:pt x="28392" y="46982"/>
                  </a:lnTo>
                  <a:lnTo>
                    <a:pt x="28212" y="46892"/>
                  </a:lnTo>
                  <a:lnTo>
                    <a:pt x="28010" y="46825"/>
                  </a:lnTo>
                  <a:lnTo>
                    <a:pt x="27830" y="46780"/>
                  </a:lnTo>
                  <a:lnTo>
                    <a:pt x="27628" y="46757"/>
                  </a:lnTo>
                  <a:lnTo>
                    <a:pt x="27425" y="46757"/>
                  </a:lnTo>
                  <a:lnTo>
                    <a:pt x="27223" y="46780"/>
                  </a:lnTo>
                  <a:lnTo>
                    <a:pt x="27021" y="46825"/>
                  </a:lnTo>
                  <a:lnTo>
                    <a:pt x="26818" y="46870"/>
                  </a:lnTo>
                  <a:lnTo>
                    <a:pt x="26638" y="46937"/>
                  </a:lnTo>
                  <a:lnTo>
                    <a:pt x="26436" y="47027"/>
                  </a:lnTo>
                  <a:lnTo>
                    <a:pt x="26032" y="47229"/>
                  </a:lnTo>
                  <a:lnTo>
                    <a:pt x="25649" y="47477"/>
                  </a:lnTo>
                  <a:lnTo>
                    <a:pt x="25267" y="47769"/>
                  </a:lnTo>
                  <a:lnTo>
                    <a:pt x="24908" y="48083"/>
                  </a:lnTo>
                  <a:lnTo>
                    <a:pt x="24570" y="48421"/>
                  </a:lnTo>
                  <a:lnTo>
                    <a:pt x="24256" y="48758"/>
                  </a:lnTo>
                  <a:lnTo>
                    <a:pt x="23941" y="49117"/>
                  </a:lnTo>
                  <a:lnTo>
                    <a:pt x="23671" y="49455"/>
                  </a:lnTo>
                  <a:lnTo>
                    <a:pt x="23042" y="50286"/>
                  </a:lnTo>
                  <a:lnTo>
                    <a:pt x="22412" y="51163"/>
                  </a:lnTo>
                  <a:lnTo>
                    <a:pt x="21805" y="52017"/>
                  </a:lnTo>
                  <a:lnTo>
                    <a:pt x="21221" y="52894"/>
                  </a:lnTo>
                  <a:lnTo>
                    <a:pt x="20075" y="54647"/>
                  </a:lnTo>
                  <a:lnTo>
                    <a:pt x="18928" y="56423"/>
                  </a:lnTo>
                  <a:lnTo>
                    <a:pt x="17759" y="58177"/>
                  </a:lnTo>
                  <a:lnTo>
                    <a:pt x="17175" y="59031"/>
                  </a:lnTo>
                  <a:lnTo>
                    <a:pt x="16568" y="59907"/>
                  </a:lnTo>
                  <a:lnTo>
                    <a:pt x="15938" y="60739"/>
                  </a:lnTo>
                  <a:lnTo>
                    <a:pt x="15287" y="61571"/>
                  </a:lnTo>
                  <a:lnTo>
                    <a:pt x="14612" y="62403"/>
                  </a:lnTo>
                  <a:lnTo>
                    <a:pt x="13915" y="63212"/>
                  </a:lnTo>
                  <a:lnTo>
                    <a:pt x="14073" y="61751"/>
                  </a:lnTo>
                  <a:lnTo>
                    <a:pt x="14230" y="60267"/>
                  </a:lnTo>
                  <a:lnTo>
                    <a:pt x="14365" y="58806"/>
                  </a:lnTo>
                  <a:lnTo>
                    <a:pt x="14477" y="57322"/>
                  </a:lnTo>
                  <a:lnTo>
                    <a:pt x="14680" y="54355"/>
                  </a:lnTo>
                  <a:lnTo>
                    <a:pt x="14859" y="51388"/>
                  </a:lnTo>
                  <a:lnTo>
                    <a:pt x="14994" y="51343"/>
                  </a:lnTo>
                  <a:lnTo>
                    <a:pt x="15264" y="51208"/>
                  </a:lnTo>
                  <a:lnTo>
                    <a:pt x="16141" y="50691"/>
                  </a:lnTo>
                  <a:lnTo>
                    <a:pt x="17310" y="49949"/>
                  </a:lnTo>
                  <a:lnTo>
                    <a:pt x="18658" y="49073"/>
                  </a:lnTo>
                  <a:lnTo>
                    <a:pt x="20030" y="48128"/>
                  </a:lnTo>
                  <a:lnTo>
                    <a:pt x="21333" y="47207"/>
                  </a:lnTo>
                  <a:lnTo>
                    <a:pt x="22390" y="46442"/>
                  </a:lnTo>
                  <a:lnTo>
                    <a:pt x="22795" y="46128"/>
                  </a:lnTo>
                  <a:lnTo>
                    <a:pt x="23087" y="45858"/>
                  </a:lnTo>
                  <a:lnTo>
                    <a:pt x="23357" y="45588"/>
                  </a:lnTo>
                  <a:lnTo>
                    <a:pt x="23649" y="45274"/>
                  </a:lnTo>
                  <a:lnTo>
                    <a:pt x="23963" y="44936"/>
                  </a:lnTo>
                  <a:lnTo>
                    <a:pt x="24256" y="44554"/>
                  </a:lnTo>
                  <a:lnTo>
                    <a:pt x="24863" y="43745"/>
                  </a:lnTo>
                  <a:lnTo>
                    <a:pt x="25492" y="42846"/>
                  </a:lnTo>
                  <a:lnTo>
                    <a:pt x="26076" y="41879"/>
                  </a:lnTo>
                  <a:lnTo>
                    <a:pt x="26638" y="40868"/>
                  </a:lnTo>
                  <a:lnTo>
                    <a:pt x="27178" y="39856"/>
                  </a:lnTo>
                  <a:lnTo>
                    <a:pt x="27650" y="38845"/>
                  </a:lnTo>
                  <a:lnTo>
                    <a:pt x="27852" y="38350"/>
                  </a:lnTo>
                  <a:lnTo>
                    <a:pt x="28032" y="37855"/>
                  </a:lnTo>
                  <a:lnTo>
                    <a:pt x="28212" y="37383"/>
                  </a:lnTo>
                  <a:lnTo>
                    <a:pt x="28347" y="36934"/>
                  </a:lnTo>
                  <a:lnTo>
                    <a:pt x="28482" y="36484"/>
                  </a:lnTo>
                  <a:lnTo>
                    <a:pt x="28572" y="36057"/>
                  </a:lnTo>
                  <a:lnTo>
                    <a:pt x="28639" y="35675"/>
                  </a:lnTo>
                  <a:lnTo>
                    <a:pt x="28684" y="35293"/>
                  </a:lnTo>
                  <a:lnTo>
                    <a:pt x="28684" y="34956"/>
                  </a:lnTo>
                  <a:lnTo>
                    <a:pt x="28662" y="34641"/>
                  </a:lnTo>
                  <a:lnTo>
                    <a:pt x="28594" y="34371"/>
                  </a:lnTo>
                  <a:lnTo>
                    <a:pt x="28504" y="34124"/>
                  </a:lnTo>
                  <a:lnTo>
                    <a:pt x="28437" y="34012"/>
                  </a:lnTo>
                  <a:lnTo>
                    <a:pt x="28369" y="33922"/>
                  </a:lnTo>
                  <a:lnTo>
                    <a:pt x="28302" y="33832"/>
                  </a:lnTo>
                  <a:lnTo>
                    <a:pt x="28189" y="33764"/>
                  </a:lnTo>
                  <a:lnTo>
                    <a:pt x="28100" y="33697"/>
                  </a:lnTo>
                  <a:lnTo>
                    <a:pt x="27987" y="33652"/>
                  </a:lnTo>
                  <a:lnTo>
                    <a:pt x="27852" y="33607"/>
                  </a:lnTo>
                  <a:lnTo>
                    <a:pt x="27717" y="33584"/>
                  </a:lnTo>
                  <a:lnTo>
                    <a:pt x="27448" y="33562"/>
                  </a:lnTo>
                  <a:lnTo>
                    <a:pt x="27178" y="33539"/>
                  </a:lnTo>
                  <a:lnTo>
                    <a:pt x="26886" y="33539"/>
                  </a:lnTo>
                  <a:lnTo>
                    <a:pt x="26638" y="33562"/>
                  </a:lnTo>
                  <a:lnTo>
                    <a:pt x="26369" y="33584"/>
                  </a:lnTo>
                  <a:lnTo>
                    <a:pt x="26099" y="33629"/>
                  </a:lnTo>
                  <a:lnTo>
                    <a:pt x="25604" y="33742"/>
                  </a:lnTo>
                  <a:lnTo>
                    <a:pt x="25110" y="33899"/>
                  </a:lnTo>
                  <a:lnTo>
                    <a:pt x="24638" y="34124"/>
                  </a:lnTo>
                  <a:lnTo>
                    <a:pt x="24188" y="34371"/>
                  </a:lnTo>
                  <a:lnTo>
                    <a:pt x="23761" y="34663"/>
                  </a:lnTo>
                  <a:lnTo>
                    <a:pt x="23334" y="35001"/>
                  </a:lnTo>
                  <a:lnTo>
                    <a:pt x="22929" y="35338"/>
                  </a:lnTo>
                  <a:lnTo>
                    <a:pt x="22547" y="35720"/>
                  </a:lnTo>
                  <a:lnTo>
                    <a:pt x="22165" y="36125"/>
                  </a:lnTo>
                  <a:lnTo>
                    <a:pt x="21805" y="36552"/>
                  </a:lnTo>
                  <a:lnTo>
                    <a:pt x="21446" y="37001"/>
                  </a:lnTo>
                  <a:lnTo>
                    <a:pt x="21131" y="37451"/>
                  </a:lnTo>
                  <a:lnTo>
                    <a:pt x="20794" y="37900"/>
                  </a:lnTo>
                  <a:lnTo>
                    <a:pt x="20412" y="38485"/>
                  </a:lnTo>
                  <a:lnTo>
                    <a:pt x="20030" y="39092"/>
                  </a:lnTo>
                  <a:lnTo>
                    <a:pt x="19692" y="39676"/>
                  </a:lnTo>
                  <a:lnTo>
                    <a:pt x="19333" y="40283"/>
                  </a:lnTo>
                  <a:lnTo>
                    <a:pt x="18681" y="41497"/>
                  </a:lnTo>
                  <a:lnTo>
                    <a:pt x="18029" y="42688"/>
                  </a:lnTo>
                  <a:lnTo>
                    <a:pt x="17377" y="43880"/>
                  </a:lnTo>
                  <a:lnTo>
                    <a:pt x="17040" y="44487"/>
                  </a:lnTo>
                  <a:lnTo>
                    <a:pt x="16680" y="45049"/>
                  </a:lnTo>
                  <a:lnTo>
                    <a:pt x="16321" y="45633"/>
                  </a:lnTo>
                  <a:lnTo>
                    <a:pt x="15938" y="46195"/>
                  </a:lnTo>
                  <a:lnTo>
                    <a:pt x="15511" y="46757"/>
                  </a:lnTo>
                  <a:lnTo>
                    <a:pt x="15084" y="47297"/>
                  </a:lnTo>
                  <a:lnTo>
                    <a:pt x="15197" y="45498"/>
                  </a:lnTo>
                  <a:lnTo>
                    <a:pt x="15332" y="43723"/>
                  </a:lnTo>
                  <a:lnTo>
                    <a:pt x="15466" y="41969"/>
                  </a:lnTo>
                  <a:lnTo>
                    <a:pt x="15646" y="40193"/>
                  </a:lnTo>
                  <a:lnTo>
                    <a:pt x="15826" y="38440"/>
                  </a:lnTo>
                  <a:lnTo>
                    <a:pt x="16073" y="36709"/>
                  </a:lnTo>
                  <a:lnTo>
                    <a:pt x="16321" y="35001"/>
                  </a:lnTo>
                  <a:lnTo>
                    <a:pt x="16635" y="33292"/>
                  </a:lnTo>
                  <a:lnTo>
                    <a:pt x="17557" y="33247"/>
                  </a:lnTo>
                  <a:lnTo>
                    <a:pt x="18501" y="33157"/>
                  </a:lnTo>
                  <a:lnTo>
                    <a:pt x="19423" y="33045"/>
                  </a:lnTo>
                  <a:lnTo>
                    <a:pt x="20367" y="32933"/>
                  </a:lnTo>
                  <a:lnTo>
                    <a:pt x="21288" y="32753"/>
                  </a:lnTo>
                  <a:lnTo>
                    <a:pt x="22210" y="32573"/>
                  </a:lnTo>
                  <a:lnTo>
                    <a:pt x="23132" y="32348"/>
                  </a:lnTo>
                  <a:lnTo>
                    <a:pt x="24053" y="32078"/>
                  </a:lnTo>
                  <a:lnTo>
                    <a:pt x="24953" y="31786"/>
                  </a:lnTo>
                  <a:lnTo>
                    <a:pt x="25829" y="31449"/>
                  </a:lnTo>
                  <a:lnTo>
                    <a:pt x="26706" y="31089"/>
                  </a:lnTo>
                  <a:lnTo>
                    <a:pt x="27538" y="30685"/>
                  </a:lnTo>
                  <a:lnTo>
                    <a:pt x="28369" y="30258"/>
                  </a:lnTo>
                  <a:lnTo>
                    <a:pt x="29179" y="29763"/>
                  </a:lnTo>
                  <a:lnTo>
                    <a:pt x="29965" y="29246"/>
                  </a:lnTo>
                  <a:lnTo>
                    <a:pt x="30707" y="28684"/>
                  </a:lnTo>
                  <a:lnTo>
                    <a:pt x="31449" y="28055"/>
                  </a:lnTo>
                  <a:lnTo>
                    <a:pt x="31876" y="27695"/>
                  </a:lnTo>
                  <a:lnTo>
                    <a:pt x="32281" y="27313"/>
                  </a:lnTo>
                  <a:lnTo>
                    <a:pt x="32708" y="26908"/>
                  </a:lnTo>
                  <a:lnTo>
                    <a:pt x="33112" y="26459"/>
                  </a:lnTo>
                  <a:lnTo>
                    <a:pt x="33495" y="25987"/>
                  </a:lnTo>
                  <a:lnTo>
                    <a:pt x="33832" y="25514"/>
                  </a:lnTo>
                  <a:lnTo>
                    <a:pt x="34146" y="25020"/>
                  </a:lnTo>
                  <a:lnTo>
                    <a:pt x="34281" y="24773"/>
                  </a:lnTo>
                  <a:lnTo>
                    <a:pt x="34416" y="24525"/>
                  </a:lnTo>
                  <a:lnTo>
                    <a:pt x="34529" y="24278"/>
                  </a:lnTo>
                  <a:lnTo>
                    <a:pt x="34618" y="24008"/>
                  </a:lnTo>
                  <a:lnTo>
                    <a:pt x="34686" y="23761"/>
                  </a:lnTo>
                  <a:lnTo>
                    <a:pt x="34731" y="23491"/>
                  </a:lnTo>
                  <a:lnTo>
                    <a:pt x="34776" y="23244"/>
                  </a:lnTo>
                  <a:lnTo>
                    <a:pt x="34776" y="22974"/>
                  </a:lnTo>
                  <a:lnTo>
                    <a:pt x="34776" y="22727"/>
                  </a:lnTo>
                  <a:lnTo>
                    <a:pt x="34731" y="22457"/>
                  </a:lnTo>
                  <a:lnTo>
                    <a:pt x="34686" y="22210"/>
                  </a:lnTo>
                  <a:lnTo>
                    <a:pt x="34596" y="21963"/>
                  </a:lnTo>
                  <a:lnTo>
                    <a:pt x="34484" y="21715"/>
                  </a:lnTo>
                  <a:lnTo>
                    <a:pt x="34326" y="21468"/>
                  </a:lnTo>
                  <a:lnTo>
                    <a:pt x="34146" y="21198"/>
                  </a:lnTo>
                  <a:lnTo>
                    <a:pt x="33967" y="20974"/>
                  </a:lnTo>
                  <a:lnTo>
                    <a:pt x="33764" y="20771"/>
                  </a:lnTo>
                  <a:lnTo>
                    <a:pt x="33540" y="20592"/>
                  </a:lnTo>
                  <a:lnTo>
                    <a:pt x="33315" y="20434"/>
                  </a:lnTo>
                  <a:lnTo>
                    <a:pt x="33090" y="20322"/>
                  </a:lnTo>
                  <a:lnTo>
                    <a:pt x="32865" y="20209"/>
                  </a:lnTo>
                  <a:lnTo>
                    <a:pt x="32618" y="20142"/>
                  </a:lnTo>
                  <a:lnTo>
                    <a:pt x="32371" y="20075"/>
                  </a:lnTo>
                  <a:lnTo>
                    <a:pt x="32101" y="20052"/>
                  </a:lnTo>
                  <a:lnTo>
                    <a:pt x="31854" y="20030"/>
                  </a:lnTo>
                  <a:lnTo>
                    <a:pt x="31314" y="20030"/>
                  </a:lnTo>
                  <a:lnTo>
                    <a:pt x="31044" y="20075"/>
                  </a:lnTo>
                  <a:lnTo>
                    <a:pt x="30775" y="20119"/>
                  </a:lnTo>
                  <a:lnTo>
                    <a:pt x="30505" y="20187"/>
                  </a:lnTo>
                  <a:lnTo>
                    <a:pt x="29943" y="20344"/>
                  </a:lnTo>
                  <a:lnTo>
                    <a:pt x="29403" y="20547"/>
                  </a:lnTo>
                  <a:lnTo>
                    <a:pt x="28886" y="20794"/>
                  </a:lnTo>
                  <a:lnTo>
                    <a:pt x="28369" y="21064"/>
                  </a:lnTo>
                  <a:lnTo>
                    <a:pt x="27875" y="21333"/>
                  </a:lnTo>
                  <a:lnTo>
                    <a:pt x="27403" y="21626"/>
                  </a:lnTo>
                  <a:lnTo>
                    <a:pt x="26976" y="21918"/>
                  </a:lnTo>
                  <a:lnTo>
                    <a:pt x="26593" y="22210"/>
                  </a:lnTo>
                  <a:lnTo>
                    <a:pt x="26279" y="22457"/>
                  </a:lnTo>
                  <a:lnTo>
                    <a:pt x="25964" y="22727"/>
                  </a:lnTo>
                  <a:lnTo>
                    <a:pt x="25672" y="23019"/>
                  </a:lnTo>
                  <a:lnTo>
                    <a:pt x="25380" y="23312"/>
                  </a:lnTo>
                  <a:lnTo>
                    <a:pt x="24795" y="23941"/>
                  </a:lnTo>
                  <a:lnTo>
                    <a:pt x="24233" y="24615"/>
                  </a:lnTo>
                  <a:lnTo>
                    <a:pt x="23671" y="25312"/>
                  </a:lnTo>
                  <a:lnTo>
                    <a:pt x="23109" y="26031"/>
                  </a:lnTo>
                  <a:lnTo>
                    <a:pt x="22008" y="27470"/>
                  </a:lnTo>
                  <a:lnTo>
                    <a:pt x="21446" y="28189"/>
                  </a:lnTo>
                  <a:lnTo>
                    <a:pt x="20884" y="28864"/>
                  </a:lnTo>
                  <a:lnTo>
                    <a:pt x="20277" y="29516"/>
                  </a:lnTo>
                  <a:lnTo>
                    <a:pt x="19670" y="30123"/>
                  </a:lnTo>
                  <a:lnTo>
                    <a:pt x="19355" y="30392"/>
                  </a:lnTo>
                  <a:lnTo>
                    <a:pt x="19041" y="30662"/>
                  </a:lnTo>
                  <a:lnTo>
                    <a:pt x="18703" y="30909"/>
                  </a:lnTo>
                  <a:lnTo>
                    <a:pt x="18366" y="31157"/>
                  </a:lnTo>
                  <a:lnTo>
                    <a:pt x="18029" y="31359"/>
                  </a:lnTo>
                  <a:lnTo>
                    <a:pt x="17669" y="31561"/>
                  </a:lnTo>
                  <a:lnTo>
                    <a:pt x="17310" y="31719"/>
                  </a:lnTo>
                  <a:lnTo>
                    <a:pt x="16928" y="31876"/>
                  </a:lnTo>
                  <a:lnTo>
                    <a:pt x="16928" y="31876"/>
                  </a:lnTo>
                  <a:lnTo>
                    <a:pt x="17197" y="30730"/>
                  </a:lnTo>
                  <a:lnTo>
                    <a:pt x="17489" y="29606"/>
                  </a:lnTo>
                  <a:lnTo>
                    <a:pt x="17804" y="28482"/>
                  </a:lnTo>
                  <a:lnTo>
                    <a:pt x="18141" y="27358"/>
                  </a:lnTo>
                  <a:lnTo>
                    <a:pt x="18524" y="26256"/>
                  </a:lnTo>
                  <a:lnTo>
                    <a:pt x="18928" y="25177"/>
                  </a:lnTo>
                  <a:lnTo>
                    <a:pt x="19378" y="24098"/>
                  </a:lnTo>
                  <a:lnTo>
                    <a:pt x="19850" y="23042"/>
                  </a:lnTo>
                  <a:lnTo>
                    <a:pt x="20367" y="21985"/>
                  </a:lnTo>
                  <a:lnTo>
                    <a:pt x="20906" y="20951"/>
                  </a:lnTo>
                  <a:lnTo>
                    <a:pt x="21491" y="19940"/>
                  </a:lnTo>
                  <a:lnTo>
                    <a:pt x="22120" y="18928"/>
                  </a:lnTo>
                  <a:lnTo>
                    <a:pt x="22772" y="17939"/>
                  </a:lnTo>
                  <a:lnTo>
                    <a:pt x="23491" y="16972"/>
                  </a:lnTo>
                  <a:lnTo>
                    <a:pt x="24256" y="16006"/>
                  </a:lnTo>
                  <a:lnTo>
                    <a:pt x="25042" y="15062"/>
                  </a:lnTo>
                  <a:lnTo>
                    <a:pt x="25694" y="14410"/>
                  </a:lnTo>
                  <a:lnTo>
                    <a:pt x="26054" y="14095"/>
                  </a:lnTo>
                  <a:lnTo>
                    <a:pt x="26391" y="13780"/>
                  </a:lnTo>
                  <a:lnTo>
                    <a:pt x="26751" y="13466"/>
                  </a:lnTo>
                  <a:lnTo>
                    <a:pt x="27133" y="13173"/>
                  </a:lnTo>
                  <a:lnTo>
                    <a:pt x="27515" y="12904"/>
                  </a:lnTo>
                  <a:lnTo>
                    <a:pt x="27920" y="12634"/>
                  </a:lnTo>
                  <a:lnTo>
                    <a:pt x="29448" y="11667"/>
                  </a:lnTo>
                  <a:lnTo>
                    <a:pt x="30213" y="11195"/>
                  </a:lnTo>
                  <a:lnTo>
                    <a:pt x="30954" y="10723"/>
                  </a:lnTo>
                  <a:lnTo>
                    <a:pt x="31696" y="10229"/>
                  </a:lnTo>
                  <a:lnTo>
                    <a:pt x="32416" y="9712"/>
                  </a:lnTo>
                  <a:lnTo>
                    <a:pt x="33112" y="9150"/>
                  </a:lnTo>
                  <a:lnTo>
                    <a:pt x="33450" y="8835"/>
                  </a:lnTo>
                  <a:lnTo>
                    <a:pt x="33787" y="8520"/>
                  </a:lnTo>
                  <a:lnTo>
                    <a:pt x="34146" y="8161"/>
                  </a:lnTo>
                  <a:lnTo>
                    <a:pt x="34529" y="7756"/>
                  </a:lnTo>
                  <a:lnTo>
                    <a:pt x="34911" y="7306"/>
                  </a:lnTo>
                  <a:lnTo>
                    <a:pt x="35315" y="6834"/>
                  </a:lnTo>
                  <a:lnTo>
                    <a:pt x="35675" y="6317"/>
                  </a:lnTo>
                  <a:lnTo>
                    <a:pt x="36035" y="5778"/>
                  </a:lnTo>
                  <a:lnTo>
                    <a:pt x="36349" y="5216"/>
                  </a:lnTo>
                  <a:lnTo>
                    <a:pt x="36619" y="4654"/>
                  </a:lnTo>
                  <a:lnTo>
                    <a:pt x="36732" y="4362"/>
                  </a:lnTo>
                  <a:lnTo>
                    <a:pt x="36821" y="4092"/>
                  </a:lnTo>
                  <a:lnTo>
                    <a:pt x="36889" y="3800"/>
                  </a:lnTo>
                  <a:lnTo>
                    <a:pt x="36956" y="3507"/>
                  </a:lnTo>
                  <a:lnTo>
                    <a:pt x="37001" y="3238"/>
                  </a:lnTo>
                  <a:lnTo>
                    <a:pt x="37001" y="2945"/>
                  </a:lnTo>
                  <a:lnTo>
                    <a:pt x="37001" y="2676"/>
                  </a:lnTo>
                  <a:lnTo>
                    <a:pt x="36956" y="2406"/>
                  </a:lnTo>
                  <a:lnTo>
                    <a:pt x="36911" y="2159"/>
                  </a:lnTo>
                  <a:lnTo>
                    <a:pt x="36821" y="1889"/>
                  </a:lnTo>
                  <a:lnTo>
                    <a:pt x="36687" y="1642"/>
                  </a:lnTo>
                  <a:lnTo>
                    <a:pt x="36552" y="1394"/>
                  </a:lnTo>
                  <a:lnTo>
                    <a:pt x="36349" y="1170"/>
                  </a:lnTo>
                  <a:lnTo>
                    <a:pt x="36147" y="945"/>
                  </a:lnTo>
                  <a:lnTo>
                    <a:pt x="35900" y="720"/>
                  </a:lnTo>
                  <a:lnTo>
                    <a:pt x="35608" y="518"/>
                  </a:lnTo>
                  <a:lnTo>
                    <a:pt x="35338" y="360"/>
                  </a:lnTo>
                  <a:lnTo>
                    <a:pt x="35046" y="225"/>
                  </a:lnTo>
                  <a:lnTo>
                    <a:pt x="34776" y="136"/>
                  </a:lnTo>
                  <a:lnTo>
                    <a:pt x="34484" y="68"/>
                  </a:lnTo>
                  <a:lnTo>
                    <a:pt x="34191" y="23"/>
                  </a:lnTo>
                  <a:lnTo>
                    <a:pt x="3392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4659125" y="2718125"/>
              <a:ext cx="252350" cy="270900"/>
            </a:xfrm>
            <a:custGeom>
              <a:avLst/>
              <a:gdLst/>
              <a:ahLst/>
              <a:cxnLst/>
              <a:rect l="l" t="t" r="r" b="b"/>
              <a:pathLst>
                <a:path w="10094" h="10836" extrusionOk="0">
                  <a:moveTo>
                    <a:pt x="9329" y="0"/>
                  </a:moveTo>
                  <a:lnTo>
                    <a:pt x="9217" y="23"/>
                  </a:lnTo>
                  <a:lnTo>
                    <a:pt x="9104" y="90"/>
                  </a:lnTo>
                  <a:lnTo>
                    <a:pt x="8992" y="158"/>
                  </a:lnTo>
                  <a:lnTo>
                    <a:pt x="8902" y="270"/>
                  </a:lnTo>
                  <a:lnTo>
                    <a:pt x="8430" y="922"/>
                  </a:lnTo>
                  <a:lnTo>
                    <a:pt x="7958" y="1551"/>
                  </a:lnTo>
                  <a:lnTo>
                    <a:pt x="7441" y="2181"/>
                  </a:lnTo>
                  <a:lnTo>
                    <a:pt x="6924" y="2810"/>
                  </a:lnTo>
                  <a:lnTo>
                    <a:pt x="5867" y="4024"/>
                  </a:lnTo>
                  <a:lnTo>
                    <a:pt x="4766" y="5215"/>
                  </a:lnTo>
                  <a:lnTo>
                    <a:pt x="3619" y="6384"/>
                  </a:lnTo>
                  <a:lnTo>
                    <a:pt x="2473" y="7531"/>
                  </a:lnTo>
                  <a:lnTo>
                    <a:pt x="180" y="9779"/>
                  </a:lnTo>
                  <a:lnTo>
                    <a:pt x="90" y="9891"/>
                  </a:lnTo>
                  <a:lnTo>
                    <a:pt x="23" y="10003"/>
                  </a:lnTo>
                  <a:lnTo>
                    <a:pt x="0" y="10116"/>
                  </a:lnTo>
                  <a:lnTo>
                    <a:pt x="0" y="10228"/>
                  </a:lnTo>
                  <a:lnTo>
                    <a:pt x="23" y="10341"/>
                  </a:lnTo>
                  <a:lnTo>
                    <a:pt x="45" y="10453"/>
                  </a:lnTo>
                  <a:lnTo>
                    <a:pt x="113" y="10565"/>
                  </a:lnTo>
                  <a:lnTo>
                    <a:pt x="180" y="10633"/>
                  </a:lnTo>
                  <a:lnTo>
                    <a:pt x="270" y="10723"/>
                  </a:lnTo>
                  <a:lnTo>
                    <a:pt x="382" y="10768"/>
                  </a:lnTo>
                  <a:lnTo>
                    <a:pt x="472" y="10813"/>
                  </a:lnTo>
                  <a:lnTo>
                    <a:pt x="585" y="10835"/>
                  </a:lnTo>
                  <a:lnTo>
                    <a:pt x="720" y="10835"/>
                  </a:lnTo>
                  <a:lnTo>
                    <a:pt x="832" y="10813"/>
                  </a:lnTo>
                  <a:lnTo>
                    <a:pt x="944" y="10745"/>
                  </a:lnTo>
                  <a:lnTo>
                    <a:pt x="1057" y="10655"/>
                  </a:lnTo>
                  <a:lnTo>
                    <a:pt x="3417" y="8362"/>
                  </a:lnTo>
                  <a:lnTo>
                    <a:pt x="4586" y="7171"/>
                  </a:lnTo>
                  <a:lnTo>
                    <a:pt x="5732" y="5980"/>
                  </a:lnTo>
                  <a:lnTo>
                    <a:pt x="6856" y="4743"/>
                  </a:lnTo>
                  <a:lnTo>
                    <a:pt x="7418" y="4136"/>
                  </a:lnTo>
                  <a:lnTo>
                    <a:pt x="7958" y="3507"/>
                  </a:lnTo>
                  <a:lnTo>
                    <a:pt x="8475" y="2855"/>
                  </a:lnTo>
                  <a:lnTo>
                    <a:pt x="8992" y="2203"/>
                  </a:lnTo>
                  <a:lnTo>
                    <a:pt x="9486" y="1551"/>
                  </a:lnTo>
                  <a:lnTo>
                    <a:pt x="9981" y="899"/>
                  </a:lnTo>
                  <a:lnTo>
                    <a:pt x="10048" y="764"/>
                  </a:lnTo>
                  <a:lnTo>
                    <a:pt x="10071" y="652"/>
                  </a:lnTo>
                  <a:lnTo>
                    <a:pt x="10093" y="540"/>
                  </a:lnTo>
                  <a:lnTo>
                    <a:pt x="10071" y="427"/>
                  </a:lnTo>
                  <a:lnTo>
                    <a:pt x="10026" y="337"/>
                  </a:lnTo>
                  <a:lnTo>
                    <a:pt x="9958" y="247"/>
                  </a:lnTo>
                  <a:lnTo>
                    <a:pt x="9869" y="158"/>
                  </a:lnTo>
                  <a:lnTo>
                    <a:pt x="9779" y="90"/>
                  </a:lnTo>
                  <a:lnTo>
                    <a:pt x="9666" y="45"/>
                  </a:lnTo>
                  <a:lnTo>
                    <a:pt x="955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4339350" y="2699575"/>
              <a:ext cx="183225" cy="267525"/>
            </a:xfrm>
            <a:custGeom>
              <a:avLst/>
              <a:gdLst/>
              <a:ahLst/>
              <a:cxnLst/>
              <a:rect l="l" t="t" r="r" b="b"/>
              <a:pathLst>
                <a:path w="7329" h="10701" extrusionOk="0">
                  <a:moveTo>
                    <a:pt x="563" y="0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68" y="270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23" y="765"/>
                  </a:lnTo>
                  <a:lnTo>
                    <a:pt x="113" y="1079"/>
                  </a:lnTo>
                  <a:lnTo>
                    <a:pt x="248" y="1394"/>
                  </a:lnTo>
                  <a:lnTo>
                    <a:pt x="383" y="1709"/>
                  </a:lnTo>
                  <a:lnTo>
                    <a:pt x="518" y="2001"/>
                  </a:lnTo>
                  <a:lnTo>
                    <a:pt x="855" y="2585"/>
                  </a:lnTo>
                  <a:lnTo>
                    <a:pt x="1237" y="3147"/>
                  </a:lnTo>
                  <a:lnTo>
                    <a:pt x="1619" y="3709"/>
                  </a:lnTo>
                  <a:lnTo>
                    <a:pt x="2024" y="4249"/>
                  </a:lnTo>
                  <a:lnTo>
                    <a:pt x="2406" y="4811"/>
                  </a:lnTo>
                  <a:lnTo>
                    <a:pt x="2788" y="5373"/>
                  </a:lnTo>
                  <a:lnTo>
                    <a:pt x="3620" y="6677"/>
                  </a:lnTo>
                  <a:lnTo>
                    <a:pt x="4474" y="7958"/>
                  </a:lnTo>
                  <a:lnTo>
                    <a:pt x="5373" y="9239"/>
                  </a:lnTo>
                  <a:lnTo>
                    <a:pt x="5845" y="9869"/>
                  </a:lnTo>
                  <a:lnTo>
                    <a:pt x="6317" y="10476"/>
                  </a:lnTo>
                  <a:lnTo>
                    <a:pt x="6407" y="10588"/>
                  </a:lnTo>
                  <a:lnTo>
                    <a:pt x="6520" y="10655"/>
                  </a:lnTo>
                  <a:lnTo>
                    <a:pt x="6610" y="10678"/>
                  </a:lnTo>
                  <a:lnTo>
                    <a:pt x="6722" y="10700"/>
                  </a:lnTo>
                  <a:lnTo>
                    <a:pt x="6834" y="10678"/>
                  </a:lnTo>
                  <a:lnTo>
                    <a:pt x="6947" y="10633"/>
                  </a:lnTo>
                  <a:lnTo>
                    <a:pt x="7037" y="10588"/>
                  </a:lnTo>
                  <a:lnTo>
                    <a:pt x="7127" y="10498"/>
                  </a:lnTo>
                  <a:lnTo>
                    <a:pt x="7194" y="10408"/>
                  </a:lnTo>
                  <a:lnTo>
                    <a:pt x="7261" y="10318"/>
                  </a:lnTo>
                  <a:lnTo>
                    <a:pt x="7306" y="10206"/>
                  </a:lnTo>
                  <a:lnTo>
                    <a:pt x="7329" y="10093"/>
                  </a:lnTo>
                  <a:lnTo>
                    <a:pt x="7329" y="9959"/>
                  </a:lnTo>
                  <a:lnTo>
                    <a:pt x="7306" y="9846"/>
                  </a:lnTo>
                  <a:lnTo>
                    <a:pt x="7261" y="9711"/>
                  </a:lnTo>
                  <a:lnTo>
                    <a:pt x="7194" y="9599"/>
                  </a:lnTo>
                  <a:lnTo>
                    <a:pt x="6744" y="9014"/>
                  </a:lnTo>
                  <a:lnTo>
                    <a:pt x="6295" y="8430"/>
                  </a:lnTo>
                  <a:lnTo>
                    <a:pt x="5463" y="7216"/>
                  </a:lnTo>
                  <a:lnTo>
                    <a:pt x="4654" y="5980"/>
                  </a:lnTo>
                  <a:lnTo>
                    <a:pt x="3845" y="4743"/>
                  </a:lnTo>
                  <a:lnTo>
                    <a:pt x="3507" y="4226"/>
                  </a:lnTo>
                  <a:lnTo>
                    <a:pt x="3125" y="3709"/>
                  </a:lnTo>
                  <a:lnTo>
                    <a:pt x="2361" y="2675"/>
                  </a:lnTo>
                  <a:lnTo>
                    <a:pt x="2024" y="2136"/>
                  </a:lnTo>
                  <a:lnTo>
                    <a:pt x="1687" y="1574"/>
                  </a:lnTo>
                  <a:lnTo>
                    <a:pt x="1552" y="1304"/>
                  </a:lnTo>
                  <a:lnTo>
                    <a:pt x="1417" y="1012"/>
                  </a:lnTo>
                  <a:lnTo>
                    <a:pt x="1305" y="720"/>
                  </a:lnTo>
                  <a:lnTo>
                    <a:pt x="1215" y="427"/>
                  </a:lnTo>
                  <a:lnTo>
                    <a:pt x="1147" y="315"/>
                  </a:lnTo>
                  <a:lnTo>
                    <a:pt x="1080" y="203"/>
                  </a:lnTo>
                  <a:lnTo>
                    <a:pt x="990" y="113"/>
                  </a:lnTo>
                  <a:lnTo>
                    <a:pt x="900" y="45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4369150" y="2302825"/>
              <a:ext cx="203450" cy="347325"/>
            </a:xfrm>
            <a:custGeom>
              <a:avLst/>
              <a:gdLst/>
              <a:ahLst/>
              <a:cxnLst/>
              <a:rect l="l" t="t" r="r" b="b"/>
              <a:pathLst>
                <a:path w="8138" h="13893" extrusionOk="0">
                  <a:moveTo>
                    <a:pt x="652" y="0"/>
                  </a:moveTo>
                  <a:lnTo>
                    <a:pt x="562" y="23"/>
                  </a:lnTo>
                  <a:lnTo>
                    <a:pt x="450" y="45"/>
                  </a:lnTo>
                  <a:lnTo>
                    <a:pt x="337" y="90"/>
                  </a:lnTo>
                  <a:lnTo>
                    <a:pt x="247" y="158"/>
                  </a:lnTo>
                  <a:lnTo>
                    <a:pt x="157" y="247"/>
                  </a:lnTo>
                  <a:lnTo>
                    <a:pt x="90" y="337"/>
                  </a:lnTo>
                  <a:lnTo>
                    <a:pt x="45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23" y="809"/>
                  </a:lnTo>
                  <a:lnTo>
                    <a:pt x="68" y="944"/>
                  </a:lnTo>
                  <a:lnTo>
                    <a:pt x="899" y="2540"/>
                  </a:lnTo>
                  <a:lnTo>
                    <a:pt x="1753" y="4136"/>
                  </a:lnTo>
                  <a:lnTo>
                    <a:pt x="2608" y="5710"/>
                  </a:lnTo>
                  <a:lnTo>
                    <a:pt x="3484" y="7283"/>
                  </a:lnTo>
                  <a:lnTo>
                    <a:pt x="5260" y="10430"/>
                  </a:lnTo>
                  <a:lnTo>
                    <a:pt x="6137" y="12004"/>
                  </a:lnTo>
                  <a:lnTo>
                    <a:pt x="6991" y="13578"/>
                  </a:lnTo>
                  <a:lnTo>
                    <a:pt x="7059" y="13690"/>
                  </a:lnTo>
                  <a:lnTo>
                    <a:pt x="7148" y="13780"/>
                  </a:lnTo>
                  <a:lnTo>
                    <a:pt x="7261" y="13847"/>
                  </a:lnTo>
                  <a:lnTo>
                    <a:pt x="7373" y="13892"/>
                  </a:lnTo>
                  <a:lnTo>
                    <a:pt x="7486" y="13892"/>
                  </a:lnTo>
                  <a:lnTo>
                    <a:pt x="7598" y="13870"/>
                  </a:lnTo>
                  <a:lnTo>
                    <a:pt x="7688" y="13847"/>
                  </a:lnTo>
                  <a:lnTo>
                    <a:pt x="7800" y="13802"/>
                  </a:lnTo>
                  <a:lnTo>
                    <a:pt x="7890" y="13735"/>
                  </a:lnTo>
                  <a:lnTo>
                    <a:pt x="7980" y="13645"/>
                  </a:lnTo>
                  <a:lnTo>
                    <a:pt x="8048" y="13555"/>
                  </a:lnTo>
                  <a:lnTo>
                    <a:pt x="8093" y="13443"/>
                  </a:lnTo>
                  <a:lnTo>
                    <a:pt x="8138" y="13330"/>
                  </a:lnTo>
                  <a:lnTo>
                    <a:pt x="8138" y="13218"/>
                  </a:lnTo>
                  <a:lnTo>
                    <a:pt x="8115" y="13083"/>
                  </a:lnTo>
                  <a:lnTo>
                    <a:pt x="8048" y="12948"/>
                  </a:lnTo>
                  <a:lnTo>
                    <a:pt x="7193" y="11375"/>
                  </a:lnTo>
                  <a:lnTo>
                    <a:pt x="6317" y="9801"/>
                  </a:lnTo>
                  <a:lnTo>
                    <a:pt x="4563" y="6654"/>
                  </a:lnTo>
                  <a:lnTo>
                    <a:pt x="3687" y="5080"/>
                  </a:lnTo>
                  <a:lnTo>
                    <a:pt x="2810" y="3507"/>
                  </a:lnTo>
                  <a:lnTo>
                    <a:pt x="1978" y="1911"/>
                  </a:lnTo>
                  <a:lnTo>
                    <a:pt x="1147" y="315"/>
                  </a:lnTo>
                  <a:lnTo>
                    <a:pt x="1057" y="202"/>
                  </a:lnTo>
                  <a:lnTo>
                    <a:pt x="989" y="113"/>
                  </a:lnTo>
                  <a:lnTo>
                    <a:pt x="877" y="45"/>
                  </a:lnTo>
                  <a:lnTo>
                    <a:pt x="764" y="23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4654050" y="2364075"/>
              <a:ext cx="227075" cy="260775"/>
            </a:xfrm>
            <a:custGeom>
              <a:avLst/>
              <a:gdLst/>
              <a:ahLst/>
              <a:cxnLst/>
              <a:rect l="l" t="t" r="r" b="b"/>
              <a:pathLst>
                <a:path w="9083" h="10431" extrusionOk="0">
                  <a:moveTo>
                    <a:pt x="8476" y="0"/>
                  </a:moveTo>
                  <a:lnTo>
                    <a:pt x="8386" y="23"/>
                  </a:lnTo>
                  <a:lnTo>
                    <a:pt x="8273" y="45"/>
                  </a:lnTo>
                  <a:lnTo>
                    <a:pt x="8161" y="113"/>
                  </a:lnTo>
                  <a:lnTo>
                    <a:pt x="8071" y="225"/>
                  </a:lnTo>
                  <a:lnTo>
                    <a:pt x="6160" y="2563"/>
                  </a:lnTo>
                  <a:lnTo>
                    <a:pt x="4205" y="4856"/>
                  </a:lnTo>
                  <a:lnTo>
                    <a:pt x="2204" y="7126"/>
                  </a:lnTo>
                  <a:lnTo>
                    <a:pt x="181" y="9352"/>
                  </a:lnTo>
                  <a:lnTo>
                    <a:pt x="91" y="9464"/>
                  </a:lnTo>
                  <a:lnTo>
                    <a:pt x="46" y="9576"/>
                  </a:lnTo>
                  <a:lnTo>
                    <a:pt x="1" y="9689"/>
                  </a:lnTo>
                  <a:lnTo>
                    <a:pt x="1" y="9824"/>
                  </a:lnTo>
                  <a:lnTo>
                    <a:pt x="23" y="9936"/>
                  </a:lnTo>
                  <a:lnTo>
                    <a:pt x="68" y="10049"/>
                  </a:lnTo>
                  <a:lnTo>
                    <a:pt x="136" y="10138"/>
                  </a:lnTo>
                  <a:lnTo>
                    <a:pt x="203" y="10228"/>
                  </a:lnTo>
                  <a:lnTo>
                    <a:pt x="293" y="10296"/>
                  </a:lnTo>
                  <a:lnTo>
                    <a:pt x="383" y="10363"/>
                  </a:lnTo>
                  <a:lnTo>
                    <a:pt x="496" y="10408"/>
                  </a:lnTo>
                  <a:lnTo>
                    <a:pt x="608" y="10431"/>
                  </a:lnTo>
                  <a:lnTo>
                    <a:pt x="720" y="10408"/>
                  </a:lnTo>
                  <a:lnTo>
                    <a:pt x="833" y="10386"/>
                  </a:lnTo>
                  <a:lnTo>
                    <a:pt x="945" y="10318"/>
                  </a:lnTo>
                  <a:lnTo>
                    <a:pt x="1057" y="10228"/>
                  </a:lnTo>
                  <a:lnTo>
                    <a:pt x="3081" y="8003"/>
                  </a:lnTo>
                  <a:lnTo>
                    <a:pt x="5081" y="5733"/>
                  </a:lnTo>
                  <a:lnTo>
                    <a:pt x="7037" y="3440"/>
                  </a:lnTo>
                  <a:lnTo>
                    <a:pt x="8948" y="1102"/>
                  </a:lnTo>
                  <a:lnTo>
                    <a:pt x="9015" y="967"/>
                  </a:lnTo>
                  <a:lnTo>
                    <a:pt x="9060" y="855"/>
                  </a:lnTo>
                  <a:lnTo>
                    <a:pt x="9082" y="742"/>
                  </a:lnTo>
                  <a:lnTo>
                    <a:pt x="9082" y="607"/>
                  </a:lnTo>
                  <a:lnTo>
                    <a:pt x="9060" y="495"/>
                  </a:lnTo>
                  <a:lnTo>
                    <a:pt x="9015" y="383"/>
                  </a:lnTo>
                  <a:lnTo>
                    <a:pt x="8948" y="293"/>
                  </a:lnTo>
                  <a:lnTo>
                    <a:pt x="8880" y="203"/>
                  </a:lnTo>
                  <a:lnTo>
                    <a:pt x="8790" y="113"/>
                  </a:lnTo>
                  <a:lnTo>
                    <a:pt x="8700" y="68"/>
                  </a:lnTo>
                  <a:lnTo>
                    <a:pt x="8588" y="23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4544475" y="1790300"/>
              <a:ext cx="82625" cy="384400"/>
            </a:xfrm>
            <a:custGeom>
              <a:avLst/>
              <a:gdLst/>
              <a:ahLst/>
              <a:cxnLst/>
              <a:rect l="l" t="t" r="r" b="b"/>
              <a:pathLst>
                <a:path w="3305" h="15376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90" y="225"/>
                  </a:lnTo>
                  <a:lnTo>
                    <a:pt x="46" y="337"/>
                  </a:lnTo>
                  <a:lnTo>
                    <a:pt x="1" y="450"/>
                  </a:lnTo>
                  <a:lnTo>
                    <a:pt x="1" y="607"/>
                  </a:lnTo>
                  <a:lnTo>
                    <a:pt x="46" y="2383"/>
                  </a:lnTo>
                  <a:lnTo>
                    <a:pt x="135" y="4204"/>
                  </a:lnTo>
                  <a:lnTo>
                    <a:pt x="203" y="5103"/>
                  </a:lnTo>
                  <a:lnTo>
                    <a:pt x="293" y="6025"/>
                  </a:lnTo>
                  <a:lnTo>
                    <a:pt x="383" y="6946"/>
                  </a:lnTo>
                  <a:lnTo>
                    <a:pt x="495" y="7868"/>
                  </a:lnTo>
                  <a:lnTo>
                    <a:pt x="630" y="8767"/>
                  </a:lnTo>
                  <a:lnTo>
                    <a:pt x="787" y="9689"/>
                  </a:lnTo>
                  <a:lnTo>
                    <a:pt x="945" y="10588"/>
                  </a:lnTo>
                  <a:lnTo>
                    <a:pt x="1147" y="11487"/>
                  </a:lnTo>
                  <a:lnTo>
                    <a:pt x="1349" y="12364"/>
                  </a:lnTo>
                  <a:lnTo>
                    <a:pt x="1574" y="13240"/>
                  </a:lnTo>
                  <a:lnTo>
                    <a:pt x="1821" y="14117"/>
                  </a:lnTo>
                  <a:lnTo>
                    <a:pt x="2069" y="14949"/>
                  </a:lnTo>
                  <a:lnTo>
                    <a:pt x="2136" y="15084"/>
                  </a:lnTo>
                  <a:lnTo>
                    <a:pt x="2204" y="15196"/>
                  </a:lnTo>
                  <a:lnTo>
                    <a:pt x="2293" y="15264"/>
                  </a:lnTo>
                  <a:lnTo>
                    <a:pt x="2406" y="15331"/>
                  </a:lnTo>
                  <a:lnTo>
                    <a:pt x="2518" y="15353"/>
                  </a:lnTo>
                  <a:lnTo>
                    <a:pt x="2631" y="15376"/>
                  </a:lnTo>
                  <a:lnTo>
                    <a:pt x="2743" y="15376"/>
                  </a:lnTo>
                  <a:lnTo>
                    <a:pt x="2855" y="15353"/>
                  </a:lnTo>
                  <a:lnTo>
                    <a:pt x="2968" y="15308"/>
                  </a:lnTo>
                  <a:lnTo>
                    <a:pt x="3080" y="15264"/>
                  </a:lnTo>
                  <a:lnTo>
                    <a:pt x="3148" y="15196"/>
                  </a:lnTo>
                  <a:lnTo>
                    <a:pt x="3215" y="15106"/>
                  </a:lnTo>
                  <a:lnTo>
                    <a:pt x="3283" y="14994"/>
                  </a:lnTo>
                  <a:lnTo>
                    <a:pt x="3305" y="14881"/>
                  </a:lnTo>
                  <a:lnTo>
                    <a:pt x="3305" y="14769"/>
                  </a:lnTo>
                  <a:lnTo>
                    <a:pt x="3260" y="14612"/>
                  </a:lnTo>
                  <a:lnTo>
                    <a:pt x="3013" y="13780"/>
                  </a:lnTo>
                  <a:lnTo>
                    <a:pt x="2765" y="12948"/>
                  </a:lnTo>
                  <a:lnTo>
                    <a:pt x="2541" y="12094"/>
                  </a:lnTo>
                  <a:lnTo>
                    <a:pt x="2338" y="11217"/>
                  </a:lnTo>
                  <a:lnTo>
                    <a:pt x="2159" y="10341"/>
                  </a:lnTo>
                  <a:lnTo>
                    <a:pt x="2001" y="9464"/>
                  </a:lnTo>
                  <a:lnTo>
                    <a:pt x="1866" y="8587"/>
                  </a:lnTo>
                  <a:lnTo>
                    <a:pt x="1731" y="7688"/>
                  </a:lnTo>
                  <a:lnTo>
                    <a:pt x="1619" y="6811"/>
                  </a:lnTo>
                  <a:lnTo>
                    <a:pt x="1529" y="5912"/>
                  </a:lnTo>
                  <a:lnTo>
                    <a:pt x="1439" y="5013"/>
                  </a:lnTo>
                  <a:lnTo>
                    <a:pt x="1372" y="4136"/>
                  </a:lnTo>
                  <a:lnTo>
                    <a:pt x="1282" y="2361"/>
                  </a:lnTo>
                  <a:lnTo>
                    <a:pt x="1237" y="607"/>
                  </a:lnTo>
                  <a:lnTo>
                    <a:pt x="1214" y="450"/>
                  </a:lnTo>
                  <a:lnTo>
                    <a:pt x="1169" y="337"/>
                  </a:lnTo>
                  <a:lnTo>
                    <a:pt x="1102" y="247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758600" y="2044300"/>
              <a:ext cx="257950" cy="181550"/>
            </a:xfrm>
            <a:custGeom>
              <a:avLst/>
              <a:gdLst/>
              <a:ahLst/>
              <a:cxnLst/>
              <a:rect l="l" t="t" r="r" b="b"/>
              <a:pathLst>
                <a:path w="10318" h="7262" extrusionOk="0">
                  <a:moveTo>
                    <a:pt x="9666" y="1"/>
                  </a:moveTo>
                  <a:lnTo>
                    <a:pt x="9554" y="46"/>
                  </a:lnTo>
                  <a:lnTo>
                    <a:pt x="9419" y="113"/>
                  </a:lnTo>
                  <a:lnTo>
                    <a:pt x="8340" y="945"/>
                  </a:lnTo>
                  <a:lnTo>
                    <a:pt x="7216" y="1732"/>
                  </a:lnTo>
                  <a:lnTo>
                    <a:pt x="6092" y="2518"/>
                  </a:lnTo>
                  <a:lnTo>
                    <a:pt x="4968" y="3283"/>
                  </a:lnTo>
                  <a:lnTo>
                    <a:pt x="3822" y="4025"/>
                  </a:lnTo>
                  <a:lnTo>
                    <a:pt x="2653" y="4744"/>
                  </a:lnTo>
                  <a:lnTo>
                    <a:pt x="1484" y="5441"/>
                  </a:lnTo>
                  <a:lnTo>
                    <a:pt x="292" y="6115"/>
                  </a:lnTo>
                  <a:lnTo>
                    <a:pt x="180" y="6183"/>
                  </a:lnTo>
                  <a:lnTo>
                    <a:pt x="90" y="6272"/>
                  </a:lnTo>
                  <a:lnTo>
                    <a:pt x="45" y="6385"/>
                  </a:lnTo>
                  <a:lnTo>
                    <a:pt x="0" y="6497"/>
                  </a:lnTo>
                  <a:lnTo>
                    <a:pt x="0" y="6610"/>
                  </a:lnTo>
                  <a:lnTo>
                    <a:pt x="0" y="6722"/>
                  </a:lnTo>
                  <a:lnTo>
                    <a:pt x="45" y="6834"/>
                  </a:lnTo>
                  <a:lnTo>
                    <a:pt x="90" y="6924"/>
                  </a:lnTo>
                  <a:lnTo>
                    <a:pt x="157" y="7014"/>
                  </a:lnTo>
                  <a:lnTo>
                    <a:pt x="225" y="7104"/>
                  </a:lnTo>
                  <a:lnTo>
                    <a:pt x="337" y="7172"/>
                  </a:lnTo>
                  <a:lnTo>
                    <a:pt x="427" y="7217"/>
                  </a:lnTo>
                  <a:lnTo>
                    <a:pt x="540" y="7262"/>
                  </a:lnTo>
                  <a:lnTo>
                    <a:pt x="674" y="7262"/>
                  </a:lnTo>
                  <a:lnTo>
                    <a:pt x="787" y="7239"/>
                  </a:lnTo>
                  <a:lnTo>
                    <a:pt x="922" y="7172"/>
                  </a:lnTo>
                  <a:lnTo>
                    <a:pt x="2113" y="6497"/>
                  </a:lnTo>
                  <a:lnTo>
                    <a:pt x="3282" y="5800"/>
                  </a:lnTo>
                  <a:lnTo>
                    <a:pt x="4451" y="5081"/>
                  </a:lnTo>
                  <a:lnTo>
                    <a:pt x="5597" y="4339"/>
                  </a:lnTo>
                  <a:lnTo>
                    <a:pt x="6721" y="3575"/>
                  </a:lnTo>
                  <a:lnTo>
                    <a:pt x="7845" y="2811"/>
                  </a:lnTo>
                  <a:lnTo>
                    <a:pt x="8947" y="2001"/>
                  </a:lnTo>
                  <a:lnTo>
                    <a:pt x="10048" y="1192"/>
                  </a:lnTo>
                  <a:lnTo>
                    <a:pt x="10161" y="1102"/>
                  </a:lnTo>
                  <a:lnTo>
                    <a:pt x="10228" y="990"/>
                  </a:lnTo>
                  <a:lnTo>
                    <a:pt x="10273" y="877"/>
                  </a:lnTo>
                  <a:lnTo>
                    <a:pt x="10318" y="765"/>
                  </a:lnTo>
                  <a:lnTo>
                    <a:pt x="10318" y="630"/>
                  </a:lnTo>
                  <a:lnTo>
                    <a:pt x="10295" y="518"/>
                  </a:lnTo>
                  <a:lnTo>
                    <a:pt x="10273" y="405"/>
                  </a:lnTo>
                  <a:lnTo>
                    <a:pt x="10206" y="293"/>
                  </a:lnTo>
                  <a:lnTo>
                    <a:pt x="10138" y="203"/>
                  </a:lnTo>
                  <a:lnTo>
                    <a:pt x="10071" y="113"/>
                  </a:lnTo>
                  <a:lnTo>
                    <a:pt x="9981" y="68"/>
                  </a:lnTo>
                  <a:lnTo>
                    <a:pt x="9891" y="23"/>
                  </a:lnTo>
                  <a:lnTo>
                    <a:pt x="9778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4827150" y="1531225"/>
              <a:ext cx="212450" cy="254025"/>
            </a:xfrm>
            <a:custGeom>
              <a:avLst/>
              <a:gdLst/>
              <a:ahLst/>
              <a:cxnLst/>
              <a:rect l="l" t="t" r="r" b="b"/>
              <a:pathLst>
                <a:path w="8498" h="10161" extrusionOk="0">
                  <a:moveTo>
                    <a:pt x="7778" y="0"/>
                  </a:moveTo>
                  <a:lnTo>
                    <a:pt x="7666" y="23"/>
                  </a:lnTo>
                  <a:lnTo>
                    <a:pt x="7553" y="68"/>
                  </a:lnTo>
                  <a:lnTo>
                    <a:pt x="7441" y="158"/>
                  </a:lnTo>
                  <a:lnTo>
                    <a:pt x="6340" y="1192"/>
                  </a:lnTo>
                  <a:lnTo>
                    <a:pt x="5800" y="1709"/>
                  </a:lnTo>
                  <a:lnTo>
                    <a:pt x="5261" y="2248"/>
                  </a:lnTo>
                  <a:lnTo>
                    <a:pt x="4744" y="2788"/>
                  </a:lnTo>
                  <a:lnTo>
                    <a:pt x="4227" y="3350"/>
                  </a:lnTo>
                  <a:lnTo>
                    <a:pt x="3732" y="3934"/>
                  </a:lnTo>
                  <a:lnTo>
                    <a:pt x="3282" y="4519"/>
                  </a:lnTo>
                  <a:lnTo>
                    <a:pt x="2855" y="5103"/>
                  </a:lnTo>
                  <a:lnTo>
                    <a:pt x="2451" y="5688"/>
                  </a:lnTo>
                  <a:lnTo>
                    <a:pt x="1686" y="6879"/>
                  </a:lnTo>
                  <a:lnTo>
                    <a:pt x="922" y="8093"/>
                  </a:lnTo>
                  <a:lnTo>
                    <a:pt x="518" y="8677"/>
                  </a:lnTo>
                  <a:lnTo>
                    <a:pt x="113" y="9262"/>
                  </a:lnTo>
                  <a:lnTo>
                    <a:pt x="45" y="9374"/>
                  </a:lnTo>
                  <a:lnTo>
                    <a:pt x="1" y="9487"/>
                  </a:lnTo>
                  <a:lnTo>
                    <a:pt x="1" y="9599"/>
                  </a:lnTo>
                  <a:lnTo>
                    <a:pt x="23" y="9711"/>
                  </a:lnTo>
                  <a:lnTo>
                    <a:pt x="68" y="9824"/>
                  </a:lnTo>
                  <a:lnTo>
                    <a:pt x="135" y="9914"/>
                  </a:lnTo>
                  <a:lnTo>
                    <a:pt x="203" y="9981"/>
                  </a:lnTo>
                  <a:lnTo>
                    <a:pt x="293" y="10049"/>
                  </a:lnTo>
                  <a:lnTo>
                    <a:pt x="405" y="10093"/>
                  </a:lnTo>
                  <a:lnTo>
                    <a:pt x="518" y="10138"/>
                  </a:lnTo>
                  <a:lnTo>
                    <a:pt x="630" y="10161"/>
                  </a:lnTo>
                  <a:lnTo>
                    <a:pt x="765" y="10138"/>
                  </a:lnTo>
                  <a:lnTo>
                    <a:pt x="877" y="10116"/>
                  </a:lnTo>
                  <a:lnTo>
                    <a:pt x="990" y="10071"/>
                  </a:lnTo>
                  <a:lnTo>
                    <a:pt x="1102" y="9981"/>
                  </a:lnTo>
                  <a:lnTo>
                    <a:pt x="1192" y="9891"/>
                  </a:lnTo>
                  <a:lnTo>
                    <a:pt x="1619" y="9262"/>
                  </a:lnTo>
                  <a:lnTo>
                    <a:pt x="2024" y="8655"/>
                  </a:lnTo>
                  <a:lnTo>
                    <a:pt x="2833" y="7374"/>
                  </a:lnTo>
                  <a:lnTo>
                    <a:pt x="3237" y="6744"/>
                  </a:lnTo>
                  <a:lnTo>
                    <a:pt x="3642" y="6115"/>
                  </a:lnTo>
                  <a:lnTo>
                    <a:pt x="4069" y="5508"/>
                  </a:lnTo>
                  <a:lnTo>
                    <a:pt x="4519" y="4923"/>
                  </a:lnTo>
                  <a:lnTo>
                    <a:pt x="4968" y="4384"/>
                  </a:lnTo>
                  <a:lnTo>
                    <a:pt x="5418" y="3889"/>
                  </a:lnTo>
                  <a:lnTo>
                    <a:pt x="5868" y="3395"/>
                  </a:lnTo>
                  <a:lnTo>
                    <a:pt x="6340" y="2900"/>
                  </a:lnTo>
                  <a:lnTo>
                    <a:pt x="7329" y="1956"/>
                  </a:lnTo>
                  <a:lnTo>
                    <a:pt x="8318" y="1034"/>
                  </a:lnTo>
                  <a:lnTo>
                    <a:pt x="8408" y="922"/>
                  </a:lnTo>
                  <a:lnTo>
                    <a:pt x="8475" y="810"/>
                  </a:lnTo>
                  <a:lnTo>
                    <a:pt x="8498" y="697"/>
                  </a:lnTo>
                  <a:lnTo>
                    <a:pt x="8498" y="585"/>
                  </a:lnTo>
                  <a:lnTo>
                    <a:pt x="8498" y="472"/>
                  </a:lnTo>
                  <a:lnTo>
                    <a:pt x="8453" y="383"/>
                  </a:lnTo>
                  <a:lnTo>
                    <a:pt x="8385" y="270"/>
                  </a:lnTo>
                  <a:lnTo>
                    <a:pt x="8318" y="180"/>
                  </a:lnTo>
                  <a:lnTo>
                    <a:pt x="8228" y="113"/>
                  </a:lnTo>
                  <a:lnTo>
                    <a:pt x="8138" y="45"/>
                  </a:lnTo>
                  <a:lnTo>
                    <a:pt x="8026" y="23"/>
                  </a:lnTo>
                  <a:lnTo>
                    <a:pt x="7913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2784375" y="1707675"/>
              <a:ext cx="808700" cy="2041700"/>
            </a:xfrm>
            <a:custGeom>
              <a:avLst/>
              <a:gdLst/>
              <a:ahLst/>
              <a:cxnLst/>
              <a:rect l="l" t="t" r="r" b="b"/>
              <a:pathLst>
                <a:path w="32348" h="81668" extrusionOk="0">
                  <a:moveTo>
                    <a:pt x="27874" y="1"/>
                  </a:moveTo>
                  <a:lnTo>
                    <a:pt x="27582" y="23"/>
                  </a:lnTo>
                  <a:lnTo>
                    <a:pt x="27290" y="91"/>
                  </a:lnTo>
                  <a:lnTo>
                    <a:pt x="26998" y="158"/>
                  </a:lnTo>
                  <a:lnTo>
                    <a:pt x="26728" y="271"/>
                  </a:lnTo>
                  <a:lnTo>
                    <a:pt x="26436" y="383"/>
                  </a:lnTo>
                  <a:lnTo>
                    <a:pt x="26166" y="518"/>
                  </a:lnTo>
                  <a:lnTo>
                    <a:pt x="25874" y="675"/>
                  </a:lnTo>
                  <a:lnTo>
                    <a:pt x="25604" y="855"/>
                  </a:lnTo>
                  <a:lnTo>
                    <a:pt x="25334" y="1035"/>
                  </a:lnTo>
                  <a:lnTo>
                    <a:pt x="24817" y="1439"/>
                  </a:lnTo>
                  <a:lnTo>
                    <a:pt x="24300" y="1889"/>
                  </a:lnTo>
                  <a:lnTo>
                    <a:pt x="23806" y="2361"/>
                  </a:lnTo>
                  <a:lnTo>
                    <a:pt x="23356" y="2856"/>
                  </a:lnTo>
                  <a:lnTo>
                    <a:pt x="22906" y="3373"/>
                  </a:lnTo>
                  <a:lnTo>
                    <a:pt x="22502" y="3867"/>
                  </a:lnTo>
                  <a:lnTo>
                    <a:pt x="22120" y="4362"/>
                  </a:lnTo>
                  <a:lnTo>
                    <a:pt x="21490" y="5238"/>
                  </a:lnTo>
                  <a:lnTo>
                    <a:pt x="21198" y="5688"/>
                  </a:lnTo>
                  <a:lnTo>
                    <a:pt x="20906" y="6160"/>
                  </a:lnTo>
                  <a:lnTo>
                    <a:pt x="20636" y="6677"/>
                  </a:lnTo>
                  <a:lnTo>
                    <a:pt x="20389" y="7217"/>
                  </a:lnTo>
                  <a:lnTo>
                    <a:pt x="20142" y="7801"/>
                  </a:lnTo>
                  <a:lnTo>
                    <a:pt x="19894" y="8408"/>
                  </a:lnTo>
                  <a:lnTo>
                    <a:pt x="19669" y="9037"/>
                  </a:lnTo>
                  <a:lnTo>
                    <a:pt x="19467" y="9667"/>
                  </a:lnTo>
                  <a:lnTo>
                    <a:pt x="19265" y="10341"/>
                  </a:lnTo>
                  <a:lnTo>
                    <a:pt x="19063" y="10993"/>
                  </a:lnTo>
                  <a:lnTo>
                    <a:pt x="18725" y="12364"/>
                  </a:lnTo>
                  <a:lnTo>
                    <a:pt x="18411" y="13713"/>
                  </a:lnTo>
                  <a:lnTo>
                    <a:pt x="18163" y="15062"/>
                  </a:lnTo>
                  <a:lnTo>
                    <a:pt x="17939" y="16343"/>
                  </a:lnTo>
                  <a:lnTo>
                    <a:pt x="17759" y="17534"/>
                  </a:lnTo>
                  <a:lnTo>
                    <a:pt x="17601" y="18636"/>
                  </a:lnTo>
                  <a:lnTo>
                    <a:pt x="17489" y="19580"/>
                  </a:lnTo>
                  <a:lnTo>
                    <a:pt x="17422" y="20389"/>
                  </a:lnTo>
                  <a:lnTo>
                    <a:pt x="17399" y="20996"/>
                  </a:lnTo>
                  <a:lnTo>
                    <a:pt x="17399" y="21378"/>
                  </a:lnTo>
                  <a:lnTo>
                    <a:pt x="17399" y="21468"/>
                  </a:lnTo>
                  <a:lnTo>
                    <a:pt x="17422" y="21513"/>
                  </a:lnTo>
                  <a:lnTo>
                    <a:pt x="17287" y="22008"/>
                  </a:lnTo>
                  <a:lnTo>
                    <a:pt x="17017" y="23064"/>
                  </a:lnTo>
                  <a:lnTo>
                    <a:pt x="16635" y="24593"/>
                  </a:lnTo>
                  <a:lnTo>
                    <a:pt x="16230" y="26391"/>
                  </a:lnTo>
                  <a:lnTo>
                    <a:pt x="15826" y="28347"/>
                  </a:lnTo>
                  <a:lnTo>
                    <a:pt x="15443" y="30303"/>
                  </a:lnTo>
                  <a:lnTo>
                    <a:pt x="15286" y="31224"/>
                  </a:lnTo>
                  <a:lnTo>
                    <a:pt x="15151" y="32123"/>
                  </a:lnTo>
                  <a:lnTo>
                    <a:pt x="15039" y="32910"/>
                  </a:lnTo>
                  <a:lnTo>
                    <a:pt x="14971" y="33630"/>
                  </a:lnTo>
                  <a:lnTo>
                    <a:pt x="14724" y="32663"/>
                  </a:lnTo>
                  <a:lnTo>
                    <a:pt x="14522" y="31674"/>
                  </a:lnTo>
                  <a:lnTo>
                    <a:pt x="14342" y="30685"/>
                  </a:lnTo>
                  <a:lnTo>
                    <a:pt x="14207" y="29696"/>
                  </a:lnTo>
                  <a:lnTo>
                    <a:pt x="14072" y="28707"/>
                  </a:lnTo>
                  <a:lnTo>
                    <a:pt x="13982" y="27695"/>
                  </a:lnTo>
                  <a:lnTo>
                    <a:pt x="13802" y="25694"/>
                  </a:lnTo>
                  <a:lnTo>
                    <a:pt x="13600" y="23694"/>
                  </a:lnTo>
                  <a:lnTo>
                    <a:pt x="13488" y="22682"/>
                  </a:lnTo>
                  <a:lnTo>
                    <a:pt x="13353" y="21693"/>
                  </a:lnTo>
                  <a:lnTo>
                    <a:pt x="13173" y="20704"/>
                  </a:lnTo>
                  <a:lnTo>
                    <a:pt x="12993" y="19715"/>
                  </a:lnTo>
                  <a:lnTo>
                    <a:pt x="12746" y="18726"/>
                  </a:lnTo>
                  <a:lnTo>
                    <a:pt x="12476" y="17759"/>
                  </a:lnTo>
                  <a:lnTo>
                    <a:pt x="12229" y="17017"/>
                  </a:lnTo>
                  <a:lnTo>
                    <a:pt x="11914" y="16163"/>
                  </a:lnTo>
                  <a:lnTo>
                    <a:pt x="11734" y="15714"/>
                  </a:lnTo>
                  <a:lnTo>
                    <a:pt x="11510" y="15264"/>
                  </a:lnTo>
                  <a:lnTo>
                    <a:pt x="11285" y="14815"/>
                  </a:lnTo>
                  <a:lnTo>
                    <a:pt x="11038" y="14410"/>
                  </a:lnTo>
                  <a:lnTo>
                    <a:pt x="10745" y="14028"/>
                  </a:lnTo>
                  <a:lnTo>
                    <a:pt x="10453" y="13691"/>
                  </a:lnTo>
                  <a:lnTo>
                    <a:pt x="10296" y="13533"/>
                  </a:lnTo>
                  <a:lnTo>
                    <a:pt x="10138" y="13421"/>
                  </a:lnTo>
                  <a:lnTo>
                    <a:pt x="9959" y="13286"/>
                  </a:lnTo>
                  <a:lnTo>
                    <a:pt x="9779" y="13196"/>
                  </a:lnTo>
                  <a:lnTo>
                    <a:pt x="9599" y="13129"/>
                  </a:lnTo>
                  <a:lnTo>
                    <a:pt x="9397" y="13061"/>
                  </a:lnTo>
                  <a:lnTo>
                    <a:pt x="9194" y="13039"/>
                  </a:lnTo>
                  <a:lnTo>
                    <a:pt x="8992" y="13016"/>
                  </a:lnTo>
                  <a:lnTo>
                    <a:pt x="8790" y="13039"/>
                  </a:lnTo>
                  <a:lnTo>
                    <a:pt x="8565" y="13084"/>
                  </a:lnTo>
                  <a:lnTo>
                    <a:pt x="8340" y="13151"/>
                  </a:lnTo>
                  <a:lnTo>
                    <a:pt x="8093" y="13263"/>
                  </a:lnTo>
                  <a:lnTo>
                    <a:pt x="7801" y="13421"/>
                  </a:lnTo>
                  <a:lnTo>
                    <a:pt x="7508" y="13623"/>
                  </a:lnTo>
                  <a:lnTo>
                    <a:pt x="7239" y="13848"/>
                  </a:lnTo>
                  <a:lnTo>
                    <a:pt x="6991" y="14095"/>
                  </a:lnTo>
                  <a:lnTo>
                    <a:pt x="6789" y="14365"/>
                  </a:lnTo>
                  <a:lnTo>
                    <a:pt x="6587" y="14657"/>
                  </a:lnTo>
                  <a:lnTo>
                    <a:pt x="6384" y="14949"/>
                  </a:lnTo>
                  <a:lnTo>
                    <a:pt x="6227" y="15287"/>
                  </a:lnTo>
                  <a:lnTo>
                    <a:pt x="6092" y="15624"/>
                  </a:lnTo>
                  <a:lnTo>
                    <a:pt x="5957" y="15983"/>
                  </a:lnTo>
                  <a:lnTo>
                    <a:pt x="5845" y="16343"/>
                  </a:lnTo>
                  <a:lnTo>
                    <a:pt x="5755" y="16725"/>
                  </a:lnTo>
                  <a:lnTo>
                    <a:pt x="5665" y="17130"/>
                  </a:lnTo>
                  <a:lnTo>
                    <a:pt x="5598" y="17512"/>
                  </a:lnTo>
                  <a:lnTo>
                    <a:pt x="5530" y="17917"/>
                  </a:lnTo>
                  <a:lnTo>
                    <a:pt x="5508" y="18344"/>
                  </a:lnTo>
                  <a:lnTo>
                    <a:pt x="5463" y="19153"/>
                  </a:lnTo>
                  <a:lnTo>
                    <a:pt x="5440" y="19985"/>
                  </a:lnTo>
                  <a:lnTo>
                    <a:pt x="5485" y="20816"/>
                  </a:lnTo>
                  <a:lnTo>
                    <a:pt x="5553" y="21603"/>
                  </a:lnTo>
                  <a:lnTo>
                    <a:pt x="5643" y="22367"/>
                  </a:lnTo>
                  <a:lnTo>
                    <a:pt x="5755" y="23064"/>
                  </a:lnTo>
                  <a:lnTo>
                    <a:pt x="5890" y="23716"/>
                  </a:lnTo>
                  <a:lnTo>
                    <a:pt x="6047" y="24278"/>
                  </a:lnTo>
                  <a:lnTo>
                    <a:pt x="6160" y="24705"/>
                  </a:lnTo>
                  <a:lnTo>
                    <a:pt x="6339" y="25155"/>
                  </a:lnTo>
                  <a:lnTo>
                    <a:pt x="6542" y="25604"/>
                  </a:lnTo>
                  <a:lnTo>
                    <a:pt x="6766" y="26077"/>
                  </a:lnTo>
                  <a:lnTo>
                    <a:pt x="7014" y="26571"/>
                  </a:lnTo>
                  <a:lnTo>
                    <a:pt x="7284" y="27043"/>
                  </a:lnTo>
                  <a:lnTo>
                    <a:pt x="7598" y="27538"/>
                  </a:lnTo>
                  <a:lnTo>
                    <a:pt x="7913" y="28032"/>
                  </a:lnTo>
                  <a:lnTo>
                    <a:pt x="8587" y="29044"/>
                  </a:lnTo>
                  <a:lnTo>
                    <a:pt x="9307" y="30033"/>
                  </a:lnTo>
                  <a:lnTo>
                    <a:pt x="10071" y="30999"/>
                  </a:lnTo>
                  <a:lnTo>
                    <a:pt x="10835" y="31921"/>
                  </a:lnTo>
                  <a:lnTo>
                    <a:pt x="11577" y="32820"/>
                  </a:lnTo>
                  <a:lnTo>
                    <a:pt x="12296" y="33630"/>
                  </a:lnTo>
                  <a:lnTo>
                    <a:pt x="12971" y="34349"/>
                  </a:lnTo>
                  <a:lnTo>
                    <a:pt x="13555" y="34978"/>
                  </a:lnTo>
                  <a:lnTo>
                    <a:pt x="14454" y="35900"/>
                  </a:lnTo>
                  <a:lnTo>
                    <a:pt x="14724" y="36147"/>
                  </a:lnTo>
                  <a:lnTo>
                    <a:pt x="14836" y="36237"/>
                  </a:lnTo>
                  <a:lnTo>
                    <a:pt x="14814" y="37226"/>
                  </a:lnTo>
                  <a:lnTo>
                    <a:pt x="14814" y="38193"/>
                  </a:lnTo>
                  <a:lnTo>
                    <a:pt x="14836" y="39182"/>
                  </a:lnTo>
                  <a:lnTo>
                    <a:pt x="14859" y="40148"/>
                  </a:lnTo>
                  <a:lnTo>
                    <a:pt x="14926" y="41497"/>
                  </a:lnTo>
                  <a:lnTo>
                    <a:pt x="15016" y="42846"/>
                  </a:lnTo>
                  <a:lnTo>
                    <a:pt x="15129" y="44195"/>
                  </a:lnTo>
                  <a:lnTo>
                    <a:pt x="15264" y="45543"/>
                  </a:lnTo>
                  <a:lnTo>
                    <a:pt x="15533" y="48241"/>
                  </a:lnTo>
                  <a:lnTo>
                    <a:pt x="15848" y="50916"/>
                  </a:lnTo>
                  <a:lnTo>
                    <a:pt x="15533" y="50511"/>
                  </a:lnTo>
                  <a:lnTo>
                    <a:pt x="15264" y="50084"/>
                  </a:lnTo>
                  <a:lnTo>
                    <a:pt x="15016" y="49635"/>
                  </a:lnTo>
                  <a:lnTo>
                    <a:pt x="14769" y="49185"/>
                  </a:lnTo>
                  <a:lnTo>
                    <a:pt x="14522" y="48735"/>
                  </a:lnTo>
                  <a:lnTo>
                    <a:pt x="14319" y="48263"/>
                  </a:lnTo>
                  <a:lnTo>
                    <a:pt x="13892" y="47297"/>
                  </a:lnTo>
                  <a:lnTo>
                    <a:pt x="13128" y="45364"/>
                  </a:lnTo>
                  <a:lnTo>
                    <a:pt x="12701" y="44397"/>
                  </a:lnTo>
                  <a:lnTo>
                    <a:pt x="12274" y="43453"/>
                  </a:lnTo>
                  <a:lnTo>
                    <a:pt x="11959" y="42868"/>
                  </a:lnTo>
                  <a:lnTo>
                    <a:pt x="11644" y="42306"/>
                  </a:lnTo>
                  <a:lnTo>
                    <a:pt x="11307" y="41744"/>
                  </a:lnTo>
                  <a:lnTo>
                    <a:pt x="10970" y="41182"/>
                  </a:lnTo>
                  <a:lnTo>
                    <a:pt x="10588" y="40643"/>
                  </a:lnTo>
                  <a:lnTo>
                    <a:pt x="10228" y="40103"/>
                  </a:lnTo>
                  <a:lnTo>
                    <a:pt x="9464" y="39047"/>
                  </a:lnTo>
                  <a:lnTo>
                    <a:pt x="8835" y="38260"/>
                  </a:lnTo>
                  <a:lnTo>
                    <a:pt x="8475" y="37788"/>
                  </a:lnTo>
                  <a:lnTo>
                    <a:pt x="8093" y="37316"/>
                  </a:lnTo>
                  <a:lnTo>
                    <a:pt x="7666" y="36822"/>
                  </a:lnTo>
                  <a:lnTo>
                    <a:pt x="7194" y="36327"/>
                  </a:lnTo>
                  <a:lnTo>
                    <a:pt x="6722" y="35855"/>
                  </a:lnTo>
                  <a:lnTo>
                    <a:pt x="6227" y="35428"/>
                  </a:lnTo>
                  <a:lnTo>
                    <a:pt x="5710" y="35023"/>
                  </a:lnTo>
                  <a:lnTo>
                    <a:pt x="5440" y="34843"/>
                  </a:lnTo>
                  <a:lnTo>
                    <a:pt x="5170" y="34686"/>
                  </a:lnTo>
                  <a:lnTo>
                    <a:pt x="4923" y="34529"/>
                  </a:lnTo>
                  <a:lnTo>
                    <a:pt x="4631" y="34394"/>
                  </a:lnTo>
                  <a:lnTo>
                    <a:pt x="4361" y="34281"/>
                  </a:lnTo>
                  <a:lnTo>
                    <a:pt x="4091" y="34214"/>
                  </a:lnTo>
                  <a:lnTo>
                    <a:pt x="3822" y="34147"/>
                  </a:lnTo>
                  <a:lnTo>
                    <a:pt x="3552" y="34102"/>
                  </a:lnTo>
                  <a:lnTo>
                    <a:pt x="3260" y="34079"/>
                  </a:lnTo>
                  <a:lnTo>
                    <a:pt x="2990" y="34102"/>
                  </a:lnTo>
                  <a:lnTo>
                    <a:pt x="2720" y="34147"/>
                  </a:lnTo>
                  <a:lnTo>
                    <a:pt x="2451" y="34236"/>
                  </a:lnTo>
                  <a:lnTo>
                    <a:pt x="2181" y="34326"/>
                  </a:lnTo>
                  <a:lnTo>
                    <a:pt x="1911" y="34484"/>
                  </a:lnTo>
                  <a:lnTo>
                    <a:pt x="1529" y="34731"/>
                  </a:lnTo>
                  <a:lnTo>
                    <a:pt x="1192" y="35001"/>
                  </a:lnTo>
                  <a:lnTo>
                    <a:pt x="899" y="35293"/>
                  </a:lnTo>
                  <a:lnTo>
                    <a:pt x="652" y="35608"/>
                  </a:lnTo>
                  <a:lnTo>
                    <a:pt x="450" y="35945"/>
                  </a:lnTo>
                  <a:lnTo>
                    <a:pt x="293" y="36282"/>
                  </a:lnTo>
                  <a:lnTo>
                    <a:pt x="158" y="36619"/>
                  </a:lnTo>
                  <a:lnTo>
                    <a:pt x="68" y="36979"/>
                  </a:lnTo>
                  <a:lnTo>
                    <a:pt x="23" y="37339"/>
                  </a:lnTo>
                  <a:lnTo>
                    <a:pt x="0" y="37721"/>
                  </a:lnTo>
                  <a:lnTo>
                    <a:pt x="0" y="38103"/>
                  </a:lnTo>
                  <a:lnTo>
                    <a:pt x="45" y="38507"/>
                  </a:lnTo>
                  <a:lnTo>
                    <a:pt x="113" y="38890"/>
                  </a:lnTo>
                  <a:lnTo>
                    <a:pt x="203" y="39294"/>
                  </a:lnTo>
                  <a:lnTo>
                    <a:pt x="315" y="39676"/>
                  </a:lnTo>
                  <a:lnTo>
                    <a:pt x="472" y="40081"/>
                  </a:lnTo>
                  <a:lnTo>
                    <a:pt x="630" y="40486"/>
                  </a:lnTo>
                  <a:lnTo>
                    <a:pt x="787" y="40868"/>
                  </a:lnTo>
                  <a:lnTo>
                    <a:pt x="989" y="41250"/>
                  </a:lnTo>
                  <a:lnTo>
                    <a:pt x="1192" y="41655"/>
                  </a:lnTo>
                  <a:lnTo>
                    <a:pt x="1641" y="42396"/>
                  </a:lnTo>
                  <a:lnTo>
                    <a:pt x="2113" y="43093"/>
                  </a:lnTo>
                  <a:lnTo>
                    <a:pt x="2608" y="43768"/>
                  </a:lnTo>
                  <a:lnTo>
                    <a:pt x="3102" y="44375"/>
                  </a:lnTo>
                  <a:lnTo>
                    <a:pt x="3597" y="44914"/>
                  </a:lnTo>
                  <a:lnTo>
                    <a:pt x="4069" y="45364"/>
                  </a:lnTo>
                  <a:lnTo>
                    <a:pt x="4743" y="45993"/>
                  </a:lnTo>
                  <a:lnTo>
                    <a:pt x="5463" y="46577"/>
                  </a:lnTo>
                  <a:lnTo>
                    <a:pt x="6182" y="47184"/>
                  </a:lnTo>
                  <a:lnTo>
                    <a:pt x="6901" y="47769"/>
                  </a:lnTo>
                  <a:lnTo>
                    <a:pt x="8363" y="48915"/>
                  </a:lnTo>
                  <a:lnTo>
                    <a:pt x="9824" y="50062"/>
                  </a:lnTo>
                  <a:lnTo>
                    <a:pt x="10498" y="50624"/>
                  </a:lnTo>
                  <a:lnTo>
                    <a:pt x="11217" y="51163"/>
                  </a:lnTo>
                  <a:lnTo>
                    <a:pt x="11982" y="51725"/>
                  </a:lnTo>
                  <a:lnTo>
                    <a:pt x="12364" y="51972"/>
                  </a:lnTo>
                  <a:lnTo>
                    <a:pt x="12746" y="52220"/>
                  </a:lnTo>
                  <a:lnTo>
                    <a:pt x="13151" y="52445"/>
                  </a:lnTo>
                  <a:lnTo>
                    <a:pt x="13555" y="52647"/>
                  </a:lnTo>
                  <a:lnTo>
                    <a:pt x="13960" y="52849"/>
                  </a:lnTo>
                  <a:lnTo>
                    <a:pt x="14387" y="53006"/>
                  </a:lnTo>
                  <a:lnTo>
                    <a:pt x="14814" y="53141"/>
                  </a:lnTo>
                  <a:lnTo>
                    <a:pt x="15241" y="53254"/>
                  </a:lnTo>
                  <a:lnTo>
                    <a:pt x="15691" y="53344"/>
                  </a:lnTo>
                  <a:lnTo>
                    <a:pt x="16140" y="53389"/>
                  </a:lnTo>
                  <a:lnTo>
                    <a:pt x="16477" y="56243"/>
                  </a:lnTo>
                  <a:lnTo>
                    <a:pt x="16770" y="59098"/>
                  </a:lnTo>
                  <a:lnTo>
                    <a:pt x="16905" y="60492"/>
                  </a:lnTo>
                  <a:lnTo>
                    <a:pt x="17039" y="61931"/>
                  </a:lnTo>
                  <a:lnTo>
                    <a:pt x="17129" y="63392"/>
                  </a:lnTo>
                  <a:lnTo>
                    <a:pt x="17219" y="64853"/>
                  </a:lnTo>
                  <a:lnTo>
                    <a:pt x="16747" y="64044"/>
                  </a:lnTo>
                  <a:lnTo>
                    <a:pt x="16320" y="63234"/>
                  </a:lnTo>
                  <a:lnTo>
                    <a:pt x="15893" y="62380"/>
                  </a:lnTo>
                  <a:lnTo>
                    <a:pt x="15488" y="61504"/>
                  </a:lnTo>
                  <a:lnTo>
                    <a:pt x="15084" y="60649"/>
                  </a:lnTo>
                  <a:lnTo>
                    <a:pt x="14657" y="59818"/>
                  </a:lnTo>
                  <a:lnTo>
                    <a:pt x="14230" y="59008"/>
                  </a:lnTo>
                  <a:lnTo>
                    <a:pt x="14005" y="58604"/>
                  </a:lnTo>
                  <a:lnTo>
                    <a:pt x="13757" y="58222"/>
                  </a:lnTo>
                  <a:lnTo>
                    <a:pt x="13128" y="57255"/>
                  </a:lnTo>
                  <a:lnTo>
                    <a:pt x="12454" y="56333"/>
                  </a:lnTo>
                  <a:lnTo>
                    <a:pt x="11734" y="55412"/>
                  </a:lnTo>
                  <a:lnTo>
                    <a:pt x="10993" y="54513"/>
                  </a:lnTo>
                  <a:lnTo>
                    <a:pt x="10386" y="53816"/>
                  </a:lnTo>
                  <a:lnTo>
                    <a:pt x="10048" y="53434"/>
                  </a:lnTo>
                  <a:lnTo>
                    <a:pt x="9666" y="53051"/>
                  </a:lnTo>
                  <a:lnTo>
                    <a:pt x="9262" y="52669"/>
                  </a:lnTo>
                  <a:lnTo>
                    <a:pt x="8857" y="52287"/>
                  </a:lnTo>
                  <a:lnTo>
                    <a:pt x="8407" y="51927"/>
                  </a:lnTo>
                  <a:lnTo>
                    <a:pt x="7958" y="51590"/>
                  </a:lnTo>
                  <a:lnTo>
                    <a:pt x="7508" y="51298"/>
                  </a:lnTo>
                  <a:lnTo>
                    <a:pt x="7036" y="51051"/>
                  </a:lnTo>
                  <a:lnTo>
                    <a:pt x="6789" y="50938"/>
                  </a:lnTo>
                  <a:lnTo>
                    <a:pt x="6542" y="50848"/>
                  </a:lnTo>
                  <a:lnTo>
                    <a:pt x="6294" y="50781"/>
                  </a:lnTo>
                  <a:lnTo>
                    <a:pt x="6047" y="50736"/>
                  </a:lnTo>
                  <a:lnTo>
                    <a:pt x="5822" y="50691"/>
                  </a:lnTo>
                  <a:lnTo>
                    <a:pt x="5575" y="50669"/>
                  </a:lnTo>
                  <a:lnTo>
                    <a:pt x="5328" y="50669"/>
                  </a:lnTo>
                  <a:lnTo>
                    <a:pt x="5081" y="50691"/>
                  </a:lnTo>
                  <a:lnTo>
                    <a:pt x="4833" y="50736"/>
                  </a:lnTo>
                  <a:lnTo>
                    <a:pt x="4586" y="50804"/>
                  </a:lnTo>
                  <a:lnTo>
                    <a:pt x="4361" y="50916"/>
                  </a:lnTo>
                  <a:lnTo>
                    <a:pt x="4114" y="51028"/>
                  </a:lnTo>
                  <a:lnTo>
                    <a:pt x="3799" y="51231"/>
                  </a:lnTo>
                  <a:lnTo>
                    <a:pt x="3507" y="51433"/>
                  </a:lnTo>
                  <a:lnTo>
                    <a:pt x="3260" y="51635"/>
                  </a:lnTo>
                  <a:lnTo>
                    <a:pt x="3035" y="51860"/>
                  </a:lnTo>
                  <a:lnTo>
                    <a:pt x="2855" y="52085"/>
                  </a:lnTo>
                  <a:lnTo>
                    <a:pt x="2698" y="52310"/>
                  </a:lnTo>
                  <a:lnTo>
                    <a:pt x="2585" y="52557"/>
                  </a:lnTo>
                  <a:lnTo>
                    <a:pt x="2473" y="52804"/>
                  </a:lnTo>
                  <a:lnTo>
                    <a:pt x="2406" y="53051"/>
                  </a:lnTo>
                  <a:lnTo>
                    <a:pt x="2383" y="53321"/>
                  </a:lnTo>
                  <a:lnTo>
                    <a:pt x="2361" y="53591"/>
                  </a:lnTo>
                  <a:lnTo>
                    <a:pt x="2383" y="53861"/>
                  </a:lnTo>
                  <a:lnTo>
                    <a:pt x="2406" y="54130"/>
                  </a:lnTo>
                  <a:lnTo>
                    <a:pt x="2473" y="54423"/>
                  </a:lnTo>
                  <a:lnTo>
                    <a:pt x="2563" y="54692"/>
                  </a:lnTo>
                  <a:lnTo>
                    <a:pt x="2653" y="54985"/>
                  </a:lnTo>
                  <a:lnTo>
                    <a:pt x="2788" y="55277"/>
                  </a:lnTo>
                  <a:lnTo>
                    <a:pt x="2923" y="55592"/>
                  </a:lnTo>
                  <a:lnTo>
                    <a:pt x="3102" y="55884"/>
                  </a:lnTo>
                  <a:lnTo>
                    <a:pt x="3282" y="56176"/>
                  </a:lnTo>
                  <a:lnTo>
                    <a:pt x="3709" y="56805"/>
                  </a:lnTo>
                  <a:lnTo>
                    <a:pt x="4204" y="57412"/>
                  </a:lnTo>
                  <a:lnTo>
                    <a:pt x="4743" y="58042"/>
                  </a:lnTo>
                  <a:lnTo>
                    <a:pt x="5350" y="58671"/>
                  </a:lnTo>
                  <a:lnTo>
                    <a:pt x="6002" y="59278"/>
                  </a:lnTo>
                  <a:lnTo>
                    <a:pt x="6677" y="59908"/>
                  </a:lnTo>
                  <a:lnTo>
                    <a:pt x="7396" y="60514"/>
                  </a:lnTo>
                  <a:lnTo>
                    <a:pt x="8138" y="61121"/>
                  </a:lnTo>
                  <a:lnTo>
                    <a:pt x="8880" y="61706"/>
                  </a:lnTo>
                  <a:lnTo>
                    <a:pt x="9666" y="62290"/>
                  </a:lnTo>
                  <a:lnTo>
                    <a:pt x="10431" y="62852"/>
                  </a:lnTo>
                  <a:lnTo>
                    <a:pt x="11195" y="63392"/>
                  </a:lnTo>
                  <a:lnTo>
                    <a:pt x="12701" y="64403"/>
                  </a:lnTo>
                  <a:lnTo>
                    <a:pt x="14140" y="65303"/>
                  </a:lnTo>
                  <a:lnTo>
                    <a:pt x="15398" y="66044"/>
                  </a:lnTo>
                  <a:lnTo>
                    <a:pt x="16477" y="66651"/>
                  </a:lnTo>
                  <a:lnTo>
                    <a:pt x="17309" y="67078"/>
                  </a:lnTo>
                  <a:lnTo>
                    <a:pt x="17332" y="68832"/>
                  </a:lnTo>
                  <a:lnTo>
                    <a:pt x="17309" y="70608"/>
                  </a:lnTo>
                  <a:lnTo>
                    <a:pt x="17242" y="72361"/>
                  </a:lnTo>
                  <a:lnTo>
                    <a:pt x="17174" y="73238"/>
                  </a:lnTo>
                  <a:lnTo>
                    <a:pt x="17107" y="74114"/>
                  </a:lnTo>
                  <a:lnTo>
                    <a:pt x="17039" y="74969"/>
                  </a:lnTo>
                  <a:lnTo>
                    <a:pt x="16927" y="75823"/>
                  </a:lnTo>
                  <a:lnTo>
                    <a:pt x="16815" y="76677"/>
                  </a:lnTo>
                  <a:lnTo>
                    <a:pt x="16702" y="77531"/>
                  </a:lnTo>
                  <a:lnTo>
                    <a:pt x="16545" y="78363"/>
                  </a:lnTo>
                  <a:lnTo>
                    <a:pt x="16388" y="79195"/>
                  </a:lnTo>
                  <a:lnTo>
                    <a:pt x="16208" y="80004"/>
                  </a:lnTo>
                  <a:lnTo>
                    <a:pt x="16005" y="80813"/>
                  </a:lnTo>
                  <a:lnTo>
                    <a:pt x="15983" y="80970"/>
                  </a:lnTo>
                  <a:lnTo>
                    <a:pt x="15983" y="81083"/>
                  </a:lnTo>
                  <a:lnTo>
                    <a:pt x="16028" y="81218"/>
                  </a:lnTo>
                  <a:lnTo>
                    <a:pt x="16073" y="81330"/>
                  </a:lnTo>
                  <a:lnTo>
                    <a:pt x="16140" y="81420"/>
                  </a:lnTo>
                  <a:lnTo>
                    <a:pt x="16230" y="81487"/>
                  </a:lnTo>
                  <a:lnTo>
                    <a:pt x="16343" y="81555"/>
                  </a:lnTo>
                  <a:lnTo>
                    <a:pt x="16432" y="81622"/>
                  </a:lnTo>
                  <a:lnTo>
                    <a:pt x="16545" y="81645"/>
                  </a:lnTo>
                  <a:lnTo>
                    <a:pt x="16657" y="81667"/>
                  </a:lnTo>
                  <a:lnTo>
                    <a:pt x="16770" y="81645"/>
                  </a:lnTo>
                  <a:lnTo>
                    <a:pt x="16882" y="81622"/>
                  </a:lnTo>
                  <a:lnTo>
                    <a:pt x="16972" y="81577"/>
                  </a:lnTo>
                  <a:lnTo>
                    <a:pt x="17062" y="81487"/>
                  </a:lnTo>
                  <a:lnTo>
                    <a:pt x="17129" y="81398"/>
                  </a:lnTo>
                  <a:lnTo>
                    <a:pt x="17174" y="81263"/>
                  </a:lnTo>
                  <a:lnTo>
                    <a:pt x="17377" y="80408"/>
                  </a:lnTo>
                  <a:lnTo>
                    <a:pt x="17556" y="79577"/>
                  </a:lnTo>
                  <a:lnTo>
                    <a:pt x="17736" y="78723"/>
                  </a:lnTo>
                  <a:lnTo>
                    <a:pt x="17894" y="77891"/>
                  </a:lnTo>
                  <a:lnTo>
                    <a:pt x="18028" y="77037"/>
                  </a:lnTo>
                  <a:lnTo>
                    <a:pt x="18141" y="76182"/>
                  </a:lnTo>
                  <a:lnTo>
                    <a:pt x="18253" y="75328"/>
                  </a:lnTo>
                  <a:lnTo>
                    <a:pt x="18343" y="74474"/>
                  </a:lnTo>
                  <a:lnTo>
                    <a:pt x="18411" y="73597"/>
                  </a:lnTo>
                  <a:lnTo>
                    <a:pt x="18456" y="72743"/>
                  </a:lnTo>
                  <a:lnTo>
                    <a:pt x="18545" y="71012"/>
                  </a:lnTo>
                  <a:lnTo>
                    <a:pt x="18568" y="69259"/>
                  </a:lnTo>
                  <a:lnTo>
                    <a:pt x="18545" y="67528"/>
                  </a:lnTo>
                  <a:lnTo>
                    <a:pt x="19535" y="66921"/>
                  </a:lnTo>
                  <a:lnTo>
                    <a:pt x="20479" y="66314"/>
                  </a:lnTo>
                  <a:lnTo>
                    <a:pt x="21355" y="65730"/>
                  </a:lnTo>
                  <a:lnTo>
                    <a:pt x="22165" y="65123"/>
                  </a:lnTo>
                  <a:lnTo>
                    <a:pt x="22951" y="64516"/>
                  </a:lnTo>
                  <a:lnTo>
                    <a:pt x="23671" y="63886"/>
                  </a:lnTo>
                  <a:lnTo>
                    <a:pt x="24368" y="63257"/>
                  </a:lnTo>
                  <a:lnTo>
                    <a:pt x="25042" y="62628"/>
                  </a:lnTo>
                  <a:lnTo>
                    <a:pt x="25671" y="61976"/>
                  </a:lnTo>
                  <a:lnTo>
                    <a:pt x="26256" y="61301"/>
                  </a:lnTo>
                  <a:lnTo>
                    <a:pt x="26840" y="60627"/>
                  </a:lnTo>
                  <a:lnTo>
                    <a:pt x="27402" y="59930"/>
                  </a:lnTo>
                  <a:lnTo>
                    <a:pt x="27942" y="59233"/>
                  </a:lnTo>
                  <a:lnTo>
                    <a:pt x="28481" y="58491"/>
                  </a:lnTo>
                  <a:lnTo>
                    <a:pt x="28998" y="57750"/>
                  </a:lnTo>
                  <a:lnTo>
                    <a:pt x="29515" y="56963"/>
                  </a:lnTo>
                  <a:lnTo>
                    <a:pt x="30122" y="56041"/>
                  </a:lnTo>
                  <a:lnTo>
                    <a:pt x="30437" y="55524"/>
                  </a:lnTo>
                  <a:lnTo>
                    <a:pt x="30729" y="54985"/>
                  </a:lnTo>
                  <a:lnTo>
                    <a:pt x="31044" y="54423"/>
                  </a:lnTo>
                  <a:lnTo>
                    <a:pt x="31314" y="53861"/>
                  </a:lnTo>
                  <a:lnTo>
                    <a:pt x="31583" y="53254"/>
                  </a:lnTo>
                  <a:lnTo>
                    <a:pt x="31808" y="52647"/>
                  </a:lnTo>
                  <a:lnTo>
                    <a:pt x="31988" y="52040"/>
                  </a:lnTo>
                  <a:lnTo>
                    <a:pt x="32055" y="51748"/>
                  </a:lnTo>
                  <a:lnTo>
                    <a:pt x="32100" y="51455"/>
                  </a:lnTo>
                  <a:lnTo>
                    <a:pt x="32145" y="51141"/>
                  </a:lnTo>
                  <a:lnTo>
                    <a:pt x="32168" y="50848"/>
                  </a:lnTo>
                  <a:lnTo>
                    <a:pt x="32168" y="50556"/>
                  </a:lnTo>
                  <a:lnTo>
                    <a:pt x="32168" y="50264"/>
                  </a:lnTo>
                  <a:lnTo>
                    <a:pt x="32123" y="49972"/>
                  </a:lnTo>
                  <a:lnTo>
                    <a:pt x="32078" y="49680"/>
                  </a:lnTo>
                  <a:lnTo>
                    <a:pt x="32010" y="49410"/>
                  </a:lnTo>
                  <a:lnTo>
                    <a:pt x="31898" y="49140"/>
                  </a:lnTo>
                  <a:lnTo>
                    <a:pt x="31786" y="48870"/>
                  </a:lnTo>
                  <a:lnTo>
                    <a:pt x="31651" y="48623"/>
                  </a:lnTo>
                  <a:lnTo>
                    <a:pt x="31471" y="48376"/>
                  </a:lnTo>
                  <a:lnTo>
                    <a:pt x="31269" y="48129"/>
                  </a:lnTo>
                  <a:lnTo>
                    <a:pt x="31066" y="47904"/>
                  </a:lnTo>
                  <a:lnTo>
                    <a:pt x="30864" y="47724"/>
                  </a:lnTo>
                  <a:lnTo>
                    <a:pt x="30662" y="47567"/>
                  </a:lnTo>
                  <a:lnTo>
                    <a:pt x="30459" y="47432"/>
                  </a:lnTo>
                  <a:lnTo>
                    <a:pt x="30257" y="47342"/>
                  </a:lnTo>
                  <a:lnTo>
                    <a:pt x="30055" y="47252"/>
                  </a:lnTo>
                  <a:lnTo>
                    <a:pt x="29852" y="47207"/>
                  </a:lnTo>
                  <a:lnTo>
                    <a:pt x="29650" y="47184"/>
                  </a:lnTo>
                  <a:lnTo>
                    <a:pt x="29448" y="47162"/>
                  </a:lnTo>
                  <a:lnTo>
                    <a:pt x="29246" y="47184"/>
                  </a:lnTo>
                  <a:lnTo>
                    <a:pt x="29043" y="47207"/>
                  </a:lnTo>
                  <a:lnTo>
                    <a:pt x="28863" y="47274"/>
                  </a:lnTo>
                  <a:lnTo>
                    <a:pt x="28661" y="47342"/>
                  </a:lnTo>
                  <a:lnTo>
                    <a:pt x="28481" y="47432"/>
                  </a:lnTo>
                  <a:lnTo>
                    <a:pt x="28301" y="47522"/>
                  </a:lnTo>
                  <a:lnTo>
                    <a:pt x="28122" y="47634"/>
                  </a:lnTo>
                  <a:lnTo>
                    <a:pt x="27762" y="47904"/>
                  </a:lnTo>
                  <a:lnTo>
                    <a:pt x="27425" y="48218"/>
                  </a:lnTo>
                  <a:lnTo>
                    <a:pt x="27088" y="48556"/>
                  </a:lnTo>
                  <a:lnTo>
                    <a:pt x="26795" y="48938"/>
                  </a:lnTo>
                  <a:lnTo>
                    <a:pt x="26503" y="49320"/>
                  </a:lnTo>
                  <a:lnTo>
                    <a:pt x="26256" y="49725"/>
                  </a:lnTo>
                  <a:lnTo>
                    <a:pt x="26009" y="50107"/>
                  </a:lnTo>
                  <a:lnTo>
                    <a:pt x="25806" y="50489"/>
                  </a:lnTo>
                  <a:lnTo>
                    <a:pt x="25312" y="51433"/>
                  </a:lnTo>
                  <a:lnTo>
                    <a:pt x="24840" y="52377"/>
                  </a:lnTo>
                  <a:lnTo>
                    <a:pt x="24390" y="53344"/>
                  </a:lnTo>
                  <a:lnTo>
                    <a:pt x="23963" y="54288"/>
                  </a:lnTo>
                  <a:lnTo>
                    <a:pt x="23131" y="56221"/>
                  </a:lnTo>
                  <a:lnTo>
                    <a:pt x="22299" y="58154"/>
                  </a:lnTo>
                  <a:lnTo>
                    <a:pt x="21445" y="60087"/>
                  </a:lnTo>
                  <a:lnTo>
                    <a:pt x="20996" y="61032"/>
                  </a:lnTo>
                  <a:lnTo>
                    <a:pt x="20546" y="61998"/>
                  </a:lnTo>
                  <a:lnTo>
                    <a:pt x="20074" y="62920"/>
                  </a:lnTo>
                  <a:lnTo>
                    <a:pt x="19557" y="63864"/>
                  </a:lnTo>
                  <a:lnTo>
                    <a:pt x="19040" y="64786"/>
                  </a:lnTo>
                  <a:lnTo>
                    <a:pt x="18478" y="65685"/>
                  </a:lnTo>
                  <a:lnTo>
                    <a:pt x="18411" y="64224"/>
                  </a:lnTo>
                  <a:lnTo>
                    <a:pt x="18298" y="62740"/>
                  </a:lnTo>
                  <a:lnTo>
                    <a:pt x="18186" y="61279"/>
                  </a:lnTo>
                  <a:lnTo>
                    <a:pt x="18051" y="59795"/>
                  </a:lnTo>
                  <a:lnTo>
                    <a:pt x="17759" y="56850"/>
                  </a:lnTo>
                  <a:lnTo>
                    <a:pt x="17422" y="53883"/>
                  </a:lnTo>
                  <a:lnTo>
                    <a:pt x="17556" y="53816"/>
                  </a:lnTo>
                  <a:lnTo>
                    <a:pt x="17804" y="53636"/>
                  </a:lnTo>
                  <a:lnTo>
                    <a:pt x="18568" y="52984"/>
                  </a:lnTo>
                  <a:lnTo>
                    <a:pt x="19602" y="52062"/>
                  </a:lnTo>
                  <a:lnTo>
                    <a:pt x="20793" y="50961"/>
                  </a:lnTo>
                  <a:lnTo>
                    <a:pt x="21985" y="49792"/>
                  </a:lnTo>
                  <a:lnTo>
                    <a:pt x="23109" y="48690"/>
                  </a:lnTo>
                  <a:lnTo>
                    <a:pt x="24030" y="47746"/>
                  </a:lnTo>
                  <a:lnTo>
                    <a:pt x="24368" y="47364"/>
                  </a:lnTo>
                  <a:lnTo>
                    <a:pt x="24615" y="47050"/>
                  </a:lnTo>
                  <a:lnTo>
                    <a:pt x="24840" y="46735"/>
                  </a:lnTo>
                  <a:lnTo>
                    <a:pt x="25087" y="46375"/>
                  </a:lnTo>
                  <a:lnTo>
                    <a:pt x="25312" y="45993"/>
                  </a:lnTo>
                  <a:lnTo>
                    <a:pt x="25559" y="45566"/>
                  </a:lnTo>
                  <a:lnTo>
                    <a:pt x="26031" y="44667"/>
                  </a:lnTo>
                  <a:lnTo>
                    <a:pt x="26481" y="43678"/>
                  </a:lnTo>
                  <a:lnTo>
                    <a:pt x="26908" y="42621"/>
                  </a:lnTo>
                  <a:lnTo>
                    <a:pt x="27290" y="41542"/>
                  </a:lnTo>
                  <a:lnTo>
                    <a:pt x="27627" y="40441"/>
                  </a:lnTo>
                  <a:lnTo>
                    <a:pt x="27919" y="39384"/>
                  </a:lnTo>
                  <a:lnTo>
                    <a:pt x="28054" y="38845"/>
                  </a:lnTo>
                  <a:lnTo>
                    <a:pt x="28167" y="38328"/>
                  </a:lnTo>
                  <a:lnTo>
                    <a:pt x="28234" y="37833"/>
                  </a:lnTo>
                  <a:lnTo>
                    <a:pt x="28301" y="37361"/>
                  </a:lnTo>
                  <a:lnTo>
                    <a:pt x="28346" y="36911"/>
                  </a:lnTo>
                  <a:lnTo>
                    <a:pt x="28391" y="36484"/>
                  </a:lnTo>
                  <a:lnTo>
                    <a:pt x="28391" y="36080"/>
                  </a:lnTo>
                  <a:lnTo>
                    <a:pt x="28346" y="35698"/>
                  </a:lnTo>
                  <a:lnTo>
                    <a:pt x="28301" y="35360"/>
                  </a:lnTo>
                  <a:lnTo>
                    <a:pt x="28234" y="35046"/>
                  </a:lnTo>
                  <a:lnTo>
                    <a:pt x="28122" y="34798"/>
                  </a:lnTo>
                  <a:lnTo>
                    <a:pt x="27987" y="34574"/>
                  </a:lnTo>
                  <a:lnTo>
                    <a:pt x="27919" y="34484"/>
                  </a:lnTo>
                  <a:lnTo>
                    <a:pt x="27829" y="34394"/>
                  </a:lnTo>
                  <a:lnTo>
                    <a:pt x="27739" y="34326"/>
                  </a:lnTo>
                  <a:lnTo>
                    <a:pt x="27627" y="34281"/>
                  </a:lnTo>
                  <a:lnTo>
                    <a:pt x="27515" y="34236"/>
                  </a:lnTo>
                  <a:lnTo>
                    <a:pt x="27402" y="34191"/>
                  </a:lnTo>
                  <a:lnTo>
                    <a:pt x="27267" y="34169"/>
                  </a:lnTo>
                  <a:lnTo>
                    <a:pt x="27132" y="34169"/>
                  </a:lnTo>
                  <a:lnTo>
                    <a:pt x="26840" y="34191"/>
                  </a:lnTo>
                  <a:lnTo>
                    <a:pt x="26571" y="34214"/>
                  </a:lnTo>
                  <a:lnTo>
                    <a:pt x="26301" y="34259"/>
                  </a:lnTo>
                  <a:lnTo>
                    <a:pt x="26031" y="34326"/>
                  </a:lnTo>
                  <a:lnTo>
                    <a:pt x="25784" y="34394"/>
                  </a:lnTo>
                  <a:lnTo>
                    <a:pt x="25536" y="34484"/>
                  </a:lnTo>
                  <a:lnTo>
                    <a:pt x="25064" y="34686"/>
                  </a:lnTo>
                  <a:lnTo>
                    <a:pt x="24615" y="34933"/>
                  </a:lnTo>
                  <a:lnTo>
                    <a:pt x="24188" y="35226"/>
                  </a:lnTo>
                  <a:lnTo>
                    <a:pt x="23783" y="35540"/>
                  </a:lnTo>
                  <a:lnTo>
                    <a:pt x="23401" y="35900"/>
                  </a:lnTo>
                  <a:lnTo>
                    <a:pt x="23041" y="36305"/>
                  </a:lnTo>
                  <a:lnTo>
                    <a:pt x="22704" y="36709"/>
                  </a:lnTo>
                  <a:lnTo>
                    <a:pt x="22389" y="37159"/>
                  </a:lnTo>
                  <a:lnTo>
                    <a:pt x="22075" y="37608"/>
                  </a:lnTo>
                  <a:lnTo>
                    <a:pt x="21782" y="38103"/>
                  </a:lnTo>
                  <a:lnTo>
                    <a:pt x="21513" y="38597"/>
                  </a:lnTo>
                  <a:lnTo>
                    <a:pt x="21265" y="39092"/>
                  </a:lnTo>
                  <a:lnTo>
                    <a:pt x="21018" y="39586"/>
                  </a:lnTo>
                  <a:lnTo>
                    <a:pt x="20748" y="40238"/>
                  </a:lnTo>
                  <a:lnTo>
                    <a:pt x="20479" y="40890"/>
                  </a:lnTo>
                  <a:lnTo>
                    <a:pt x="20231" y="41542"/>
                  </a:lnTo>
                  <a:lnTo>
                    <a:pt x="19984" y="42172"/>
                  </a:lnTo>
                  <a:lnTo>
                    <a:pt x="19535" y="43475"/>
                  </a:lnTo>
                  <a:lnTo>
                    <a:pt x="19107" y="44779"/>
                  </a:lnTo>
                  <a:lnTo>
                    <a:pt x="18658" y="46060"/>
                  </a:lnTo>
                  <a:lnTo>
                    <a:pt x="18411" y="46712"/>
                  </a:lnTo>
                  <a:lnTo>
                    <a:pt x="18163" y="47342"/>
                  </a:lnTo>
                  <a:lnTo>
                    <a:pt x="17894" y="47971"/>
                  </a:lnTo>
                  <a:lnTo>
                    <a:pt x="17624" y="48578"/>
                  </a:lnTo>
                  <a:lnTo>
                    <a:pt x="17309" y="49208"/>
                  </a:lnTo>
                  <a:lnTo>
                    <a:pt x="16972" y="49814"/>
                  </a:lnTo>
                  <a:lnTo>
                    <a:pt x="16792" y="48039"/>
                  </a:lnTo>
                  <a:lnTo>
                    <a:pt x="16612" y="46263"/>
                  </a:lnTo>
                  <a:lnTo>
                    <a:pt x="16455" y="44487"/>
                  </a:lnTo>
                  <a:lnTo>
                    <a:pt x="16320" y="42734"/>
                  </a:lnTo>
                  <a:lnTo>
                    <a:pt x="16230" y="40958"/>
                  </a:lnTo>
                  <a:lnTo>
                    <a:pt x="16163" y="39204"/>
                  </a:lnTo>
                  <a:lnTo>
                    <a:pt x="16140" y="37473"/>
                  </a:lnTo>
                  <a:lnTo>
                    <a:pt x="16140" y="35743"/>
                  </a:lnTo>
                  <a:lnTo>
                    <a:pt x="17062" y="35540"/>
                  </a:lnTo>
                  <a:lnTo>
                    <a:pt x="17961" y="35293"/>
                  </a:lnTo>
                  <a:lnTo>
                    <a:pt x="18860" y="35046"/>
                  </a:lnTo>
                  <a:lnTo>
                    <a:pt x="19759" y="34753"/>
                  </a:lnTo>
                  <a:lnTo>
                    <a:pt x="20659" y="34439"/>
                  </a:lnTo>
                  <a:lnTo>
                    <a:pt x="21535" y="34102"/>
                  </a:lnTo>
                  <a:lnTo>
                    <a:pt x="22389" y="33719"/>
                  </a:lnTo>
                  <a:lnTo>
                    <a:pt x="23244" y="33315"/>
                  </a:lnTo>
                  <a:lnTo>
                    <a:pt x="24075" y="32865"/>
                  </a:lnTo>
                  <a:lnTo>
                    <a:pt x="24907" y="32393"/>
                  </a:lnTo>
                  <a:lnTo>
                    <a:pt x="25694" y="31876"/>
                  </a:lnTo>
                  <a:lnTo>
                    <a:pt x="26458" y="31337"/>
                  </a:lnTo>
                  <a:lnTo>
                    <a:pt x="27200" y="30775"/>
                  </a:lnTo>
                  <a:lnTo>
                    <a:pt x="27919" y="30168"/>
                  </a:lnTo>
                  <a:lnTo>
                    <a:pt x="28594" y="29516"/>
                  </a:lnTo>
                  <a:lnTo>
                    <a:pt x="29246" y="28841"/>
                  </a:lnTo>
                  <a:lnTo>
                    <a:pt x="29875" y="28100"/>
                  </a:lnTo>
                  <a:lnTo>
                    <a:pt x="30212" y="27673"/>
                  </a:lnTo>
                  <a:lnTo>
                    <a:pt x="30572" y="27223"/>
                  </a:lnTo>
                  <a:lnTo>
                    <a:pt x="30909" y="26751"/>
                  </a:lnTo>
                  <a:lnTo>
                    <a:pt x="31224" y="26234"/>
                  </a:lnTo>
                  <a:lnTo>
                    <a:pt x="31538" y="25717"/>
                  </a:lnTo>
                  <a:lnTo>
                    <a:pt x="31808" y="25200"/>
                  </a:lnTo>
                  <a:lnTo>
                    <a:pt x="32033" y="24660"/>
                  </a:lnTo>
                  <a:lnTo>
                    <a:pt x="32123" y="24391"/>
                  </a:lnTo>
                  <a:lnTo>
                    <a:pt x="32190" y="24121"/>
                  </a:lnTo>
                  <a:lnTo>
                    <a:pt x="32258" y="23851"/>
                  </a:lnTo>
                  <a:lnTo>
                    <a:pt x="32303" y="23581"/>
                  </a:lnTo>
                  <a:lnTo>
                    <a:pt x="32325" y="23312"/>
                  </a:lnTo>
                  <a:lnTo>
                    <a:pt x="32348" y="23042"/>
                  </a:lnTo>
                  <a:lnTo>
                    <a:pt x="32325" y="22795"/>
                  </a:lnTo>
                  <a:lnTo>
                    <a:pt x="32303" y="22525"/>
                  </a:lnTo>
                  <a:lnTo>
                    <a:pt x="32258" y="22278"/>
                  </a:lnTo>
                  <a:lnTo>
                    <a:pt x="32168" y="22030"/>
                  </a:lnTo>
                  <a:lnTo>
                    <a:pt x="32078" y="21783"/>
                  </a:lnTo>
                  <a:lnTo>
                    <a:pt x="31943" y="21558"/>
                  </a:lnTo>
                  <a:lnTo>
                    <a:pt x="31786" y="21333"/>
                  </a:lnTo>
                  <a:lnTo>
                    <a:pt x="31606" y="21109"/>
                  </a:lnTo>
                  <a:lnTo>
                    <a:pt x="31381" y="20884"/>
                  </a:lnTo>
                  <a:lnTo>
                    <a:pt x="31156" y="20682"/>
                  </a:lnTo>
                  <a:lnTo>
                    <a:pt x="30931" y="20524"/>
                  </a:lnTo>
                  <a:lnTo>
                    <a:pt x="30684" y="20389"/>
                  </a:lnTo>
                  <a:lnTo>
                    <a:pt x="30437" y="20277"/>
                  </a:lnTo>
                  <a:lnTo>
                    <a:pt x="30190" y="20187"/>
                  </a:lnTo>
                  <a:lnTo>
                    <a:pt x="29942" y="20120"/>
                  </a:lnTo>
                  <a:lnTo>
                    <a:pt x="29695" y="20097"/>
                  </a:lnTo>
                  <a:lnTo>
                    <a:pt x="29425" y="20075"/>
                  </a:lnTo>
                  <a:lnTo>
                    <a:pt x="29178" y="20075"/>
                  </a:lnTo>
                  <a:lnTo>
                    <a:pt x="28908" y="20120"/>
                  </a:lnTo>
                  <a:lnTo>
                    <a:pt x="28661" y="20165"/>
                  </a:lnTo>
                  <a:lnTo>
                    <a:pt x="28391" y="20209"/>
                  </a:lnTo>
                  <a:lnTo>
                    <a:pt x="28122" y="20299"/>
                  </a:lnTo>
                  <a:lnTo>
                    <a:pt x="27874" y="20389"/>
                  </a:lnTo>
                  <a:lnTo>
                    <a:pt x="27605" y="20502"/>
                  </a:lnTo>
                  <a:lnTo>
                    <a:pt x="27088" y="20749"/>
                  </a:lnTo>
                  <a:lnTo>
                    <a:pt x="26593" y="21041"/>
                  </a:lnTo>
                  <a:lnTo>
                    <a:pt x="26121" y="21356"/>
                  </a:lnTo>
                  <a:lnTo>
                    <a:pt x="25649" y="21716"/>
                  </a:lnTo>
                  <a:lnTo>
                    <a:pt x="25222" y="22075"/>
                  </a:lnTo>
                  <a:lnTo>
                    <a:pt x="24817" y="22435"/>
                  </a:lnTo>
                  <a:lnTo>
                    <a:pt x="24435" y="22817"/>
                  </a:lnTo>
                  <a:lnTo>
                    <a:pt x="24098" y="23154"/>
                  </a:lnTo>
                  <a:lnTo>
                    <a:pt x="23828" y="23446"/>
                  </a:lnTo>
                  <a:lnTo>
                    <a:pt x="23581" y="23761"/>
                  </a:lnTo>
                  <a:lnTo>
                    <a:pt x="23334" y="24098"/>
                  </a:lnTo>
                  <a:lnTo>
                    <a:pt x="23086" y="24436"/>
                  </a:lnTo>
                  <a:lnTo>
                    <a:pt x="22614" y="25155"/>
                  </a:lnTo>
                  <a:lnTo>
                    <a:pt x="22165" y="25919"/>
                  </a:lnTo>
                  <a:lnTo>
                    <a:pt x="21738" y="26683"/>
                  </a:lnTo>
                  <a:lnTo>
                    <a:pt x="21310" y="27493"/>
                  </a:lnTo>
                  <a:lnTo>
                    <a:pt x="20479" y="29111"/>
                  </a:lnTo>
                  <a:lnTo>
                    <a:pt x="20029" y="29898"/>
                  </a:lnTo>
                  <a:lnTo>
                    <a:pt x="19580" y="30662"/>
                  </a:lnTo>
                  <a:lnTo>
                    <a:pt x="19107" y="31404"/>
                  </a:lnTo>
                  <a:lnTo>
                    <a:pt x="18860" y="31764"/>
                  </a:lnTo>
                  <a:lnTo>
                    <a:pt x="18613" y="32101"/>
                  </a:lnTo>
                  <a:lnTo>
                    <a:pt x="18343" y="32438"/>
                  </a:lnTo>
                  <a:lnTo>
                    <a:pt x="18073" y="32753"/>
                  </a:lnTo>
                  <a:lnTo>
                    <a:pt x="17781" y="33068"/>
                  </a:lnTo>
                  <a:lnTo>
                    <a:pt x="17489" y="33337"/>
                  </a:lnTo>
                  <a:lnTo>
                    <a:pt x="17197" y="33607"/>
                  </a:lnTo>
                  <a:lnTo>
                    <a:pt x="16882" y="33854"/>
                  </a:lnTo>
                  <a:lnTo>
                    <a:pt x="16545" y="34079"/>
                  </a:lnTo>
                  <a:lnTo>
                    <a:pt x="16208" y="34304"/>
                  </a:lnTo>
                  <a:lnTo>
                    <a:pt x="16208" y="34304"/>
                  </a:lnTo>
                  <a:lnTo>
                    <a:pt x="16275" y="33135"/>
                  </a:lnTo>
                  <a:lnTo>
                    <a:pt x="16365" y="31966"/>
                  </a:lnTo>
                  <a:lnTo>
                    <a:pt x="16500" y="30797"/>
                  </a:lnTo>
                  <a:lnTo>
                    <a:pt x="16635" y="29651"/>
                  </a:lnTo>
                  <a:lnTo>
                    <a:pt x="16837" y="28504"/>
                  </a:lnTo>
                  <a:lnTo>
                    <a:pt x="17039" y="27358"/>
                  </a:lnTo>
                  <a:lnTo>
                    <a:pt x="17309" y="26234"/>
                  </a:lnTo>
                  <a:lnTo>
                    <a:pt x="17579" y="25087"/>
                  </a:lnTo>
                  <a:lnTo>
                    <a:pt x="17916" y="23986"/>
                  </a:lnTo>
                  <a:lnTo>
                    <a:pt x="18276" y="22862"/>
                  </a:lnTo>
                  <a:lnTo>
                    <a:pt x="18680" y="21761"/>
                  </a:lnTo>
                  <a:lnTo>
                    <a:pt x="19130" y="20659"/>
                  </a:lnTo>
                  <a:lnTo>
                    <a:pt x="19624" y="19580"/>
                  </a:lnTo>
                  <a:lnTo>
                    <a:pt x="20164" y="18501"/>
                  </a:lnTo>
                  <a:lnTo>
                    <a:pt x="20748" y="17422"/>
                  </a:lnTo>
                  <a:lnTo>
                    <a:pt x="21378" y="16366"/>
                  </a:lnTo>
                  <a:lnTo>
                    <a:pt x="21917" y="15601"/>
                  </a:lnTo>
                  <a:lnTo>
                    <a:pt x="22187" y="15219"/>
                  </a:lnTo>
                  <a:lnTo>
                    <a:pt x="22479" y="14859"/>
                  </a:lnTo>
                  <a:lnTo>
                    <a:pt x="22794" y="14500"/>
                  </a:lnTo>
                  <a:lnTo>
                    <a:pt x="23109" y="14163"/>
                  </a:lnTo>
                  <a:lnTo>
                    <a:pt x="23446" y="13825"/>
                  </a:lnTo>
                  <a:lnTo>
                    <a:pt x="23806" y="13488"/>
                  </a:lnTo>
                  <a:lnTo>
                    <a:pt x="25154" y="12274"/>
                  </a:lnTo>
                  <a:lnTo>
                    <a:pt x="25829" y="11690"/>
                  </a:lnTo>
                  <a:lnTo>
                    <a:pt x="26481" y="11083"/>
                  </a:lnTo>
                  <a:lnTo>
                    <a:pt x="27110" y="10476"/>
                  </a:lnTo>
                  <a:lnTo>
                    <a:pt x="27739" y="9847"/>
                  </a:lnTo>
                  <a:lnTo>
                    <a:pt x="28324" y="9172"/>
                  </a:lnTo>
                  <a:lnTo>
                    <a:pt x="28616" y="8813"/>
                  </a:lnTo>
                  <a:lnTo>
                    <a:pt x="28886" y="8453"/>
                  </a:lnTo>
                  <a:lnTo>
                    <a:pt x="29178" y="8026"/>
                  </a:lnTo>
                  <a:lnTo>
                    <a:pt x="29493" y="7576"/>
                  </a:lnTo>
                  <a:lnTo>
                    <a:pt x="29807" y="7059"/>
                  </a:lnTo>
                  <a:lnTo>
                    <a:pt x="30100" y="6520"/>
                  </a:lnTo>
                  <a:lnTo>
                    <a:pt x="30392" y="5935"/>
                  </a:lnTo>
                  <a:lnTo>
                    <a:pt x="30639" y="5351"/>
                  </a:lnTo>
                  <a:lnTo>
                    <a:pt x="30864" y="4766"/>
                  </a:lnTo>
                  <a:lnTo>
                    <a:pt x="31021" y="4159"/>
                  </a:lnTo>
                  <a:lnTo>
                    <a:pt x="31089" y="3845"/>
                  </a:lnTo>
                  <a:lnTo>
                    <a:pt x="31134" y="3552"/>
                  </a:lnTo>
                  <a:lnTo>
                    <a:pt x="31156" y="3260"/>
                  </a:lnTo>
                  <a:lnTo>
                    <a:pt x="31179" y="2968"/>
                  </a:lnTo>
                  <a:lnTo>
                    <a:pt x="31156" y="2698"/>
                  </a:lnTo>
                  <a:lnTo>
                    <a:pt x="31134" y="2429"/>
                  </a:lnTo>
                  <a:lnTo>
                    <a:pt x="31066" y="2159"/>
                  </a:lnTo>
                  <a:lnTo>
                    <a:pt x="30999" y="1889"/>
                  </a:lnTo>
                  <a:lnTo>
                    <a:pt x="30886" y="1642"/>
                  </a:lnTo>
                  <a:lnTo>
                    <a:pt x="30752" y="1395"/>
                  </a:lnTo>
                  <a:lnTo>
                    <a:pt x="30594" y="1170"/>
                  </a:lnTo>
                  <a:lnTo>
                    <a:pt x="30414" y="967"/>
                  </a:lnTo>
                  <a:lnTo>
                    <a:pt x="30190" y="765"/>
                  </a:lnTo>
                  <a:lnTo>
                    <a:pt x="29942" y="563"/>
                  </a:lnTo>
                  <a:lnTo>
                    <a:pt x="29650" y="405"/>
                  </a:lnTo>
                  <a:lnTo>
                    <a:pt x="29335" y="248"/>
                  </a:lnTo>
                  <a:lnTo>
                    <a:pt x="29043" y="136"/>
                  </a:lnTo>
                  <a:lnTo>
                    <a:pt x="28751" y="68"/>
                  </a:lnTo>
                  <a:lnTo>
                    <a:pt x="28459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307575" y="3012025"/>
              <a:ext cx="208500" cy="305175"/>
            </a:xfrm>
            <a:custGeom>
              <a:avLst/>
              <a:gdLst/>
              <a:ahLst/>
              <a:cxnLst/>
              <a:rect l="l" t="t" r="r" b="b"/>
              <a:pathLst>
                <a:path w="8340" h="12207" extrusionOk="0">
                  <a:moveTo>
                    <a:pt x="7733" y="1"/>
                  </a:moveTo>
                  <a:lnTo>
                    <a:pt x="7598" y="23"/>
                  </a:lnTo>
                  <a:lnTo>
                    <a:pt x="7486" y="46"/>
                  </a:lnTo>
                  <a:lnTo>
                    <a:pt x="7373" y="91"/>
                  </a:lnTo>
                  <a:lnTo>
                    <a:pt x="7283" y="158"/>
                  </a:lnTo>
                  <a:lnTo>
                    <a:pt x="7194" y="248"/>
                  </a:lnTo>
                  <a:lnTo>
                    <a:pt x="7104" y="383"/>
                  </a:lnTo>
                  <a:lnTo>
                    <a:pt x="6766" y="1102"/>
                  </a:lnTo>
                  <a:lnTo>
                    <a:pt x="6384" y="1799"/>
                  </a:lnTo>
                  <a:lnTo>
                    <a:pt x="6002" y="2518"/>
                  </a:lnTo>
                  <a:lnTo>
                    <a:pt x="5598" y="3215"/>
                  </a:lnTo>
                  <a:lnTo>
                    <a:pt x="4743" y="4586"/>
                  </a:lnTo>
                  <a:lnTo>
                    <a:pt x="3867" y="5958"/>
                  </a:lnTo>
                  <a:lnTo>
                    <a:pt x="2945" y="7306"/>
                  </a:lnTo>
                  <a:lnTo>
                    <a:pt x="2001" y="8633"/>
                  </a:lnTo>
                  <a:lnTo>
                    <a:pt x="113" y="11240"/>
                  </a:lnTo>
                  <a:lnTo>
                    <a:pt x="45" y="11353"/>
                  </a:lnTo>
                  <a:lnTo>
                    <a:pt x="0" y="11465"/>
                  </a:lnTo>
                  <a:lnTo>
                    <a:pt x="0" y="11600"/>
                  </a:lnTo>
                  <a:lnTo>
                    <a:pt x="0" y="11712"/>
                  </a:lnTo>
                  <a:lnTo>
                    <a:pt x="45" y="11802"/>
                  </a:lnTo>
                  <a:lnTo>
                    <a:pt x="113" y="11915"/>
                  </a:lnTo>
                  <a:lnTo>
                    <a:pt x="180" y="12005"/>
                  </a:lnTo>
                  <a:lnTo>
                    <a:pt x="270" y="12072"/>
                  </a:lnTo>
                  <a:lnTo>
                    <a:pt x="360" y="12139"/>
                  </a:lnTo>
                  <a:lnTo>
                    <a:pt x="472" y="12162"/>
                  </a:lnTo>
                  <a:lnTo>
                    <a:pt x="585" y="12184"/>
                  </a:lnTo>
                  <a:lnTo>
                    <a:pt x="697" y="12207"/>
                  </a:lnTo>
                  <a:lnTo>
                    <a:pt x="810" y="12184"/>
                  </a:lnTo>
                  <a:lnTo>
                    <a:pt x="922" y="12117"/>
                  </a:lnTo>
                  <a:lnTo>
                    <a:pt x="1034" y="12050"/>
                  </a:lnTo>
                  <a:lnTo>
                    <a:pt x="1124" y="11937"/>
                  </a:lnTo>
                  <a:lnTo>
                    <a:pt x="3057" y="9285"/>
                  </a:lnTo>
                  <a:lnTo>
                    <a:pt x="4024" y="7913"/>
                  </a:lnTo>
                  <a:lnTo>
                    <a:pt x="4946" y="6542"/>
                  </a:lnTo>
                  <a:lnTo>
                    <a:pt x="5867" y="5148"/>
                  </a:lnTo>
                  <a:lnTo>
                    <a:pt x="6294" y="4429"/>
                  </a:lnTo>
                  <a:lnTo>
                    <a:pt x="6721" y="3710"/>
                  </a:lnTo>
                  <a:lnTo>
                    <a:pt x="7126" y="3013"/>
                  </a:lnTo>
                  <a:lnTo>
                    <a:pt x="7531" y="2271"/>
                  </a:lnTo>
                  <a:lnTo>
                    <a:pt x="7913" y="1552"/>
                  </a:lnTo>
                  <a:lnTo>
                    <a:pt x="8273" y="810"/>
                  </a:lnTo>
                  <a:lnTo>
                    <a:pt x="8318" y="675"/>
                  </a:lnTo>
                  <a:lnTo>
                    <a:pt x="8340" y="563"/>
                  </a:lnTo>
                  <a:lnTo>
                    <a:pt x="8318" y="450"/>
                  </a:lnTo>
                  <a:lnTo>
                    <a:pt x="8295" y="338"/>
                  </a:lnTo>
                  <a:lnTo>
                    <a:pt x="8228" y="248"/>
                  </a:lnTo>
                  <a:lnTo>
                    <a:pt x="8138" y="181"/>
                  </a:lnTo>
                  <a:lnTo>
                    <a:pt x="8048" y="113"/>
                  </a:lnTo>
                  <a:lnTo>
                    <a:pt x="7958" y="68"/>
                  </a:lnTo>
                  <a:lnTo>
                    <a:pt x="7845" y="23"/>
                  </a:lnTo>
                  <a:lnTo>
                    <a:pt x="7733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2948475" y="3085100"/>
              <a:ext cx="220875" cy="238300"/>
            </a:xfrm>
            <a:custGeom>
              <a:avLst/>
              <a:gdLst/>
              <a:ahLst/>
              <a:cxnLst/>
              <a:rect l="l" t="t" r="r" b="b"/>
              <a:pathLst>
                <a:path w="8835" h="9532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70" y="112"/>
                  </a:lnTo>
                  <a:lnTo>
                    <a:pt x="180" y="180"/>
                  </a:lnTo>
                  <a:lnTo>
                    <a:pt x="113" y="270"/>
                  </a:lnTo>
                  <a:lnTo>
                    <a:pt x="45" y="360"/>
                  </a:lnTo>
                  <a:lnTo>
                    <a:pt x="23" y="472"/>
                  </a:lnTo>
                  <a:lnTo>
                    <a:pt x="0" y="607"/>
                  </a:lnTo>
                  <a:lnTo>
                    <a:pt x="23" y="719"/>
                  </a:lnTo>
                  <a:lnTo>
                    <a:pt x="68" y="854"/>
                  </a:lnTo>
                  <a:lnTo>
                    <a:pt x="225" y="1146"/>
                  </a:lnTo>
                  <a:lnTo>
                    <a:pt x="382" y="1439"/>
                  </a:lnTo>
                  <a:lnTo>
                    <a:pt x="585" y="1708"/>
                  </a:lnTo>
                  <a:lnTo>
                    <a:pt x="764" y="1978"/>
                  </a:lnTo>
                  <a:lnTo>
                    <a:pt x="1214" y="2495"/>
                  </a:lnTo>
                  <a:lnTo>
                    <a:pt x="1664" y="3012"/>
                  </a:lnTo>
                  <a:lnTo>
                    <a:pt x="2136" y="3484"/>
                  </a:lnTo>
                  <a:lnTo>
                    <a:pt x="2630" y="3956"/>
                  </a:lnTo>
                  <a:lnTo>
                    <a:pt x="3102" y="4428"/>
                  </a:lnTo>
                  <a:lnTo>
                    <a:pt x="3574" y="4923"/>
                  </a:lnTo>
                  <a:lnTo>
                    <a:pt x="4608" y="6069"/>
                  </a:lnTo>
                  <a:lnTo>
                    <a:pt x="5687" y="7193"/>
                  </a:lnTo>
                  <a:lnTo>
                    <a:pt x="6766" y="8295"/>
                  </a:lnTo>
                  <a:lnTo>
                    <a:pt x="7328" y="8834"/>
                  </a:lnTo>
                  <a:lnTo>
                    <a:pt x="7913" y="9374"/>
                  </a:lnTo>
                  <a:lnTo>
                    <a:pt x="8025" y="9464"/>
                  </a:lnTo>
                  <a:lnTo>
                    <a:pt x="8138" y="9509"/>
                  </a:lnTo>
                  <a:lnTo>
                    <a:pt x="8250" y="9531"/>
                  </a:lnTo>
                  <a:lnTo>
                    <a:pt x="8362" y="9509"/>
                  </a:lnTo>
                  <a:lnTo>
                    <a:pt x="8452" y="9486"/>
                  </a:lnTo>
                  <a:lnTo>
                    <a:pt x="8542" y="9419"/>
                  </a:lnTo>
                  <a:lnTo>
                    <a:pt x="8632" y="9351"/>
                  </a:lnTo>
                  <a:lnTo>
                    <a:pt x="8700" y="9261"/>
                  </a:lnTo>
                  <a:lnTo>
                    <a:pt x="8767" y="9172"/>
                  </a:lnTo>
                  <a:lnTo>
                    <a:pt x="8812" y="9059"/>
                  </a:lnTo>
                  <a:lnTo>
                    <a:pt x="8834" y="8947"/>
                  </a:lnTo>
                  <a:lnTo>
                    <a:pt x="8834" y="8812"/>
                  </a:lnTo>
                  <a:lnTo>
                    <a:pt x="8834" y="8699"/>
                  </a:lnTo>
                  <a:lnTo>
                    <a:pt x="8789" y="8587"/>
                  </a:lnTo>
                  <a:lnTo>
                    <a:pt x="8722" y="8475"/>
                  </a:lnTo>
                  <a:lnTo>
                    <a:pt x="8632" y="8362"/>
                  </a:lnTo>
                  <a:lnTo>
                    <a:pt x="8070" y="7868"/>
                  </a:lnTo>
                  <a:lnTo>
                    <a:pt x="7553" y="7351"/>
                  </a:lnTo>
                  <a:lnTo>
                    <a:pt x="6519" y="6294"/>
                  </a:lnTo>
                  <a:lnTo>
                    <a:pt x="5508" y="5215"/>
                  </a:lnTo>
                  <a:lnTo>
                    <a:pt x="4518" y="4136"/>
                  </a:lnTo>
                  <a:lnTo>
                    <a:pt x="4091" y="3687"/>
                  </a:lnTo>
                  <a:lnTo>
                    <a:pt x="3642" y="3237"/>
                  </a:lnTo>
                  <a:lnTo>
                    <a:pt x="2720" y="2338"/>
                  </a:lnTo>
                  <a:lnTo>
                    <a:pt x="2271" y="1866"/>
                  </a:lnTo>
                  <a:lnTo>
                    <a:pt x="1866" y="1371"/>
                  </a:lnTo>
                  <a:lnTo>
                    <a:pt x="1664" y="1124"/>
                  </a:lnTo>
                  <a:lnTo>
                    <a:pt x="1484" y="877"/>
                  </a:lnTo>
                  <a:lnTo>
                    <a:pt x="1326" y="607"/>
                  </a:lnTo>
                  <a:lnTo>
                    <a:pt x="1192" y="337"/>
                  </a:lnTo>
                  <a:lnTo>
                    <a:pt x="1124" y="202"/>
                  </a:lnTo>
                  <a:lnTo>
                    <a:pt x="1034" y="112"/>
                  </a:lnTo>
                  <a:lnTo>
                    <a:pt x="922" y="45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2911950" y="2688900"/>
              <a:ext cx="253475" cy="313600"/>
            </a:xfrm>
            <a:custGeom>
              <a:avLst/>
              <a:gdLst/>
              <a:ahLst/>
              <a:cxnLst/>
              <a:rect l="l" t="t" r="r" b="b"/>
              <a:pathLst>
                <a:path w="10139" h="12544" extrusionOk="0">
                  <a:moveTo>
                    <a:pt x="540" y="0"/>
                  </a:moveTo>
                  <a:lnTo>
                    <a:pt x="450" y="23"/>
                  </a:lnTo>
                  <a:lnTo>
                    <a:pt x="337" y="90"/>
                  </a:lnTo>
                  <a:lnTo>
                    <a:pt x="247" y="158"/>
                  </a:lnTo>
                  <a:lnTo>
                    <a:pt x="157" y="225"/>
                  </a:lnTo>
                  <a:lnTo>
                    <a:pt x="90" y="315"/>
                  </a:lnTo>
                  <a:lnTo>
                    <a:pt x="45" y="427"/>
                  </a:lnTo>
                  <a:lnTo>
                    <a:pt x="0" y="540"/>
                  </a:lnTo>
                  <a:lnTo>
                    <a:pt x="0" y="652"/>
                  </a:lnTo>
                  <a:lnTo>
                    <a:pt x="0" y="787"/>
                  </a:lnTo>
                  <a:lnTo>
                    <a:pt x="45" y="899"/>
                  </a:lnTo>
                  <a:lnTo>
                    <a:pt x="112" y="1034"/>
                  </a:lnTo>
                  <a:lnTo>
                    <a:pt x="1214" y="2473"/>
                  </a:lnTo>
                  <a:lnTo>
                    <a:pt x="2315" y="3889"/>
                  </a:lnTo>
                  <a:lnTo>
                    <a:pt x="3439" y="5305"/>
                  </a:lnTo>
                  <a:lnTo>
                    <a:pt x="4563" y="6699"/>
                  </a:lnTo>
                  <a:lnTo>
                    <a:pt x="6834" y="9509"/>
                  </a:lnTo>
                  <a:lnTo>
                    <a:pt x="7958" y="10903"/>
                  </a:lnTo>
                  <a:lnTo>
                    <a:pt x="9059" y="12319"/>
                  </a:lnTo>
                  <a:lnTo>
                    <a:pt x="9149" y="12431"/>
                  </a:lnTo>
                  <a:lnTo>
                    <a:pt x="9261" y="12499"/>
                  </a:lnTo>
                  <a:lnTo>
                    <a:pt x="9374" y="12544"/>
                  </a:lnTo>
                  <a:lnTo>
                    <a:pt x="9599" y="12544"/>
                  </a:lnTo>
                  <a:lnTo>
                    <a:pt x="9711" y="12521"/>
                  </a:lnTo>
                  <a:lnTo>
                    <a:pt x="9801" y="12476"/>
                  </a:lnTo>
                  <a:lnTo>
                    <a:pt x="9891" y="12409"/>
                  </a:lnTo>
                  <a:lnTo>
                    <a:pt x="9981" y="12319"/>
                  </a:lnTo>
                  <a:lnTo>
                    <a:pt x="10048" y="12229"/>
                  </a:lnTo>
                  <a:lnTo>
                    <a:pt x="10116" y="12117"/>
                  </a:lnTo>
                  <a:lnTo>
                    <a:pt x="10138" y="12004"/>
                  </a:lnTo>
                  <a:lnTo>
                    <a:pt x="10138" y="11892"/>
                  </a:lnTo>
                  <a:lnTo>
                    <a:pt x="10138" y="11779"/>
                  </a:lnTo>
                  <a:lnTo>
                    <a:pt x="10093" y="11644"/>
                  </a:lnTo>
                  <a:lnTo>
                    <a:pt x="10003" y="11532"/>
                  </a:lnTo>
                  <a:lnTo>
                    <a:pt x="8902" y="10116"/>
                  </a:lnTo>
                  <a:lnTo>
                    <a:pt x="7778" y="8700"/>
                  </a:lnTo>
                  <a:lnTo>
                    <a:pt x="5507" y="5912"/>
                  </a:lnTo>
                  <a:lnTo>
                    <a:pt x="4383" y="4496"/>
                  </a:lnTo>
                  <a:lnTo>
                    <a:pt x="3260" y="3102"/>
                  </a:lnTo>
                  <a:lnTo>
                    <a:pt x="2158" y="1664"/>
                  </a:lnTo>
                  <a:lnTo>
                    <a:pt x="1079" y="225"/>
                  </a:lnTo>
                  <a:lnTo>
                    <a:pt x="989" y="135"/>
                  </a:lnTo>
                  <a:lnTo>
                    <a:pt x="877" y="45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3241250" y="2668675"/>
              <a:ext cx="186050" cy="289425"/>
            </a:xfrm>
            <a:custGeom>
              <a:avLst/>
              <a:gdLst/>
              <a:ahLst/>
              <a:cxnLst/>
              <a:rect l="l" t="t" r="r" b="b"/>
              <a:pathLst>
                <a:path w="7442" h="11577" extrusionOk="0">
                  <a:moveTo>
                    <a:pt x="6722" y="0"/>
                  </a:moveTo>
                  <a:lnTo>
                    <a:pt x="6632" y="23"/>
                  </a:lnTo>
                  <a:lnTo>
                    <a:pt x="6520" y="90"/>
                  </a:lnTo>
                  <a:lnTo>
                    <a:pt x="6430" y="157"/>
                  </a:lnTo>
                  <a:lnTo>
                    <a:pt x="6362" y="270"/>
                  </a:lnTo>
                  <a:lnTo>
                    <a:pt x="4856" y="2900"/>
                  </a:lnTo>
                  <a:lnTo>
                    <a:pt x="3328" y="5485"/>
                  </a:lnTo>
                  <a:lnTo>
                    <a:pt x="1732" y="8070"/>
                  </a:lnTo>
                  <a:lnTo>
                    <a:pt x="113" y="10610"/>
                  </a:lnTo>
                  <a:lnTo>
                    <a:pt x="46" y="10723"/>
                  </a:lnTo>
                  <a:lnTo>
                    <a:pt x="1" y="10857"/>
                  </a:lnTo>
                  <a:lnTo>
                    <a:pt x="1" y="10970"/>
                  </a:lnTo>
                  <a:lnTo>
                    <a:pt x="23" y="11082"/>
                  </a:lnTo>
                  <a:lnTo>
                    <a:pt x="68" y="11195"/>
                  </a:lnTo>
                  <a:lnTo>
                    <a:pt x="113" y="11307"/>
                  </a:lnTo>
                  <a:lnTo>
                    <a:pt x="203" y="11397"/>
                  </a:lnTo>
                  <a:lnTo>
                    <a:pt x="293" y="11464"/>
                  </a:lnTo>
                  <a:lnTo>
                    <a:pt x="383" y="11532"/>
                  </a:lnTo>
                  <a:lnTo>
                    <a:pt x="495" y="11554"/>
                  </a:lnTo>
                  <a:lnTo>
                    <a:pt x="608" y="11577"/>
                  </a:lnTo>
                  <a:lnTo>
                    <a:pt x="720" y="11577"/>
                  </a:lnTo>
                  <a:lnTo>
                    <a:pt x="832" y="11554"/>
                  </a:lnTo>
                  <a:lnTo>
                    <a:pt x="945" y="11509"/>
                  </a:lnTo>
                  <a:lnTo>
                    <a:pt x="1035" y="11442"/>
                  </a:lnTo>
                  <a:lnTo>
                    <a:pt x="1125" y="11329"/>
                  </a:lnTo>
                  <a:lnTo>
                    <a:pt x="2743" y="8789"/>
                  </a:lnTo>
                  <a:lnTo>
                    <a:pt x="4339" y="6204"/>
                  </a:lnTo>
                  <a:lnTo>
                    <a:pt x="5868" y="3619"/>
                  </a:lnTo>
                  <a:lnTo>
                    <a:pt x="7374" y="989"/>
                  </a:lnTo>
                  <a:lnTo>
                    <a:pt x="7419" y="854"/>
                  </a:lnTo>
                  <a:lnTo>
                    <a:pt x="7441" y="742"/>
                  </a:lnTo>
                  <a:lnTo>
                    <a:pt x="7441" y="607"/>
                  </a:lnTo>
                  <a:lnTo>
                    <a:pt x="7419" y="495"/>
                  </a:lnTo>
                  <a:lnTo>
                    <a:pt x="7374" y="382"/>
                  </a:lnTo>
                  <a:lnTo>
                    <a:pt x="7329" y="292"/>
                  </a:lnTo>
                  <a:lnTo>
                    <a:pt x="7239" y="202"/>
                  </a:lnTo>
                  <a:lnTo>
                    <a:pt x="7149" y="112"/>
                  </a:lnTo>
                  <a:lnTo>
                    <a:pt x="7059" y="67"/>
                  </a:lnTo>
                  <a:lnTo>
                    <a:pt x="6947" y="23"/>
                  </a:lnTo>
                  <a:lnTo>
                    <a:pt x="6834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2997925" y="2153900"/>
              <a:ext cx="142200" cy="370925"/>
            </a:xfrm>
            <a:custGeom>
              <a:avLst/>
              <a:gdLst/>
              <a:ahLst/>
              <a:cxnLst/>
              <a:rect l="l" t="t" r="r" b="b"/>
              <a:pathLst>
                <a:path w="5688" h="14837" extrusionOk="0">
                  <a:moveTo>
                    <a:pt x="630" y="0"/>
                  </a:moveTo>
                  <a:lnTo>
                    <a:pt x="517" y="23"/>
                  </a:lnTo>
                  <a:lnTo>
                    <a:pt x="405" y="45"/>
                  </a:lnTo>
                  <a:lnTo>
                    <a:pt x="293" y="90"/>
                  </a:lnTo>
                  <a:lnTo>
                    <a:pt x="203" y="158"/>
                  </a:lnTo>
                  <a:lnTo>
                    <a:pt x="113" y="247"/>
                  </a:lnTo>
                  <a:lnTo>
                    <a:pt x="68" y="337"/>
                  </a:lnTo>
                  <a:lnTo>
                    <a:pt x="23" y="450"/>
                  </a:lnTo>
                  <a:lnTo>
                    <a:pt x="0" y="562"/>
                  </a:lnTo>
                  <a:lnTo>
                    <a:pt x="23" y="720"/>
                  </a:lnTo>
                  <a:lnTo>
                    <a:pt x="360" y="2450"/>
                  </a:lnTo>
                  <a:lnTo>
                    <a:pt x="765" y="4226"/>
                  </a:lnTo>
                  <a:lnTo>
                    <a:pt x="989" y="5125"/>
                  </a:lnTo>
                  <a:lnTo>
                    <a:pt x="1214" y="6002"/>
                  </a:lnTo>
                  <a:lnTo>
                    <a:pt x="1484" y="6901"/>
                  </a:lnTo>
                  <a:lnTo>
                    <a:pt x="1754" y="7778"/>
                  </a:lnTo>
                  <a:lnTo>
                    <a:pt x="2023" y="8655"/>
                  </a:lnTo>
                  <a:lnTo>
                    <a:pt x="2316" y="9531"/>
                  </a:lnTo>
                  <a:lnTo>
                    <a:pt x="2630" y="10408"/>
                  </a:lnTo>
                  <a:lnTo>
                    <a:pt x="2968" y="11262"/>
                  </a:lnTo>
                  <a:lnTo>
                    <a:pt x="3327" y="12094"/>
                  </a:lnTo>
                  <a:lnTo>
                    <a:pt x="3687" y="12926"/>
                  </a:lnTo>
                  <a:lnTo>
                    <a:pt x="4069" y="13712"/>
                  </a:lnTo>
                  <a:lnTo>
                    <a:pt x="4474" y="14499"/>
                  </a:lnTo>
                  <a:lnTo>
                    <a:pt x="4564" y="14634"/>
                  </a:lnTo>
                  <a:lnTo>
                    <a:pt x="4653" y="14724"/>
                  </a:lnTo>
                  <a:lnTo>
                    <a:pt x="4766" y="14791"/>
                  </a:lnTo>
                  <a:lnTo>
                    <a:pt x="4878" y="14814"/>
                  </a:lnTo>
                  <a:lnTo>
                    <a:pt x="4991" y="14836"/>
                  </a:lnTo>
                  <a:lnTo>
                    <a:pt x="5103" y="14836"/>
                  </a:lnTo>
                  <a:lnTo>
                    <a:pt x="5215" y="14814"/>
                  </a:lnTo>
                  <a:lnTo>
                    <a:pt x="5328" y="14769"/>
                  </a:lnTo>
                  <a:lnTo>
                    <a:pt x="5418" y="14724"/>
                  </a:lnTo>
                  <a:lnTo>
                    <a:pt x="5508" y="14657"/>
                  </a:lnTo>
                  <a:lnTo>
                    <a:pt x="5575" y="14567"/>
                  </a:lnTo>
                  <a:lnTo>
                    <a:pt x="5643" y="14454"/>
                  </a:lnTo>
                  <a:lnTo>
                    <a:pt x="5665" y="14364"/>
                  </a:lnTo>
                  <a:lnTo>
                    <a:pt x="5688" y="14229"/>
                  </a:lnTo>
                  <a:lnTo>
                    <a:pt x="5665" y="14117"/>
                  </a:lnTo>
                  <a:lnTo>
                    <a:pt x="5598" y="13982"/>
                  </a:lnTo>
                  <a:lnTo>
                    <a:pt x="5215" y="13218"/>
                  </a:lnTo>
                  <a:lnTo>
                    <a:pt x="4833" y="12409"/>
                  </a:lnTo>
                  <a:lnTo>
                    <a:pt x="4474" y="11599"/>
                  </a:lnTo>
                  <a:lnTo>
                    <a:pt x="4114" y="10790"/>
                  </a:lnTo>
                  <a:lnTo>
                    <a:pt x="3799" y="9958"/>
                  </a:lnTo>
                  <a:lnTo>
                    <a:pt x="3485" y="9127"/>
                  </a:lnTo>
                  <a:lnTo>
                    <a:pt x="3192" y="8272"/>
                  </a:lnTo>
                  <a:lnTo>
                    <a:pt x="2923" y="7418"/>
                  </a:lnTo>
                  <a:lnTo>
                    <a:pt x="2653" y="6564"/>
                  </a:lnTo>
                  <a:lnTo>
                    <a:pt x="2406" y="5687"/>
                  </a:lnTo>
                  <a:lnTo>
                    <a:pt x="2181" y="4833"/>
                  </a:lnTo>
                  <a:lnTo>
                    <a:pt x="1978" y="3957"/>
                  </a:lnTo>
                  <a:lnTo>
                    <a:pt x="1574" y="2226"/>
                  </a:lnTo>
                  <a:lnTo>
                    <a:pt x="1237" y="495"/>
                  </a:lnTo>
                  <a:lnTo>
                    <a:pt x="1192" y="360"/>
                  </a:lnTo>
                  <a:lnTo>
                    <a:pt x="1124" y="247"/>
                  </a:lnTo>
                  <a:lnTo>
                    <a:pt x="1057" y="158"/>
                  </a:lnTo>
                  <a:lnTo>
                    <a:pt x="967" y="90"/>
                  </a:lnTo>
                  <a:lnTo>
                    <a:pt x="855" y="45"/>
                  </a:lnTo>
                  <a:lnTo>
                    <a:pt x="742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3277225" y="2330350"/>
              <a:ext cx="229875" cy="217525"/>
            </a:xfrm>
            <a:custGeom>
              <a:avLst/>
              <a:gdLst/>
              <a:ahLst/>
              <a:cxnLst/>
              <a:rect l="l" t="t" r="r" b="b"/>
              <a:pathLst>
                <a:path w="9195" h="8701" extrusionOk="0">
                  <a:moveTo>
                    <a:pt x="8542" y="1"/>
                  </a:moveTo>
                  <a:lnTo>
                    <a:pt x="8430" y="23"/>
                  </a:lnTo>
                  <a:lnTo>
                    <a:pt x="8318" y="91"/>
                  </a:lnTo>
                  <a:lnTo>
                    <a:pt x="8205" y="180"/>
                  </a:lnTo>
                  <a:lnTo>
                    <a:pt x="7261" y="1170"/>
                  </a:lnTo>
                  <a:lnTo>
                    <a:pt x="6317" y="2136"/>
                  </a:lnTo>
                  <a:lnTo>
                    <a:pt x="5350" y="3103"/>
                  </a:lnTo>
                  <a:lnTo>
                    <a:pt x="4361" y="4024"/>
                  </a:lnTo>
                  <a:lnTo>
                    <a:pt x="3350" y="4946"/>
                  </a:lnTo>
                  <a:lnTo>
                    <a:pt x="2316" y="5868"/>
                  </a:lnTo>
                  <a:lnTo>
                    <a:pt x="1282" y="6744"/>
                  </a:lnTo>
                  <a:lnTo>
                    <a:pt x="225" y="7599"/>
                  </a:lnTo>
                  <a:lnTo>
                    <a:pt x="113" y="7711"/>
                  </a:lnTo>
                  <a:lnTo>
                    <a:pt x="45" y="7801"/>
                  </a:lnTo>
                  <a:lnTo>
                    <a:pt x="0" y="7913"/>
                  </a:lnTo>
                  <a:lnTo>
                    <a:pt x="0" y="8026"/>
                  </a:lnTo>
                  <a:lnTo>
                    <a:pt x="0" y="8138"/>
                  </a:lnTo>
                  <a:lnTo>
                    <a:pt x="23" y="8250"/>
                  </a:lnTo>
                  <a:lnTo>
                    <a:pt x="90" y="8363"/>
                  </a:lnTo>
                  <a:lnTo>
                    <a:pt x="158" y="8453"/>
                  </a:lnTo>
                  <a:lnTo>
                    <a:pt x="225" y="8543"/>
                  </a:lnTo>
                  <a:lnTo>
                    <a:pt x="315" y="8610"/>
                  </a:lnTo>
                  <a:lnTo>
                    <a:pt x="428" y="8655"/>
                  </a:lnTo>
                  <a:lnTo>
                    <a:pt x="540" y="8678"/>
                  </a:lnTo>
                  <a:lnTo>
                    <a:pt x="652" y="8700"/>
                  </a:lnTo>
                  <a:lnTo>
                    <a:pt x="765" y="8678"/>
                  </a:lnTo>
                  <a:lnTo>
                    <a:pt x="900" y="8633"/>
                  </a:lnTo>
                  <a:lnTo>
                    <a:pt x="1012" y="8565"/>
                  </a:lnTo>
                  <a:lnTo>
                    <a:pt x="2068" y="7688"/>
                  </a:lnTo>
                  <a:lnTo>
                    <a:pt x="3125" y="6812"/>
                  </a:lnTo>
                  <a:lnTo>
                    <a:pt x="4137" y="5913"/>
                  </a:lnTo>
                  <a:lnTo>
                    <a:pt x="5148" y="4991"/>
                  </a:lnTo>
                  <a:lnTo>
                    <a:pt x="6137" y="4047"/>
                  </a:lnTo>
                  <a:lnTo>
                    <a:pt x="7104" y="3080"/>
                  </a:lnTo>
                  <a:lnTo>
                    <a:pt x="8070" y="2114"/>
                  </a:lnTo>
                  <a:lnTo>
                    <a:pt x="9014" y="1125"/>
                  </a:lnTo>
                  <a:lnTo>
                    <a:pt x="9104" y="1012"/>
                  </a:lnTo>
                  <a:lnTo>
                    <a:pt x="9149" y="900"/>
                  </a:lnTo>
                  <a:lnTo>
                    <a:pt x="9194" y="765"/>
                  </a:lnTo>
                  <a:lnTo>
                    <a:pt x="9194" y="653"/>
                  </a:lnTo>
                  <a:lnTo>
                    <a:pt x="9172" y="540"/>
                  </a:lnTo>
                  <a:lnTo>
                    <a:pt x="9149" y="405"/>
                  </a:lnTo>
                  <a:lnTo>
                    <a:pt x="9082" y="315"/>
                  </a:lnTo>
                  <a:lnTo>
                    <a:pt x="9014" y="203"/>
                  </a:lnTo>
                  <a:lnTo>
                    <a:pt x="8947" y="135"/>
                  </a:lnTo>
                  <a:lnTo>
                    <a:pt x="8857" y="68"/>
                  </a:lnTo>
                  <a:lnTo>
                    <a:pt x="8745" y="23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271050" y="1820650"/>
              <a:ext cx="172550" cy="281000"/>
            </a:xfrm>
            <a:custGeom>
              <a:avLst/>
              <a:gdLst/>
              <a:ahLst/>
              <a:cxnLst/>
              <a:rect l="l" t="t" r="r" b="b"/>
              <a:pathLst>
                <a:path w="6902" h="11240" extrusionOk="0">
                  <a:moveTo>
                    <a:pt x="6204" y="0"/>
                  </a:moveTo>
                  <a:lnTo>
                    <a:pt x="6069" y="23"/>
                  </a:lnTo>
                  <a:lnTo>
                    <a:pt x="5957" y="68"/>
                  </a:lnTo>
                  <a:lnTo>
                    <a:pt x="5867" y="135"/>
                  </a:lnTo>
                  <a:lnTo>
                    <a:pt x="5755" y="247"/>
                  </a:lnTo>
                  <a:lnTo>
                    <a:pt x="4833" y="1439"/>
                  </a:lnTo>
                  <a:lnTo>
                    <a:pt x="4406" y="2046"/>
                  </a:lnTo>
                  <a:lnTo>
                    <a:pt x="3956" y="2675"/>
                  </a:lnTo>
                  <a:lnTo>
                    <a:pt x="3552" y="3305"/>
                  </a:lnTo>
                  <a:lnTo>
                    <a:pt x="3147" y="3934"/>
                  </a:lnTo>
                  <a:lnTo>
                    <a:pt x="2743" y="4586"/>
                  </a:lnTo>
                  <a:lnTo>
                    <a:pt x="2383" y="5260"/>
                  </a:lnTo>
                  <a:lnTo>
                    <a:pt x="2068" y="5890"/>
                  </a:lnTo>
                  <a:lnTo>
                    <a:pt x="1776" y="6542"/>
                  </a:lnTo>
                  <a:lnTo>
                    <a:pt x="1214" y="7845"/>
                  </a:lnTo>
                  <a:lnTo>
                    <a:pt x="675" y="9149"/>
                  </a:lnTo>
                  <a:lnTo>
                    <a:pt x="382" y="9801"/>
                  </a:lnTo>
                  <a:lnTo>
                    <a:pt x="68" y="10430"/>
                  </a:lnTo>
                  <a:lnTo>
                    <a:pt x="23" y="10565"/>
                  </a:lnTo>
                  <a:lnTo>
                    <a:pt x="0" y="10700"/>
                  </a:lnTo>
                  <a:lnTo>
                    <a:pt x="23" y="10813"/>
                  </a:lnTo>
                  <a:lnTo>
                    <a:pt x="68" y="10902"/>
                  </a:lnTo>
                  <a:lnTo>
                    <a:pt x="113" y="10992"/>
                  </a:lnTo>
                  <a:lnTo>
                    <a:pt x="202" y="11082"/>
                  </a:lnTo>
                  <a:lnTo>
                    <a:pt x="292" y="11150"/>
                  </a:lnTo>
                  <a:lnTo>
                    <a:pt x="382" y="11195"/>
                  </a:lnTo>
                  <a:lnTo>
                    <a:pt x="495" y="11217"/>
                  </a:lnTo>
                  <a:lnTo>
                    <a:pt x="630" y="11240"/>
                  </a:lnTo>
                  <a:lnTo>
                    <a:pt x="742" y="11240"/>
                  </a:lnTo>
                  <a:lnTo>
                    <a:pt x="854" y="11217"/>
                  </a:lnTo>
                  <a:lnTo>
                    <a:pt x="967" y="11150"/>
                  </a:lnTo>
                  <a:lnTo>
                    <a:pt x="1079" y="11082"/>
                  </a:lnTo>
                  <a:lnTo>
                    <a:pt x="1169" y="10992"/>
                  </a:lnTo>
                  <a:lnTo>
                    <a:pt x="1236" y="10880"/>
                  </a:lnTo>
                  <a:lnTo>
                    <a:pt x="1551" y="10206"/>
                  </a:lnTo>
                  <a:lnTo>
                    <a:pt x="1866" y="9509"/>
                  </a:lnTo>
                  <a:lnTo>
                    <a:pt x="2428" y="8138"/>
                  </a:lnTo>
                  <a:lnTo>
                    <a:pt x="2720" y="7441"/>
                  </a:lnTo>
                  <a:lnTo>
                    <a:pt x="3035" y="6766"/>
                  </a:lnTo>
                  <a:lnTo>
                    <a:pt x="3350" y="6092"/>
                  </a:lnTo>
                  <a:lnTo>
                    <a:pt x="3687" y="5418"/>
                  </a:lnTo>
                  <a:lnTo>
                    <a:pt x="4024" y="4833"/>
                  </a:lnTo>
                  <a:lnTo>
                    <a:pt x="4384" y="4249"/>
                  </a:lnTo>
                  <a:lnTo>
                    <a:pt x="4766" y="3687"/>
                  </a:lnTo>
                  <a:lnTo>
                    <a:pt x="5148" y="3125"/>
                  </a:lnTo>
                  <a:lnTo>
                    <a:pt x="5957" y="2023"/>
                  </a:lnTo>
                  <a:lnTo>
                    <a:pt x="6766" y="944"/>
                  </a:lnTo>
                  <a:lnTo>
                    <a:pt x="6856" y="832"/>
                  </a:lnTo>
                  <a:lnTo>
                    <a:pt x="6879" y="719"/>
                  </a:lnTo>
                  <a:lnTo>
                    <a:pt x="6901" y="607"/>
                  </a:lnTo>
                  <a:lnTo>
                    <a:pt x="6879" y="495"/>
                  </a:lnTo>
                  <a:lnTo>
                    <a:pt x="6856" y="382"/>
                  </a:lnTo>
                  <a:lnTo>
                    <a:pt x="6789" y="292"/>
                  </a:lnTo>
                  <a:lnTo>
                    <a:pt x="6721" y="202"/>
                  </a:lnTo>
                  <a:lnTo>
                    <a:pt x="6631" y="135"/>
                  </a:lnTo>
                  <a:lnTo>
                    <a:pt x="6542" y="68"/>
                  </a:lnTo>
                  <a:lnTo>
                    <a:pt x="6429" y="23"/>
                  </a:lnTo>
                  <a:lnTo>
                    <a:pt x="6317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112800" y="2659675"/>
              <a:ext cx="161875" cy="261900"/>
            </a:xfrm>
            <a:custGeom>
              <a:avLst/>
              <a:gdLst/>
              <a:ahLst/>
              <a:cxnLst/>
              <a:rect l="l" t="t" r="r" b="b"/>
              <a:pathLst>
                <a:path w="6475" h="10476" extrusionOk="0">
                  <a:moveTo>
                    <a:pt x="1664" y="0"/>
                  </a:moveTo>
                  <a:lnTo>
                    <a:pt x="1485" y="23"/>
                  </a:lnTo>
                  <a:lnTo>
                    <a:pt x="1305" y="68"/>
                  </a:lnTo>
                  <a:lnTo>
                    <a:pt x="1102" y="113"/>
                  </a:lnTo>
                  <a:lnTo>
                    <a:pt x="967" y="180"/>
                  </a:lnTo>
                  <a:lnTo>
                    <a:pt x="810" y="225"/>
                  </a:lnTo>
                  <a:lnTo>
                    <a:pt x="675" y="315"/>
                  </a:lnTo>
                  <a:lnTo>
                    <a:pt x="563" y="405"/>
                  </a:lnTo>
                  <a:lnTo>
                    <a:pt x="473" y="495"/>
                  </a:lnTo>
                  <a:lnTo>
                    <a:pt x="383" y="585"/>
                  </a:lnTo>
                  <a:lnTo>
                    <a:pt x="226" y="810"/>
                  </a:lnTo>
                  <a:lnTo>
                    <a:pt x="113" y="1057"/>
                  </a:lnTo>
                  <a:lnTo>
                    <a:pt x="46" y="1304"/>
                  </a:lnTo>
                  <a:lnTo>
                    <a:pt x="23" y="1596"/>
                  </a:lnTo>
                  <a:lnTo>
                    <a:pt x="1" y="1866"/>
                  </a:lnTo>
                  <a:lnTo>
                    <a:pt x="23" y="2181"/>
                  </a:lnTo>
                  <a:lnTo>
                    <a:pt x="68" y="2473"/>
                  </a:lnTo>
                  <a:lnTo>
                    <a:pt x="136" y="2765"/>
                  </a:lnTo>
                  <a:lnTo>
                    <a:pt x="226" y="3058"/>
                  </a:lnTo>
                  <a:lnTo>
                    <a:pt x="406" y="3619"/>
                  </a:lnTo>
                  <a:lnTo>
                    <a:pt x="608" y="4114"/>
                  </a:lnTo>
                  <a:lnTo>
                    <a:pt x="810" y="4564"/>
                  </a:lnTo>
                  <a:lnTo>
                    <a:pt x="1057" y="5013"/>
                  </a:lnTo>
                  <a:lnTo>
                    <a:pt x="1327" y="5485"/>
                  </a:lnTo>
                  <a:lnTo>
                    <a:pt x="1642" y="5935"/>
                  </a:lnTo>
                  <a:lnTo>
                    <a:pt x="1957" y="6384"/>
                  </a:lnTo>
                  <a:lnTo>
                    <a:pt x="2316" y="6812"/>
                  </a:lnTo>
                  <a:lnTo>
                    <a:pt x="2676" y="7239"/>
                  </a:lnTo>
                  <a:lnTo>
                    <a:pt x="3058" y="7666"/>
                  </a:lnTo>
                  <a:lnTo>
                    <a:pt x="3440" y="8070"/>
                  </a:lnTo>
                  <a:lnTo>
                    <a:pt x="3845" y="8475"/>
                  </a:lnTo>
                  <a:lnTo>
                    <a:pt x="4272" y="8857"/>
                  </a:lnTo>
                  <a:lnTo>
                    <a:pt x="4677" y="9217"/>
                  </a:lnTo>
                  <a:lnTo>
                    <a:pt x="5081" y="9554"/>
                  </a:lnTo>
                  <a:lnTo>
                    <a:pt x="5508" y="9891"/>
                  </a:lnTo>
                  <a:lnTo>
                    <a:pt x="6295" y="10476"/>
                  </a:lnTo>
                  <a:lnTo>
                    <a:pt x="6340" y="10386"/>
                  </a:lnTo>
                  <a:lnTo>
                    <a:pt x="6407" y="10071"/>
                  </a:lnTo>
                  <a:lnTo>
                    <a:pt x="6430" y="9824"/>
                  </a:lnTo>
                  <a:lnTo>
                    <a:pt x="6452" y="9531"/>
                  </a:lnTo>
                  <a:lnTo>
                    <a:pt x="6475" y="9172"/>
                  </a:lnTo>
                  <a:lnTo>
                    <a:pt x="6475" y="8767"/>
                  </a:lnTo>
                  <a:lnTo>
                    <a:pt x="6452" y="8273"/>
                  </a:lnTo>
                  <a:lnTo>
                    <a:pt x="6407" y="7733"/>
                  </a:lnTo>
                  <a:lnTo>
                    <a:pt x="6340" y="7126"/>
                  </a:lnTo>
                  <a:lnTo>
                    <a:pt x="6228" y="6452"/>
                  </a:lnTo>
                  <a:lnTo>
                    <a:pt x="6093" y="5710"/>
                  </a:lnTo>
                  <a:lnTo>
                    <a:pt x="5890" y="4901"/>
                  </a:lnTo>
                  <a:lnTo>
                    <a:pt x="5666" y="4024"/>
                  </a:lnTo>
                  <a:lnTo>
                    <a:pt x="5373" y="3058"/>
                  </a:lnTo>
                  <a:lnTo>
                    <a:pt x="5261" y="2765"/>
                  </a:lnTo>
                  <a:lnTo>
                    <a:pt x="5126" y="2473"/>
                  </a:lnTo>
                  <a:lnTo>
                    <a:pt x="4946" y="2158"/>
                  </a:lnTo>
                  <a:lnTo>
                    <a:pt x="4766" y="1866"/>
                  </a:lnTo>
                  <a:lnTo>
                    <a:pt x="4542" y="1574"/>
                  </a:lnTo>
                  <a:lnTo>
                    <a:pt x="4317" y="1282"/>
                  </a:lnTo>
                  <a:lnTo>
                    <a:pt x="4047" y="1012"/>
                  </a:lnTo>
                  <a:lnTo>
                    <a:pt x="3777" y="765"/>
                  </a:lnTo>
                  <a:lnTo>
                    <a:pt x="3485" y="562"/>
                  </a:lnTo>
                  <a:lnTo>
                    <a:pt x="3170" y="360"/>
                  </a:lnTo>
                  <a:lnTo>
                    <a:pt x="2856" y="203"/>
                  </a:lnTo>
                  <a:lnTo>
                    <a:pt x="2519" y="90"/>
                  </a:lnTo>
                  <a:lnTo>
                    <a:pt x="2181" y="23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284200" y="2534925"/>
              <a:ext cx="206275" cy="386650"/>
            </a:xfrm>
            <a:custGeom>
              <a:avLst/>
              <a:gdLst/>
              <a:ahLst/>
              <a:cxnLst/>
              <a:rect l="l" t="t" r="r" b="b"/>
              <a:pathLst>
                <a:path w="8251" h="15466" extrusionOk="0">
                  <a:moveTo>
                    <a:pt x="6273" y="0"/>
                  </a:moveTo>
                  <a:lnTo>
                    <a:pt x="6070" y="22"/>
                  </a:lnTo>
                  <a:lnTo>
                    <a:pt x="5868" y="67"/>
                  </a:lnTo>
                  <a:lnTo>
                    <a:pt x="5666" y="157"/>
                  </a:lnTo>
                  <a:lnTo>
                    <a:pt x="5441" y="247"/>
                  </a:lnTo>
                  <a:lnTo>
                    <a:pt x="5239" y="360"/>
                  </a:lnTo>
                  <a:lnTo>
                    <a:pt x="5036" y="495"/>
                  </a:lnTo>
                  <a:lnTo>
                    <a:pt x="4812" y="652"/>
                  </a:lnTo>
                  <a:lnTo>
                    <a:pt x="4384" y="1012"/>
                  </a:lnTo>
                  <a:lnTo>
                    <a:pt x="3980" y="1416"/>
                  </a:lnTo>
                  <a:lnTo>
                    <a:pt x="3575" y="1866"/>
                  </a:lnTo>
                  <a:lnTo>
                    <a:pt x="3193" y="2360"/>
                  </a:lnTo>
                  <a:lnTo>
                    <a:pt x="2811" y="2900"/>
                  </a:lnTo>
                  <a:lnTo>
                    <a:pt x="2474" y="3439"/>
                  </a:lnTo>
                  <a:lnTo>
                    <a:pt x="2137" y="3979"/>
                  </a:lnTo>
                  <a:lnTo>
                    <a:pt x="1844" y="4518"/>
                  </a:lnTo>
                  <a:lnTo>
                    <a:pt x="1575" y="5058"/>
                  </a:lnTo>
                  <a:lnTo>
                    <a:pt x="1350" y="5552"/>
                  </a:lnTo>
                  <a:lnTo>
                    <a:pt x="1170" y="5957"/>
                  </a:lnTo>
                  <a:lnTo>
                    <a:pt x="1013" y="6384"/>
                  </a:lnTo>
                  <a:lnTo>
                    <a:pt x="878" y="6789"/>
                  </a:lnTo>
                  <a:lnTo>
                    <a:pt x="743" y="7216"/>
                  </a:lnTo>
                  <a:lnTo>
                    <a:pt x="518" y="8070"/>
                  </a:lnTo>
                  <a:lnTo>
                    <a:pt x="361" y="8924"/>
                  </a:lnTo>
                  <a:lnTo>
                    <a:pt x="226" y="9756"/>
                  </a:lnTo>
                  <a:lnTo>
                    <a:pt x="113" y="10588"/>
                  </a:lnTo>
                  <a:lnTo>
                    <a:pt x="46" y="11374"/>
                  </a:lnTo>
                  <a:lnTo>
                    <a:pt x="23" y="12139"/>
                  </a:lnTo>
                  <a:lnTo>
                    <a:pt x="1" y="12836"/>
                  </a:lnTo>
                  <a:lnTo>
                    <a:pt x="1" y="13465"/>
                  </a:lnTo>
                  <a:lnTo>
                    <a:pt x="23" y="14521"/>
                  </a:lnTo>
                  <a:lnTo>
                    <a:pt x="68" y="15218"/>
                  </a:lnTo>
                  <a:lnTo>
                    <a:pt x="91" y="15466"/>
                  </a:lnTo>
                  <a:lnTo>
                    <a:pt x="675" y="15151"/>
                  </a:lnTo>
                  <a:lnTo>
                    <a:pt x="1215" y="14791"/>
                  </a:lnTo>
                  <a:lnTo>
                    <a:pt x="1754" y="14409"/>
                  </a:lnTo>
                  <a:lnTo>
                    <a:pt x="2271" y="14004"/>
                  </a:lnTo>
                  <a:lnTo>
                    <a:pt x="2766" y="13577"/>
                  </a:lnTo>
                  <a:lnTo>
                    <a:pt x="3260" y="13128"/>
                  </a:lnTo>
                  <a:lnTo>
                    <a:pt x="3710" y="12656"/>
                  </a:lnTo>
                  <a:lnTo>
                    <a:pt x="4160" y="12161"/>
                  </a:lnTo>
                  <a:lnTo>
                    <a:pt x="4564" y="11644"/>
                  </a:lnTo>
                  <a:lnTo>
                    <a:pt x="4969" y="11127"/>
                  </a:lnTo>
                  <a:lnTo>
                    <a:pt x="5351" y="10588"/>
                  </a:lnTo>
                  <a:lnTo>
                    <a:pt x="5711" y="10026"/>
                  </a:lnTo>
                  <a:lnTo>
                    <a:pt x="6048" y="9464"/>
                  </a:lnTo>
                  <a:lnTo>
                    <a:pt x="6363" y="8902"/>
                  </a:lnTo>
                  <a:lnTo>
                    <a:pt x="6677" y="8317"/>
                  </a:lnTo>
                  <a:lnTo>
                    <a:pt x="6947" y="7710"/>
                  </a:lnTo>
                  <a:lnTo>
                    <a:pt x="7239" y="6969"/>
                  </a:lnTo>
                  <a:lnTo>
                    <a:pt x="7576" y="6047"/>
                  </a:lnTo>
                  <a:lnTo>
                    <a:pt x="7734" y="5552"/>
                  </a:lnTo>
                  <a:lnTo>
                    <a:pt x="7891" y="5013"/>
                  </a:lnTo>
                  <a:lnTo>
                    <a:pt x="8026" y="4473"/>
                  </a:lnTo>
                  <a:lnTo>
                    <a:pt x="8138" y="3911"/>
                  </a:lnTo>
                  <a:lnTo>
                    <a:pt x="8206" y="3372"/>
                  </a:lnTo>
                  <a:lnTo>
                    <a:pt x="8251" y="2832"/>
                  </a:lnTo>
                  <a:lnTo>
                    <a:pt x="8228" y="2293"/>
                  </a:lnTo>
                  <a:lnTo>
                    <a:pt x="8206" y="2046"/>
                  </a:lnTo>
                  <a:lnTo>
                    <a:pt x="8161" y="1821"/>
                  </a:lnTo>
                  <a:lnTo>
                    <a:pt x="8116" y="1574"/>
                  </a:lnTo>
                  <a:lnTo>
                    <a:pt x="8048" y="1349"/>
                  </a:lnTo>
                  <a:lnTo>
                    <a:pt x="7959" y="1146"/>
                  </a:lnTo>
                  <a:lnTo>
                    <a:pt x="7869" y="944"/>
                  </a:lnTo>
                  <a:lnTo>
                    <a:pt x="7734" y="764"/>
                  </a:lnTo>
                  <a:lnTo>
                    <a:pt x="7599" y="584"/>
                  </a:lnTo>
                  <a:lnTo>
                    <a:pt x="7442" y="427"/>
                  </a:lnTo>
                  <a:lnTo>
                    <a:pt x="7262" y="292"/>
                  </a:lnTo>
                  <a:lnTo>
                    <a:pt x="7082" y="180"/>
                  </a:lnTo>
                  <a:lnTo>
                    <a:pt x="6880" y="90"/>
                  </a:lnTo>
                  <a:lnTo>
                    <a:pt x="6677" y="22"/>
                  </a:lnTo>
                  <a:lnTo>
                    <a:pt x="6497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3574500" y="2647875"/>
              <a:ext cx="161875" cy="261900"/>
            </a:xfrm>
            <a:custGeom>
              <a:avLst/>
              <a:gdLst/>
              <a:ahLst/>
              <a:cxnLst/>
              <a:rect l="l" t="t" r="r" b="b"/>
              <a:pathLst>
                <a:path w="6475" h="10476" extrusionOk="0">
                  <a:moveTo>
                    <a:pt x="1642" y="0"/>
                  </a:moveTo>
                  <a:lnTo>
                    <a:pt x="1462" y="23"/>
                  </a:lnTo>
                  <a:lnTo>
                    <a:pt x="1282" y="68"/>
                  </a:lnTo>
                  <a:lnTo>
                    <a:pt x="1102" y="113"/>
                  </a:lnTo>
                  <a:lnTo>
                    <a:pt x="945" y="180"/>
                  </a:lnTo>
                  <a:lnTo>
                    <a:pt x="810" y="248"/>
                  </a:lnTo>
                  <a:lnTo>
                    <a:pt x="675" y="315"/>
                  </a:lnTo>
                  <a:lnTo>
                    <a:pt x="563" y="405"/>
                  </a:lnTo>
                  <a:lnTo>
                    <a:pt x="450" y="495"/>
                  </a:lnTo>
                  <a:lnTo>
                    <a:pt x="360" y="585"/>
                  </a:lnTo>
                  <a:lnTo>
                    <a:pt x="226" y="810"/>
                  </a:lnTo>
                  <a:lnTo>
                    <a:pt x="113" y="1057"/>
                  </a:lnTo>
                  <a:lnTo>
                    <a:pt x="46" y="1304"/>
                  </a:lnTo>
                  <a:lnTo>
                    <a:pt x="1" y="1596"/>
                  </a:lnTo>
                  <a:lnTo>
                    <a:pt x="1" y="1889"/>
                  </a:lnTo>
                  <a:lnTo>
                    <a:pt x="23" y="2181"/>
                  </a:lnTo>
                  <a:lnTo>
                    <a:pt x="68" y="2473"/>
                  </a:lnTo>
                  <a:lnTo>
                    <a:pt x="136" y="2765"/>
                  </a:lnTo>
                  <a:lnTo>
                    <a:pt x="226" y="3057"/>
                  </a:lnTo>
                  <a:lnTo>
                    <a:pt x="405" y="3619"/>
                  </a:lnTo>
                  <a:lnTo>
                    <a:pt x="585" y="4114"/>
                  </a:lnTo>
                  <a:lnTo>
                    <a:pt x="810" y="4564"/>
                  </a:lnTo>
                  <a:lnTo>
                    <a:pt x="1057" y="5036"/>
                  </a:lnTo>
                  <a:lnTo>
                    <a:pt x="1327" y="5485"/>
                  </a:lnTo>
                  <a:lnTo>
                    <a:pt x="1619" y="5935"/>
                  </a:lnTo>
                  <a:lnTo>
                    <a:pt x="1956" y="6384"/>
                  </a:lnTo>
                  <a:lnTo>
                    <a:pt x="2294" y="6811"/>
                  </a:lnTo>
                  <a:lnTo>
                    <a:pt x="2676" y="7239"/>
                  </a:lnTo>
                  <a:lnTo>
                    <a:pt x="3058" y="7666"/>
                  </a:lnTo>
                  <a:lnTo>
                    <a:pt x="3440" y="8070"/>
                  </a:lnTo>
                  <a:lnTo>
                    <a:pt x="3845" y="8475"/>
                  </a:lnTo>
                  <a:lnTo>
                    <a:pt x="4249" y="8857"/>
                  </a:lnTo>
                  <a:lnTo>
                    <a:pt x="4676" y="9217"/>
                  </a:lnTo>
                  <a:lnTo>
                    <a:pt x="5081" y="9576"/>
                  </a:lnTo>
                  <a:lnTo>
                    <a:pt x="5486" y="9891"/>
                  </a:lnTo>
                  <a:lnTo>
                    <a:pt x="6295" y="10476"/>
                  </a:lnTo>
                  <a:lnTo>
                    <a:pt x="6317" y="10386"/>
                  </a:lnTo>
                  <a:lnTo>
                    <a:pt x="6385" y="10071"/>
                  </a:lnTo>
                  <a:lnTo>
                    <a:pt x="6430" y="9824"/>
                  </a:lnTo>
                  <a:lnTo>
                    <a:pt x="6452" y="9531"/>
                  </a:lnTo>
                  <a:lnTo>
                    <a:pt x="6475" y="9172"/>
                  </a:lnTo>
                  <a:lnTo>
                    <a:pt x="6475" y="8767"/>
                  </a:lnTo>
                  <a:lnTo>
                    <a:pt x="6452" y="8295"/>
                  </a:lnTo>
                  <a:lnTo>
                    <a:pt x="6407" y="7733"/>
                  </a:lnTo>
                  <a:lnTo>
                    <a:pt x="6340" y="7126"/>
                  </a:lnTo>
                  <a:lnTo>
                    <a:pt x="6227" y="6452"/>
                  </a:lnTo>
                  <a:lnTo>
                    <a:pt x="6070" y="5710"/>
                  </a:lnTo>
                  <a:lnTo>
                    <a:pt x="5890" y="4901"/>
                  </a:lnTo>
                  <a:lnTo>
                    <a:pt x="5643" y="4024"/>
                  </a:lnTo>
                  <a:lnTo>
                    <a:pt x="5351" y="3080"/>
                  </a:lnTo>
                  <a:lnTo>
                    <a:pt x="5261" y="2765"/>
                  </a:lnTo>
                  <a:lnTo>
                    <a:pt x="5104" y="2473"/>
                  </a:lnTo>
                  <a:lnTo>
                    <a:pt x="4946" y="2158"/>
                  </a:lnTo>
                  <a:lnTo>
                    <a:pt x="4766" y="1866"/>
                  </a:lnTo>
                  <a:lnTo>
                    <a:pt x="4542" y="1574"/>
                  </a:lnTo>
                  <a:lnTo>
                    <a:pt x="4317" y="1282"/>
                  </a:lnTo>
                  <a:lnTo>
                    <a:pt x="4047" y="1012"/>
                  </a:lnTo>
                  <a:lnTo>
                    <a:pt x="3777" y="787"/>
                  </a:lnTo>
                  <a:lnTo>
                    <a:pt x="3485" y="562"/>
                  </a:lnTo>
                  <a:lnTo>
                    <a:pt x="3170" y="360"/>
                  </a:lnTo>
                  <a:lnTo>
                    <a:pt x="2856" y="225"/>
                  </a:lnTo>
                  <a:lnTo>
                    <a:pt x="2518" y="90"/>
                  </a:lnTo>
                  <a:lnTo>
                    <a:pt x="2181" y="23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3745900" y="2523100"/>
              <a:ext cx="205725" cy="386675"/>
            </a:xfrm>
            <a:custGeom>
              <a:avLst/>
              <a:gdLst/>
              <a:ahLst/>
              <a:cxnLst/>
              <a:rect l="l" t="t" r="r" b="b"/>
              <a:pathLst>
                <a:path w="8229" h="15467" extrusionOk="0">
                  <a:moveTo>
                    <a:pt x="6273" y="1"/>
                  </a:moveTo>
                  <a:lnTo>
                    <a:pt x="6070" y="23"/>
                  </a:lnTo>
                  <a:lnTo>
                    <a:pt x="5868" y="91"/>
                  </a:lnTo>
                  <a:lnTo>
                    <a:pt x="5643" y="158"/>
                  </a:lnTo>
                  <a:lnTo>
                    <a:pt x="5441" y="248"/>
                  </a:lnTo>
                  <a:lnTo>
                    <a:pt x="5239" y="361"/>
                  </a:lnTo>
                  <a:lnTo>
                    <a:pt x="5014" y="495"/>
                  </a:lnTo>
                  <a:lnTo>
                    <a:pt x="4811" y="653"/>
                  </a:lnTo>
                  <a:lnTo>
                    <a:pt x="4384" y="1013"/>
                  </a:lnTo>
                  <a:lnTo>
                    <a:pt x="3980" y="1417"/>
                  </a:lnTo>
                  <a:lnTo>
                    <a:pt x="3575" y="1867"/>
                  </a:lnTo>
                  <a:lnTo>
                    <a:pt x="3193" y="2384"/>
                  </a:lnTo>
                  <a:lnTo>
                    <a:pt x="2811" y="2901"/>
                  </a:lnTo>
                  <a:lnTo>
                    <a:pt x="2451" y="3440"/>
                  </a:lnTo>
                  <a:lnTo>
                    <a:pt x="2136" y="3980"/>
                  </a:lnTo>
                  <a:lnTo>
                    <a:pt x="1844" y="4519"/>
                  </a:lnTo>
                  <a:lnTo>
                    <a:pt x="1574" y="5059"/>
                  </a:lnTo>
                  <a:lnTo>
                    <a:pt x="1327" y="5553"/>
                  </a:lnTo>
                  <a:lnTo>
                    <a:pt x="1170" y="5958"/>
                  </a:lnTo>
                  <a:lnTo>
                    <a:pt x="1012" y="6385"/>
                  </a:lnTo>
                  <a:lnTo>
                    <a:pt x="878" y="6790"/>
                  </a:lnTo>
                  <a:lnTo>
                    <a:pt x="743" y="7217"/>
                  </a:lnTo>
                  <a:lnTo>
                    <a:pt x="518" y="8071"/>
                  </a:lnTo>
                  <a:lnTo>
                    <a:pt x="338" y="8925"/>
                  </a:lnTo>
                  <a:lnTo>
                    <a:pt x="226" y="9757"/>
                  </a:lnTo>
                  <a:lnTo>
                    <a:pt x="113" y="10589"/>
                  </a:lnTo>
                  <a:lnTo>
                    <a:pt x="46" y="11375"/>
                  </a:lnTo>
                  <a:lnTo>
                    <a:pt x="1" y="12140"/>
                  </a:lnTo>
                  <a:lnTo>
                    <a:pt x="1" y="12837"/>
                  </a:lnTo>
                  <a:lnTo>
                    <a:pt x="1" y="13466"/>
                  </a:lnTo>
                  <a:lnTo>
                    <a:pt x="23" y="14522"/>
                  </a:lnTo>
                  <a:lnTo>
                    <a:pt x="68" y="15219"/>
                  </a:lnTo>
                  <a:lnTo>
                    <a:pt x="91" y="15467"/>
                  </a:lnTo>
                  <a:lnTo>
                    <a:pt x="675" y="15152"/>
                  </a:lnTo>
                  <a:lnTo>
                    <a:pt x="1215" y="14792"/>
                  </a:lnTo>
                  <a:lnTo>
                    <a:pt x="1754" y="14410"/>
                  </a:lnTo>
                  <a:lnTo>
                    <a:pt x="2271" y="14005"/>
                  </a:lnTo>
                  <a:lnTo>
                    <a:pt x="2766" y="13578"/>
                  </a:lnTo>
                  <a:lnTo>
                    <a:pt x="3238" y="13129"/>
                  </a:lnTo>
                  <a:lnTo>
                    <a:pt x="3710" y="12657"/>
                  </a:lnTo>
                  <a:lnTo>
                    <a:pt x="4137" y="12162"/>
                  </a:lnTo>
                  <a:lnTo>
                    <a:pt x="4564" y="11645"/>
                  </a:lnTo>
                  <a:lnTo>
                    <a:pt x="4969" y="11128"/>
                  </a:lnTo>
                  <a:lnTo>
                    <a:pt x="5351" y="10589"/>
                  </a:lnTo>
                  <a:lnTo>
                    <a:pt x="5711" y="10049"/>
                  </a:lnTo>
                  <a:lnTo>
                    <a:pt x="6048" y="9465"/>
                  </a:lnTo>
                  <a:lnTo>
                    <a:pt x="6362" y="8903"/>
                  </a:lnTo>
                  <a:lnTo>
                    <a:pt x="6655" y="8318"/>
                  </a:lnTo>
                  <a:lnTo>
                    <a:pt x="6947" y="7711"/>
                  </a:lnTo>
                  <a:lnTo>
                    <a:pt x="7239" y="6969"/>
                  </a:lnTo>
                  <a:lnTo>
                    <a:pt x="7576" y="6048"/>
                  </a:lnTo>
                  <a:lnTo>
                    <a:pt x="7734" y="5553"/>
                  </a:lnTo>
                  <a:lnTo>
                    <a:pt x="7891" y="5014"/>
                  </a:lnTo>
                  <a:lnTo>
                    <a:pt x="8026" y="4474"/>
                  </a:lnTo>
                  <a:lnTo>
                    <a:pt x="8116" y="3912"/>
                  </a:lnTo>
                  <a:lnTo>
                    <a:pt x="8206" y="3373"/>
                  </a:lnTo>
                  <a:lnTo>
                    <a:pt x="8228" y="2833"/>
                  </a:lnTo>
                  <a:lnTo>
                    <a:pt x="8228" y="2316"/>
                  </a:lnTo>
                  <a:lnTo>
                    <a:pt x="8206" y="2069"/>
                  </a:lnTo>
                  <a:lnTo>
                    <a:pt x="8161" y="1822"/>
                  </a:lnTo>
                  <a:lnTo>
                    <a:pt x="8116" y="1574"/>
                  </a:lnTo>
                  <a:lnTo>
                    <a:pt x="8048" y="1372"/>
                  </a:lnTo>
                  <a:lnTo>
                    <a:pt x="7958" y="1147"/>
                  </a:lnTo>
                  <a:lnTo>
                    <a:pt x="7846" y="945"/>
                  </a:lnTo>
                  <a:lnTo>
                    <a:pt x="7734" y="765"/>
                  </a:lnTo>
                  <a:lnTo>
                    <a:pt x="7599" y="585"/>
                  </a:lnTo>
                  <a:lnTo>
                    <a:pt x="7441" y="428"/>
                  </a:lnTo>
                  <a:lnTo>
                    <a:pt x="7262" y="293"/>
                  </a:lnTo>
                  <a:lnTo>
                    <a:pt x="7082" y="181"/>
                  </a:lnTo>
                  <a:lnTo>
                    <a:pt x="6879" y="91"/>
                  </a:lnTo>
                  <a:lnTo>
                    <a:pt x="6677" y="23"/>
                  </a:lnTo>
                  <a:lnTo>
                    <a:pt x="6475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5221650" y="2644500"/>
              <a:ext cx="161325" cy="261900"/>
            </a:xfrm>
            <a:custGeom>
              <a:avLst/>
              <a:gdLst/>
              <a:ahLst/>
              <a:cxnLst/>
              <a:rect l="l" t="t" r="r" b="b"/>
              <a:pathLst>
                <a:path w="6453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7" y="90"/>
                  </a:lnTo>
                  <a:lnTo>
                    <a:pt x="3620" y="203"/>
                  </a:lnTo>
                  <a:lnTo>
                    <a:pt x="3305" y="360"/>
                  </a:lnTo>
                  <a:lnTo>
                    <a:pt x="2990" y="562"/>
                  </a:lnTo>
                  <a:lnTo>
                    <a:pt x="2698" y="765"/>
                  </a:lnTo>
                  <a:lnTo>
                    <a:pt x="2429" y="1012"/>
                  </a:lnTo>
                  <a:lnTo>
                    <a:pt x="2159" y="1282"/>
                  </a:lnTo>
                  <a:lnTo>
                    <a:pt x="1934" y="1574"/>
                  </a:lnTo>
                  <a:lnTo>
                    <a:pt x="1709" y="1866"/>
                  </a:lnTo>
                  <a:lnTo>
                    <a:pt x="1529" y="2158"/>
                  </a:lnTo>
                  <a:lnTo>
                    <a:pt x="1350" y="2473"/>
                  </a:lnTo>
                  <a:lnTo>
                    <a:pt x="1215" y="2765"/>
                  </a:lnTo>
                  <a:lnTo>
                    <a:pt x="1102" y="3058"/>
                  </a:lnTo>
                  <a:lnTo>
                    <a:pt x="810" y="4024"/>
                  </a:lnTo>
                  <a:lnTo>
                    <a:pt x="585" y="4901"/>
                  </a:lnTo>
                  <a:lnTo>
                    <a:pt x="383" y="5710"/>
                  </a:lnTo>
                  <a:lnTo>
                    <a:pt x="248" y="6452"/>
                  </a:lnTo>
                  <a:lnTo>
                    <a:pt x="136" y="7126"/>
                  </a:lnTo>
                  <a:lnTo>
                    <a:pt x="68" y="7733"/>
                  </a:lnTo>
                  <a:lnTo>
                    <a:pt x="23" y="8273"/>
                  </a:lnTo>
                  <a:lnTo>
                    <a:pt x="1" y="8767"/>
                  </a:lnTo>
                  <a:lnTo>
                    <a:pt x="1" y="9172"/>
                  </a:lnTo>
                  <a:lnTo>
                    <a:pt x="23" y="9532"/>
                  </a:lnTo>
                  <a:lnTo>
                    <a:pt x="46" y="9824"/>
                  </a:lnTo>
                  <a:lnTo>
                    <a:pt x="68" y="10071"/>
                  </a:lnTo>
                  <a:lnTo>
                    <a:pt x="136" y="10386"/>
                  </a:lnTo>
                  <a:lnTo>
                    <a:pt x="181" y="10476"/>
                  </a:lnTo>
                  <a:lnTo>
                    <a:pt x="967" y="9891"/>
                  </a:lnTo>
                  <a:lnTo>
                    <a:pt x="1394" y="9554"/>
                  </a:lnTo>
                  <a:lnTo>
                    <a:pt x="1799" y="9217"/>
                  </a:lnTo>
                  <a:lnTo>
                    <a:pt x="2204" y="8857"/>
                  </a:lnTo>
                  <a:lnTo>
                    <a:pt x="2631" y="8475"/>
                  </a:lnTo>
                  <a:lnTo>
                    <a:pt x="3013" y="8070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59" y="6812"/>
                  </a:lnTo>
                  <a:lnTo>
                    <a:pt x="4519" y="6362"/>
                  </a:lnTo>
                  <a:lnTo>
                    <a:pt x="4834" y="5935"/>
                  </a:lnTo>
                  <a:lnTo>
                    <a:pt x="5148" y="5485"/>
                  </a:lnTo>
                  <a:lnTo>
                    <a:pt x="5418" y="5013"/>
                  </a:lnTo>
                  <a:lnTo>
                    <a:pt x="5665" y="4564"/>
                  </a:lnTo>
                  <a:lnTo>
                    <a:pt x="5868" y="4114"/>
                  </a:lnTo>
                  <a:lnTo>
                    <a:pt x="6070" y="3620"/>
                  </a:lnTo>
                  <a:lnTo>
                    <a:pt x="6250" y="3058"/>
                  </a:lnTo>
                  <a:lnTo>
                    <a:pt x="6340" y="2765"/>
                  </a:lnTo>
                  <a:lnTo>
                    <a:pt x="6385" y="2473"/>
                  </a:lnTo>
                  <a:lnTo>
                    <a:pt x="6430" y="2158"/>
                  </a:lnTo>
                  <a:lnTo>
                    <a:pt x="6452" y="1866"/>
                  </a:lnTo>
                  <a:lnTo>
                    <a:pt x="6452" y="1574"/>
                  </a:lnTo>
                  <a:lnTo>
                    <a:pt x="6430" y="1304"/>
                  </a:lnTo>
                  <a:lnTo>
                    <a:pt x="6362" y="1034"/>
                  </a:lnTo>
                  <a:lnTo>
                    <a:pt x="6250" y="810"/>
                  </a:lnTo>
                  <a:lnTo>
                    <a:pt x="6093" y="585"/>
                  </a:lnTo>
                  <a:lnTo>
                    <a:pt x="6003" y="495"/>
                  </a:lnTo>
                  <a:lnTo>
                    <a:pt x="5913" y="383"/>
                  </a:lnTo>
                  <a:lnTo>
                    <a:pt x="5800" y="315"/>
                  </a:lnTo>
                  <a:lnTo>
                    <a:pt x="5665" y="225"/>
                  </a:lnTo>
                  <a:lnTo>
                    <a:pt x="5508" y="158"/>
                  </a:lnTo>
                  <a:lnTo>
                    <a:pt x="5351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0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5005850" y="2519750"/>
              <a:ext cx="206275" cy="386650"/>
            </a:xfrm>
            <a:custGeom>
              <a:avLst/>
              <a:gdLst/>
              <a:ahLst/>
              <a:cxnLst/>
              <a:rect l="l" t="t" r="r" b="b"/>
              <a:pathLst>
                <a:path w="8251" h="15466" extrusionOk="0">
                  <a:moveTo>
                    <a:pt x="1754" y="0"/>
                  </a:moveTo>
                  <a:lnTo>
                    <a:pt x="1552" y="23"/>
                  </a:lnTo>
                  <a:lnTo>
                    <a:pt x="1372" y="90"/>
                  </a:lnTo>
                  <a:lnTo>
                    <a:pt x="1170" y="180"/>
                  </a:lnTo>
                  <a:lnTo>
                    <a:pt x="990" y="292"/>
                  </a:lnTo>
                  <a:lnTo>
                    <a:pt x="810" y="427"/>
                  </a:lnTo>
                  <a:lnTo>
                    <a:pt x="653" y="585"/>
                  </a:lnTo>
                  <a:lnTo>
                    <a:pt x="518" y="764"/>
                  </a:lnTo>
                  <a:lnTo>
                    <a:pt x="383" y="944"/>
                  </a:lnTo>
                  <a:lnTo>
                    <a:pt x="293" y="1147"/>
                  </a:lnTo>
                  <a:lnTo>
                    <a:pt x="203" y="1349"/>
                  </a:lnTo>
                  <a:lnTo>
                    <a:pt x="136" y="1574"/>
                  </a:lnTo>
                  <a:lnTo>
                    <a:pt x="91" y="1821"/>
                  </a:lnTo>
                  <a:lnTo>
                    <a:pt x="46" y="2046"/>
                  </a:lnTo>
                  <a:lnTo>
                    <a:pt x="23" y="2293"/>
                  </a:lnTo>
                  <a:lnTo>
                    <a:pt x="1" y="2832"/>
                  </a:lnTo>
                  <a:lnTo>
                    <a:pt x="46" y="3349"/>
                  </a:lnTo>
                  <a:lnTo>
                    <a:pt x="113" y="3911"/>
                  </a:lnTo>
                  <a:lnTo>
                    <a:pt x="226" y="4451"/>
                  </a:lnTo>
                  <a:lnTo>
                    <a:pt x="361" y="5013"/>
                  </a:lnTo>
                  <a:lnTo>
                    <a:pt x="495" y="5530"/>
                  </a:lnTo>
                  <a:lnTo>
                    <a:pt x="675" y="6047"/>
                  </a:lnTo>
                  <a:lnTo>
                    <a:pt x="1012" y="6969"/>
                  </a:lnTo>
                  <a:lnTo>
                    <a:pt x="1305" y="7710"/>
                  </a:lnTo>
                  <a:lnTo>
                    <a:pt x="1574" y="8295"/>
                  </a:lnTo>
                  <a:lnTo>
                    <a:pt x="1889" y="8902"/>
                  </a:lnTo>
                  <a:lnTo>
                    <a:pt x="2204" y="9464"/>
                  </a:lnTo>
                  <a:lnTo>
                    <a:pt x="2541" y="10026"/>
                  </a:lnTo>
                  <a:lnTo>
                    <a:pt x="2901" y="10588"/>
                  </a:lnTo>
                  <a:lnTo>
                    <a:pt x="3283" y="11127"/>
                  </a:lnTo>
                  <a:lnTo>
                    <a:pt x="3687" y="11644"/>
                  </a:lnTo>
                  <a:lnTo>
                    <a:pt x="4092" y="12161"/>
                  </a:lnTo>
                  <a:lnTo>
                    <a:pt x="4542" y="12656"/>
                  </a:lnTo>
                  <a:lnTo>
                    <a:pt x="4991" y="13105"/>
                  </a:lnTo>
                  <a:lnTo>
                    <a:pt x="5486" y="13555"/>
                  </a:lnTo>
                  <a:lnTo>
                    <a:pt x="5980" y="14005"/>
                  </a:lnTo>
                  <a:lnTo>
                    <a:pt x="6497" y="14409"/>
                  </a:lnTo>
                  <a:lnTo>
                    <a:pt x="7037" y="14791"/>
                  </a:lnTo>
                  <a:lnTo>
                    <a:pt x="7576" y="15128"/>
                  </a:lnTo>
                  <a:lnTo>
                    <a:pt x="8138" y="15466"/>
                  </a:lnTo>
                  <a:lnTo>
                    <a:pt x="8183" y="15218"/>
                  </a:lnTo>
                  <a:lnTo>
                    <a:pt x="8228" y="14522"/>
                  </a:lnTo>
                  <a:lnTo>
                    <a:pt x="8251" y="13465"/>
                  </a:lnTo>
                  <a:lnTo>
                    <a:pt x="8251" y="12836"/>
                  </a:lnTo>
                  <a:lnTo>
                    <a:pt x="8228" y="12116"/>
                  </a:lnTo>
                  <a:lnTo>
                    <a:pt x="8183" y="11374"/>
                  </a:lnTo>
                  <a:lnTo>
                    <a:pt x="8138" y="10588"/>
                  </a:lnTo>
                  <a:lnTo>
                    <a:pt x="8026" y="9756"/>
                  </a:lnTo>
                  <a:lnTo>
                    <a:pt x="7891" y="8924"/>
                  </a:lnTo>
                  <a:lnTo>
                    <a:pt x="7711" y="8070"/>
                  </a:lnTo>
                  <a:lnTo>
                    <a:pt x="7509" y="7216"/>
                  </a:lnTo>
                  <a:lnTo>
                    <a:pt x="7374" y="6789"/>
                  </a:lnTo>
                  <a:lnTo>
                    <a:pt x="7239" y="6384"/>
                  </a:lnTo>
                  <a:lnTo>
                    <a:pt x="7082" y="5957"/>
                  </a:lnTo>
                  <a:lnTo>
                    <a:pt x="6902" y="5552"/>
                  </a:lnTo>
                  <a:lnTo>
                    <a:pt x="6677" y="5058"/>
                  </a:lnTo>
                  <a:lnTo>
                    <a:pt x="6407" y="4518"/>
                  </a:lnTo>
                  <a:lnTo>
                    <a:pt x="6115" y="3979"/>
                  </a:lnTo>
                  <a:lnTo>
                    <a:pt x="5778" y="3439"/>
                  </a:lnTo>
                  <a:lnTo>
                    <a:pt x="5441" y="2900"/>
                  </a:lnTo>
                  <a:lnTo>
                    <a:pt x="5059" y="2360"/>
                  </a:lnTo>
                  <a:lnTo>
                    <a:pt x="4676" y="1866"/>
                  </a:lnTo>
                  <a:lnTo>
                    <a:pt x="4272" y="1416"/>
                  </a:lnTo>
                  <a:lnTo>
                    <a:pt x="3845" y="989"/>
                  </a:lnTo>
                  <a:lnTo>
                    <a:pt x="3440" y="652"/>
                  </a:lnTo>
                  <a:lnTo>
                    <a:pt x="3215" y="495"/>
                  </a:lnTo>
                  <a:lnTo>
                    <a:pt x="3013" y="360"/>
                  </a:lnTo>
                  <a:lnTo>
                    <a:pt x="2811" y="247"/>
                  </a:lnTo>
                  <a:lnTo>
                    <a:pt x="2586" y="157"/>
                  </a:lnTo>
                  <a:lnTo>
                    <a:pt x="2384" y="68"/>
                  </a:lnTo>
                  <a:lnTo>
                    <a:pt x="2181" y="23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5986500" y="2661925"/>
              <a:ext cx="161325" cy="261900"/>
            </a:xfrm>
            <a:custGeom>
              <a:avLst/>
              <a:gdLst/>
              <a:ahLst/>
              <a:cxnLst/>
              <a:rect l="l" t="t" r="r" b="b"/>
              <a:pathLst>
                <a:path w="6453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7" y="113"/>
                  </a:lnTo>
                  <a:lnTo>
                    <a:pt x="3620" y="225"/>
                  </a:lnTo>
                  <a:lnTo>
                    <a:pt x="3305" y="382"/>
                  </a:lnTo>
                  <a:lnTo>
                    <a:pt x="2990" y="562"/>
                  </a:lnTo>
                  <a:lnTo>
                    <a:pt x="2698" y="787"/>
                  </a:lnTo>
                  <a:lnTo>
                    <a:pt x="2428" y="1012"/>
                  </a:lnTo>
                  <a:lnTo>
                    <a:pt x="2159" y="1282"/>
                  </a:lnTo>
                  <a:lnTo>
                    <a:pt x="1934" y="1574"/>
                  </a:lnTo>
                  <a:lnTo>
                    <a:pt x="1709" y="1866"/>
                  </a:lnTo>
                  <a:lnTo>
                    <a:pt x="1529" y="2158"/>
                  </a:lnTo>
                  <a:lnTo>
                    <a:pt x="1349" y="2473"/>
                  </a:lnTo>
                  <a:lnTo>
                    <a:pt x="1215" y="2765"/>
                  </a:lnTo>
                  <a:lnTo>
                    <a:pt x="1102" y="3080"/>
                  </a:lnTo>
                  <a:lnTo>
                    <a:pt x="810" y="4024"/>
                  </a:lnTo>
                  <a:lnTo>
                    <a:pt x="585" y="4901"/>
                  </a:lnTo>
                  <a:lnTo>
                    <a:pt x="383" y="5710"/>
                  </a:lnTo>
                  <a:lnTo>
                    <a:pt x="248" y="6452"/>
                  </a:lnTo>
                  <a:lnTo>
                    <a:pt x="136" y="7126"/>
                  </a:lnTo>
                  <a:lnTo>
                    <a:pt x="68" y="7733"/>
                  </a:lnTo>
                  <a:lnTo>
                    <a:pt x="23" y="8295"/>
                  </a:lnTo>
                  <a:lnTo>
                    <a:pt x="1" y="8767"/>
                  </a:lnTo>
                  <a:lnTo>
                    <a:pt x="1" y="9172"/>
                  </a:lnTo>
                  <a:lnTo>
                    <a:pt x="23" y="9531"/>
                  </a:lnTo>
                  <a:lnTo>
                    <a:pt x="46" y="9846"/>
                  </a:lnTo>
                  <a:lnTo>
                    <a:pt x="68" y="10071"/>
                  </a:lnTo>
                  <a:lnTo>
                    <a:pt x="136" y="10386"/>
                  </a:lnTo>
                  <a:lnTo>
                    <a:pt x="181" y="10476"/>
                  </a:lnTo>
                  <a:lnTo>
                    <a:pt x="967" y="9891"/>
                  </a:lnTo>
                  <a:lnTo>
                    <a:pt x="1394" y="9576"/>
                  </a:lnTo>
                  <a:lnTo>
                    <a:pt x="1799" y="9217"/>
                  </a:lnTo>
                  <a:lnTo>
                    <a:pt x="2204" y="8857"/>
                  </a:lnTo>
                  <a:lnTo>
                    <a:pt x="2631" y="8475"/>
                  </a:lnTo>
                  <a:lnTo>
                    <a:pt x="3013" y="8070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59" y="6811"/>
                  </a:lnTo>
                  <a:lnTo>
                    <a:pt x="4519" y="6384"/>
                  </a:lnTo>
                  <a:lnTo>
                    <a:pt x="4834" y="5935"/>
                  </a:lnTo>
                  <a:lnTo>
                    <a:pt x="5148" y="5485"/>
                  </a:lnTo>
                  <a:lnTo>
                    <a:pt x="5418" y="5036"/>
                  </a:lnTo>
                  <a:lnTo>
                    <a:pt x="5665" y="4564"/>
                  </a:lnTo>
                  <a:lnTo>
                    <a:pt x="5868" y="4114"/>
                  </a:lnTo>
                  <a:lnTo>
                    <a:pt x="6070" y="3619"/>
                  </a:lnTo>
                  <a:lnTo>
                    <a:pt x="6250" y="3080"/>
                  </a:lnTo>
                  <a:lnTo>
                    <a:pt x="6340" y="2765"/>
                  </a:lnTo>
                  <a:lnTo>
                    <a:pt x="6385" y="2473"/>
                  </a:lnTo>
                  <a:lnTo>
                    <a:pt x="6430" y="2181"/>
                  </a:lnTo>
                  <a:lnTo>
                    <a:pt x="6452" y="1889"/>
                  </a:lnTo>
                  <a:lnTo>
                    <a:pt x="6452" y="1596"/>
                  </a:lnTo>
                  <a:lnTo>
                    <a:pt x="6430" y="1304"/>
                  </a:lnTo>
                  <a:lnTo>
                    <a:pt x="6362" y="1057"/>
                  </a:lnTo>
                  <a:lnTo>
                    <a:pt x="6250" y="810"/>
                  </a:lnTo>
                  <a:lnTo>
                    <a:pt x="6093" y="585"/>
                  </a:lnTo>
                  <a:lnTo>
                    <a:pt x="6003" y="495"/>
                  </a:lnTo>
                  <a:lnTo>
                    <a:pt x="5913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08" y="180"/>
                  </a:lnTo>
                  <a:lnTo>
                    <a:pt x="5351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2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770700" y="2537150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1"/>
                  </a:moveTo>
                  <a:lnTo>
                    <a:pt x="1552" y="46"/>
                  </a:lnTo>
                  <a:lnTo>
                    <a:pt x="1372" y="91"/>
                  </a:lnTo>
                  <a:lnTo>
                    <a:pt x="1170" y="181"/>
                  </a:lnTo>
                  <a:lnTo>
                    <a:pt x="990" y="293"/>
                  </a:lnTo>
                  <a:lnTo>
                    <a:pt x="810" y="428"/>
                  </a:lnTo>
                  <a:lnTo>
                    <a:pt x="653" y="585"/>
                  </a:lnTo>
                  <a:lnTo>
                    <a:pt x="518" y="765"/>
                  </a:lnTo>
                  <a:lnTo>
                    <a:pt x="383" y="945"/>
                  </a:lnTo>
                  <a:lnTo>
                    <a:pt x="293" y="1147"/>
                  </a:lnTo>
                  <a:lnTo>
                    <a:pt x="203" y="1372"/>
                  </a:lnTo>
                  <a:lnTo>
                    <a:pt x="136" y="1574"/>
                  </a:lnTo>
                  <a:lnTo>
                    <a:pt x="91" y="1822"/>
                  </a:lnTo>
                  <a:lnTo>
                    <a:pt x="46" y="2069"/>
                  </a:lnTo>
                  <a:lnTo>
                    <a:pt x="23" y="2316"/>
                  </a:lnTo>
                  <a:lnTo>
                    <a:pt x="1" y="2833"/>
                  </a:lnTo>
                  <a:lnTo>
                    <a:pt x="46" y="3373"/>
                  </a:lnTo>
                  <a:lnTo>
                    <a:pt x="113" y="3912"/>
                  </a:lnTo>
                  <a:lnTo>
                    <a:pt x="226" y="4474"/>
                  </a:lnTo>
                  <a:lnTo>
                    <a:pt x="360" y="5014"/>
                  </a:lnTo>
                  <a:lnTo>
                    <a:pt x="495" y="5553"/>
                  </a:lnTo>
                  <a:lnTo>
                    <a:pt x="675" y="6048"/>
                  </a:lnTo>
                  <a:lnTo>
                    <a:pt x="1012" y="6992"/>
                  </a:lnTo>
                  <a:lnTo>
                    <a:pt x="1305" y="7711"/>
                  </a:lnTo>
                  <a:lnTo>
                    <a:pt x="1574" y="8318"/>
                  </a:lnTo>
                  <a:lnTo>
                    <a:pt x="1889" y="8903"/>
                  </a:lnTo>
                  <a:lnTo>
                    <a:pt x="2204" y="9487"/>
                  </a:lnTo>
                  <a:lnTo>
                    <a:pt x="2541" y="10049"/>
                  </a:lnTo>
                  <a:lnTo>
                    <a:pt x="2901" y="10589"/>
                  </a:lnTo>
                  <a:lnTo>
                    <a:pt x="3283" y="11128"/>
                  </a:lnTo>
                  <a:lnTo>
                    <a:pt x="3687" y="11645"/>
                  </a:lnTo>
                  <a:lnTo>
                    <a:pt x="4092" y="12162"/>
                  </a:lnTo>
                  <a:lnTo>
                    <a:pt x="4542" y="12657"/>
                  </a:lnTo>
                  <a:lnTo>
                    <a:pt x="4991" y="13129"/>
                  </a:lnTo>
                  <a:lnTo>
                    <a:pt x="5486" y="13578"/>
                  </a:lnTo>
                  <a:lnTo>
                    <a:pt x="5980" y="14005"/>
                  </a:lnTo>
                  <a:lnTo>
                    <a:pt x="6497" y="14410"/>
                  </a:lnTo>
                  <a:lnTo>
                    <a:pt x="7037" y="14792"/>
                  </a:lnTo>
                  <a:lnTo>
                    <a:pt x="7576" y="15152"/>
                  </a:lnTo>
                  <a:lnTo>
                    <a:pt x="8138" y="15467"/>
                  </a:lnTo>
                  <a:lnTo>
                    <a:pt x="8183" y="15219"/>
                  </a:lnTo>
                  <a:lnTo>
                    <a:pt x="8228" y="14522"/>
                  </a:lnTo>
                  <a:lnTo>
                    <a:pt x="8251" y="13466"/>
                  </a:lnTo>
                  <a:lnTo>
                    <a:pt x="8251" y="12836"/>
                  </a:lnTo>
                  <a:lnTo>
                    <a:pt x="8228" y="12140"/>
                  </a:lnTo>
                  <a:lnTo>
                    <a:pt x="8183" y="11375"/>
                  </a:lnTo>
                  <a:lnTo>
                    <a:pt x="8138" y="10589"/>
                  </a:lnTo>
                  <a:lnTo>
                    <a:pt x="8026" y="9779"/>
                  </a:lnTo>
                  <a:lnTo>
                    <a:pt x="7891" y="8925"/>
                  </a:lnTo>
                  <a:lnTo>
                    <a:pt x="7711" y="8071"/>
                  </a:lnTo>
                  <a:lnTo>
                    <a:pt x="7509" y="7217"/>
                  </a:lnTo>
                  <a:lnTo>
                    <a:pt x="7374" y="6812"/>
                  </a:lnTo>
                  <a:lnTo>
                    <a:pt x="7239" y="6385"/>
                  </a:lnTo>
                  <a:lnTo>
                    <a:pt x="7082" y="5958"/>
                  </a:lnTo>
                  <a:lnTo>
                    <a:pt x="6902" y="5553"/>
                  </a:lnTo>
                  <a:lnTo>
                    <a:pt x="6677" y="5059"/>
                  </a:lnTo>
                  <a:lnTo>
                    <a:pt x="6407" y="4519"/>
                  </a:lnTo>
                  <a:lnTo>
                    <a:pt x="6115" y="3980"/>
                  </a:lnTo>
                  <a:lnTo>
                    <a:pt x="5778" y="3440"/>
                  </a:lnTo>
                  <a:lnTo>
                    <a:pt x="5441" y="2901"/>
                  </a:lnTo>
                  <a:lnTo>
                    <a:pt x="5059" y="2384"/>
                  </a:lnTo>
                  <a:lnTo>
                    <a:pt x="4676" y="1889"/>
                  </a:lnTo>
                  <a:lnTo>
                    <a:pt x="4272" y="1417"/>
                  </a:lnTo>
                  <a:lnTo>
                    <a:pt x="3845" y="1012"/>
                  </a:lnTo>
                  <a:lnTo>
                    <a:pt x="3440" y="653"/>
                  </a:lnTo>
                  <a:lnTo>
                    <a:pt x="3215" y="495"/>
                  </a:lnTo>
                  <a:lnTo>
                    <a:pt x="3013" y="361"/>
                  </a:lnTo>
                  <a:lnTo>
                    <a:pt x="2811" y="248"/>
                  </a:lnTo>
                  <a:lnTo>
                    <a:pt x="2586" y="158"/>
                  </a:lnTo>
                  <a:lnTo>
                    <a:pt x="2384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4385450" y="2661925"/>
              <a:ext cx="161300" cy="261900"/>
            </a:xfrm>
            <a:custGeom>
              <a:avLst/>
              <a:gdLst/>
              <a:ahLst/>
              <a:cxnLst/>
              <a:rect l="l" t="t" r="r" b="b"/>
              <a:pathLst>
                <a:path w="6452" h="10476" extrusionOk="0">
                  <a:moveTo>
                    <a:pt x="4631" y="0"/>
                  </a:moveTo>
                  <a:lnTo>
                    <a:pt x="4294" y="23"/>
                  </a:lnTo>
                  <a:lnTo>
                    <a:pt x="3956" y="113"/>
                  </a:lnTo>
                  <a:lnTo>
                    <a:pt x="3619" y="225"/>
                  </a:lnTo>
                  <a:lnTo>
                    <a:pt x="3304" y="382"/>
                  </a:lnTo>
                  <a:lnTo>
                    <a:pt x="2990" y="562"/>
                  </a:lnTo>
                  <a:lnTo>
                    <a:pt x="2697" y="787"/>
                  </a:lnTo>
                  <a:lnTo>
                    <a:pt x="2428" y="1012"/>
                  </a:lnTo>
                  <a:lnTo>
                    <a:pt x="2158" y="1282"/>
                  </a:lnTo>
                  <a:lnTo>
                    <a:pt x="1933" y="1574"/>
                  </a:lnTo>
                  <a:lnTo>
                    <a:pt x="1708" y="1866"/>
                  </a:lnTo>
                  <a:lnTo>
                    <a:pt x="1529" y="2158"/>
                  </a:lnTo>
                  <a:lnTo>
                    <a:pt x="1349" y="2473"/>
                  </a:lnTo>
                  <a:lnTo>
                    <a:pt x="1214" y="2765"/>
                  </a:lnTo>
                  <a:lnTo>
                    <a:pt x="1101" y="3080"/>
                  </a:lnTo>
                  <a:lnTo>
                    <a:pt x="809" y="4024"/>
                  </a:lnTo>
                  <a:lnTo>
                    <a:pt x="584" y="4901"/>
                  </a:lnTo>
                  <a:lnTo>
                    <a:pt x="382" y="5710"/>
                  </a:lnTo>
                  <a:lnTo>
                    <a:pt x="247" y="6452"/>
                  </a:lnTo>
                  <a:lnTo>
                    <a:pt x="135" y="7126"/>
                  </a:lnTo>
                  <a:lnTo>
                    <a:pt x="67" y="7733"/>
                  </a:lnTo>
                  <a:lnTo>
                    <a:pt x="22" y="8295"/>
                  </a:lnTo>
                  <a:lnTo>
                    <a:pt x="0" y="8767"/>
                  </a:lnTo>
                  <a:lnTo>
                    <a:pt x="0" y="9172"/>
                  </a:lnTo>
                  <a:lnTo>
                    <a:pt x="22" y="9531"/>
                  </a:lnTo>
                  <a:lnTo>
                    <a:pt x="45" y="9846"/>
                  </a:lnTo>
                  <a:lnTo>
                    <a:pt x="67" y="10071"/>
                  </a:lnTo>
                  <a:lnTo>
                    <a:pt x="135" y="10386"/>
                  </a:lnTo>
                  <a:lnTo>
                    <a:pt x="180" y="10476"/>
                  </a:lnTo>
                  <a:lnTo>
                    <a:pt x="967" y="9891"/>
                  </a:lnTo>
                  <a:lnTo>
                    <a:pt x="1394" y="9576"/>
                  </a:lnTo>
                  <a:lnTo>
                    <a:pt x="1798" y="9217"/>
                  </a:lnTo>
                  <a:lnTo>
                    <a:pt x="2203" y="8857"/>
                  </a:lnTo>
                  <a:lnTo>
                    <a:pt x="2630" y="8475"/>
                  </a:lnTo>
                  <a:lnTo>
                    <a:pt x="3012" y="8070"/>
                  </a:lnTo>
                  <a:lnTo>
                    <a:pt x="3417" y="7666"/>
                  </a:lnTo>
                  <a:lnTo>
                    <a:pt x="3799" y="7239"/>
                  </a:lnTo>
                  <a:lnTo>
                    <a:pt x="4159" y="6811"/>
                  </a:lnTo>
                  <a:lnTo>
                    <a:pt x="4518" y="6384"/>
                  </a:lnTo>
                  <a:lnTo>
                    <a:pt x="4833" y="5935"/>
                  </a:lnTo>
                  <a:lnTo>
                    <a:pt x="5148" y="5485"/>
                  </a:lnTo>
                  <a:lnTo>
                    <a:pt x="5417" y="5036"/>
                  </a:lnTo>
                  <a:lnTo>
                    <a:pt x="5665" y="4564"/>
                  </a:lnTo>
                  <a:lnTo>
                    <a:pt x="5867" y="4114"/>
                  </a:lnTo>
                  <a:lnTo>
                    <a:pt x="6069" y="3619"/>
                  </a:lnTo>
                  <a:lnTo>
                    <a:pt x="6249" y="3080"/>
                  </a:lnTo>
                  <a:lnTo>
                    <a:pt x="6339" y="2765"/>
                  </a:lnTo>
                  <a:lnTo>
                    <a:pt x="6384" y="2473"/>
                  </a:lnTo>
                  <a:lnTo>
                    <a:pt x="6429" y="2181"/>
                  </a:lnTo>
                  <a:lnTo>
                    <a:pt x="6451" y="1889"/>
                  </a:lnTo>
                  <a:lnTo>
                    <a:pt x="6451" y="1596"/>
                  </a:lnTo>
                  <a:lnTo>
                    <a:pt x="6429" y="1304"/>
                  </a:lnTo>
                  <a:lnTo>
                    <a:pt x="6362" y="1057"/>
                  </a:lnTo>
                  <a:lnTo>
                    <a:pt x="6249" y="810"/>
                  </a:lnTo>
                  <a:lnTo>
                    <a:pt x="6092" y="585"/>
                  </a:lnTo>
                  <a:lnTo>
                    <a:pt x="6002" y="495"/>
                  </a:lnTo>
                  <a:lnTo>
                    <a:pt x="5912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07" y="180"/>
                  </a:lnTo>
                  <a:lnTo>
                    <a:pt x="5350" y="113"/>
                  </a:lnTo>
                  <a:lnTo>
                    <a:pt x="5170" y="68"/>
                  </a:lnTo>
                  <a:lnTo>
                    <a:pt x="4990" y="23"/>
                  </a:lnTo>
                  <a:lnTo>
                    <a:pt x="4811" y="23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4169650" y="2537150"/>
              <a:ext cx="206250" cy="386675"/>
            </a:xfrm>
            <a:custGeom>
              <a:avLst/>
              <a:gdLst/>
              <a:ahLst/>
              <a:cxnLst/>
              <a:rect l="l" t="t" r="r" b="b"/>
              <a:pathLst>
                <a:path w="8250" h="15467" extrusionOk="0">
                  <a:moveTo>
                    <a:pt x="1753" y="1"/>
                  </a:moveTo>
                  <a:lnTo>
                    <a:pt x="1551" y="46"/>
                  </a:lnTo>
                  <a:lnTo>
                    <a:pt x="1371" y="91"/>
                  </a:lnTo>
                  <a:lnTo>
                    <a:pt x="1169" y="181"/>
                  </a:lnTo>
                  <a:lnTo>
                    <a:pt x="989" y="293"/>
                  </a:lnTo>
                  <a:lnTo>
                    <a:pt x="809" y="428"/>
                  </a:lnTo>
                  <a:lnTo>
                    <a:pt x="652" y="585"/>
                  </a:lnTo>
                  <a:lnTo>
                    <a:pt x="517" y="765"/>
                  </a:lnTo>
                  <a:lnTo>
                    <a:pt x="382" y="945"/>
                  </a:lnTo>
                  <a:lnTo>
                    <a:pt x="292" y="1147"/>
                  </a:lnTo>
                  <a:lnTo>
                    <a:pt x="202" y="1372"/>
                  </a:lnTo>
                  <a:lnTo>
                    <a:pt x="135" y="1574"/>
                  </a:lnTo>
                  <a:lnTo>
                    <a:pt x="90" y="1822"/>
                  </a:lnTo>
                  <a:lnTo>
                    <a:pt x="45" y="2069"/>
                  </a:lnTo>
                  <a:lnTo>
                    <a:pt x="23" y="2316"/>
                  </a:lnTo>
                  <a:lnTo>
                    <a:pt x="0" y="2833"/>
                  </a:lnTo>
                  <a:lnTo>
                    <a:pt x="45" y="3373"/>
                  </a:lnTo>
                  <a:lnTo>
                    <a:pt x="112" y="3912"/>
                  </a:lnTo>
                  <a:lnTo>
                    <a:pt x="225" y="4474"/>
                  </a:lnTo>
                  <a:lnTo>
                    <a:pt x="360" y="5014"/>
                  </a:lnTo>
                  <a:lnTo>
                    <a:pt x="495" y="5553"/>
                  </a:lnTo>
                  <a:lnTo>
                    <a:pt x="674" y="6048"/>
                  </a:lnTo>
                  <a:lnTo>
                    <a:pt x="1012" y="6992"/>
                  </a:lnTo>
                  <a:lnTo>
                    <a:pt x="1304" y="7711"/>
                  </a:lnTo>
                  <a:lnTo>
                    <a:pt x="1574" y="8318"/>
                  </a:lnTo>
                  <a:lnTo>
                    <a:pt x="1866" y="8903"/>
                  </a:lnTo>
                  <a:lnTo>
                    <a:pt x="2203" y="9487"/>
                  </a:lnTo>
                  <a:lnTo>
                    <a:pt x="2540" y="10049"/>
                  </a:lnTo>
                  <a:lnTo>
                    <a:pt x="2900" y="10589"/>
                  </a:lnTo>
                  <a:lnTo>
                    <a:pt x="3282" y="11128"/>
                  </a:lnTo>
                  <a:lnTo>
                    <a:pt x="3687" y="11645"/>
                  </a:lnTo>
                  <a:lnTo>
                    <a:pt x="4091" y="12162"/>
                  </a:lnTo>
                  <a:lnTo>
                    <a:pt x="4541" y="12657"/>
                  </a:lnTo>
                  <a:lnTo>
                    <a:pt x="4990" y="13129"/>
                  </a:lnTo>
                  <a:lnTo>
                    <a:pt x="5485" y="13578"/>
                  </a:lnTo>
                  <a:lnTo>
                    <a:pt x="5979" y="14005"/>
                  </a:lnTo>
                  <a:lnTo>
                    <a:pt x="6497" y="14410"/>
                  </a:lnTo>
                  <a:lnTo>
                    <a:pt x="7036" y="14792"/>
                  </a:lnTo>
                  <a:lnTo>
                    <a:pt x="7575" y="15152"/>
                  </a:lnTo>
                  <a:lnTo>
                    <a:pt x="8137" y="15467"/>
                  </a:lnTo>
                  <a:lnTo>
                    <a:pt x="8182" y="15219"/>
                  </a:lnTo>
                  <a:lnTo>
                    <a:pt x="8227" y="14522"/>
                  </a:lnTo>
                  <a:lnTo>
                    <a:pt x="8250" y="13466"/>
                  </a:lnTo>
                  <a:lnTo>
                    <a:pt x="8250" y="12836"/>
                  </a:lnTo>
                  <a:lnTo>
                    <a:pt x="8227" y="12140"/>
                  </a:lnTo>
                  <a:lnTo>
                    <a:pt x="8182" y="11375"/>
                  </a:lnTo>
                  <a:lnTo>
                    <a:pt x="8137" y="10589"/>
                  </a:lnTo>
                  <a:lnTo>
                    <a:pt x="8025" y="9779"/>
                  </a:lnTo>
                  <a:lnTo>
                    <a:pt x="7890" y="8925"/>
                  </a:lnTo>
                  <a:lnTo>
                    <a:pt x="7710" y="8071"/>
                  </a:lnTo>
                  <a:lnTo>
                    <a:pt x="7508" y="7217"/>
                  </a:lnTo>
                  <a:lnTo>
                    <a:pt x="7373" y="6812"/>
                  </a:lnTo>
                  <a:lnTo>
                    <a:pt x="7238" y="6385"/>
                  </a:lnTo>
                  <a:lnTo>
                    <a:pt x="7081" y="5958"/>
                  </a:lnTo>
                  <a:lnTo>
                    <a:pt x="6901" y="5553"/>
                  </a:lnTo>
                  <a:lnTo>
                    <a:pt x="6676" y="5059"/>
                  </a:lnTo>
                  <a:lnTo>
                    <a:pt x="6407" y="4519"/>
                  </a:lnTo>
                  <a:lnTo>
                    <a:pt x="6114" y="3980"/>
                  </a:lnTo>
                  <a:lnTo>
                    <a:pt x="5777" y="3440"/>
                  </a:lnTo>
                  <a:lnTo>
                    <a:pt x="5440" y="2901"/>
                  </a:lnTo>
                  <a:lnTo>
                    <a:pt x="5058" y="2384"/>
                  </a:lnTo>
                  <a:lnTo>
                    <a:pt x="4676" y="1889"/>
                  </a:lnTo>
                  <a:lnTo>
                    <a:pt x="4271" y="1417"/>
                  </a:lnTo>
                  <a:lnTo>
                    <a:pt x="3844" y="1012"/>
                  </a:lnTo>
                  <a:lnTo>
                    <a:pt x="3439" y="653"/>
                  </a:lnTo>
                  <a:lnTo>
                    <a:pt x="3215" y="495"/>
                  </a:lnTo>
                  <a:lnTo>
                    <a:pt x="3012" y="361"/>
                  </a:lnTo>
                  <a:lnTo>
                    <a:pt x="2810" y="248"/>
                  </a:lnTo>
                  <a:lnTo>
                    <a:pt x="2585" y="158"/>
                  </a:lnTo>
                  <a:lnTo>
                    <a:pt x="2383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3329475" y="2674275"/>
              <a:ext cx="161875" cy="261925"/>
            </a:xfrm>
            <a:custGeom>
              <a:avLst/>
              <a:gdLst/>
              <a:ahLst/>
              <a:cxnLst/>
              <a:rect l="l" t="t" r="r" b="b"/>
              <a:pathLst>
                <a:path w="6475" h="10477" extrusionOk="0">
                  <a:moveTo>
                    <a:pt x="4654" y="1"/>
                  </a:moveTo>
                  <a:lnTo>
                    <a:pt x="4294" y="23"/>
                  </a:lnTo>
                  <a:lnTo>
                    <a:pt x="3957" y="91"/>
                  </a:lnTo>
                  <a:lnTo>
                    <a:pt x="3620" y="203"/>
                  </a:lnTo>
                  <a:lnTo>
                    <a:pt x="3305" y="360"/>
                  </a:lnTo>
                  <a:lnTo>
                    <a:pt x="2991" y="540"/>
                  </a:lnTo>
                  <a:lnTo>
                    <a:pt x="2698" y="765"/>
                  </a:lnTo>
                  <a:lnTo>
                    <a:pt x="2429" y="1012"/>
                  </a:lnTo>
                  <a:lnTo>
                    <a:pt x="2181" y="1282"/>
                  </a:lnTo>
                  <a:lnTo>
                    <a:pt x="1934" y="1552"/>
                  </a:lnTo>
                  <a:lnTo>
                    <a:pt x="1732" y="1844"/>
                  </a:lnTo>
                  <a:lnTo>
                    <a:pt x="1530" y="2159"/>
                  </a:lnTo>
                  <a:lnTo>
                    <a:pt x="1372" y="2451"/>
                  </a:lnTo>
                  <a:lnTo>
                    <a:pt x="1237" y="2766"/>
                  </a:lnTo>
                  <a:lnTo>
                    <a:pt x="1125" y="3058"/>
                  </a:lnTo>
                  <a:lnTo>
                    <a:pt x="833" y="4002"/>
                  </a:lnTo>
                  <a:lnTo>
                    <a:pt x="585" y="4901"/>
                  </a:lnTo>
                  <a:lnTo>
                    <a:pt x="406" y="5711"/>
                  </a:lnTo>
                  <a:lnTo>
                    <a:pt x="248" y="6452"/>
                  </a:lnTo>
                  <a:lnTo>
                    <a:pt x="136" y="7127"/>
                  </a:lnTo>
                  <a:lnTo>
                    <a:pt x="68" y="7734"/>
                  </a:lnTo>
                  <a:lnTo>
                    <a:pt x="23" y="8273"/>
                  </a:lnTo>
                  <a:lnTo>
                    <a:pt x="1" y="8745"/>
                  </a:lnTo>
                  <a:lnTo>
                    <a:pt x="1" y="9172"/>
                  </a:lnTo>
                  <a:lnTo>
                    <a:pt x="23" y="9532"/>
                  </a:lnTo>
                  <a:lnTo>
                    <a:pt x="46" y="9824"/>
                  </a:lnTo>
                  <a:lnTo>
                    <a:pt x="91" y="10071"/>
                  </a:lnTo>
                  <a:lnTo>
                    <a:pt x="158" y="10364"/>
                  </a:lnTo>
                  <a:lnTo>
                    <a:pt x="181" y="10476"/>
                  </a:lnTo>
                  <a:lnTo>
                    <a:pt x="990" y="9892"/>
                  </a:lnTo>
                  <a:lnTo>
                    <a:pt x="1395" y="9554"/>
                  </a:lnTo>
                  <a:lnTo>
                    <a:pt x="1799" y="9217"/>
                  </a:lnTo>
                  <a:lnTo>
                    <a:pt x="2226" y="8835"/>
                  </a:lnTo>
                  <a:lnTo>
                    <a:pt x="2631" y="8453"/>
                  </a:lnTo>
                  <a:lnTo>
                    <a:pt x="3036" y="8071"/>
                  </a:lnTo>
                  <a:lnTo>
                    <a:pt x="3418" y="7666"/>
                  </a:lnTo>
                  <a:lnTo>
                    <a:pt x="3800" y="7239"/>
                  </a:lnTo>
                  <a:lnTo>
                    <a:pt x="4182" y="6812"/>
                  </a:lnTo>
                  <a:lnTo>
                    <a:pt x="4519" y="6362"/>
                  </a:lnTo>
                  <a:lnTo>
                    <a:pt x="4856" y="5913"/>
                  </a:lnTo>
                  <a:lnTo>
                    <a:pt x="5149" y="5463"/>
                  </a:lnTo>
                  <a:lnTo>
                    <a:pt x="5418" y="5014"/>
                  </a:lnTo>
                  <a:lnTo>
                    <a:pt x="5666" y="4564"/>
                  </a:lnTo>
                  <a:lnTo>
                    <a:pt x="5890" y="4092"/>
                  </a:lnTo>
                  <a:lnTo>
                    <a:pt x="6070" y="3620"/>
                  </a:lnTo>
                  <a:lnTo>
                    <a:pt x="6273" y="3058"/>
                  </a:lnTo>
                  <a:lnTo>
                    <a:pt x="6340" y="2766"/>
                  </a:lnTo>
                  <a:lnTo>
                    <a:pt x="6407" y="2451"/>
                  </a:lnTo>
                  <a:lnTo>
                    <a:pt x="6452" y="2159"/>
                  </a:lnTo>
                  <a:lnTo>
                    <a:pt x="6475" y="1867"/>
                  </a:lnTo>
                  <a:lnTo>
                    <a:pt x="6475" y="1574"/>
                  </a:lnTo>
                  <a:lnTo>
                    <a:pt x="6430" y="1305"/>
                  </a:lnTo>
                  <a:lnTo>
                    <a:pt x="6363" y="1035"/>
                  </a:lnTo>
                  <a:lnTo>
                    <a:pt x="6250" y="788"/>
                  </a:lnTo>
                  <a:lnTo>
                    <a:pt x="6115" y="585"/>
                  </a:lnTo>
                  <a:lnTo>
                    <a:pt x="6025" y="473"/>
                  </a:lnTo>
                  <a:lnTo>
                    <a:pt x="5913" y="383"/>
                  </a:lnTo>
                  <a:lnTo>
                    <a:pt x="5801" y="293"/>
                  </a:lnTo>
                  <a:lnTo>
                    <a:pt x="5666" y="226"/>
                  </a:lnTo>
                  <a:lnTo>
                    <a:pt x="5531" y="158"/>
                  </a:lnTo>
                  <a:lnTo>
                    <a:pt x="5373" y="113"/>
                  </a:lnTo>
                  <a:lnTo>
                    <a:pt x="5194" y="46"/>
                  </a:lnTo>
                  <a:lnTo>
                    <a:pt x="5014" y="23"/>
                  </a:lnTo>
                  <a:lnTo>
                    <a:pt x="4834" y="1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3114250" y="2549525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0"/>
                  </a:moveTo>
                  <a:lnTo>
                    <a:pt x="1552" y="23"/>
                  </a:lnTo>
                  <a:lnTo>
                    <a:pt x="1349" y="68"/>
                  </a:lnTo>
                  <a:lnTo>
                    <a:pt x="1169" y="158"/>
                  </a:lnTo>
                  <a:lnTo>
                    <a:pt x="967" y="270"/>
                  </a:lnTo>
                  <a:lnTo>
                    <a:pt x="787" y="428"/>
                  </a:lnTo>
                  <a:lnTo>
                    <a:pt x="630" y="585"/>
                  </a:lnTo>
                  <a:lnTo>
                    <a:pt x="495" y="742"/>
                  </a:lnTo>
                  <a:lnTo>
                    <a:pt x="383" y="945"/>
                  </a:lnTo>
                  <a:lnTo>
                    <a:pt x="270" y="1124"/>
                  </a:lnTo>
                  <a:lnTo>
                    <a:pt x="180" y="1349"/>
                  </a:lnTo>
                  <a:lnTo>
                    <a:pt x="113" y="1574"/>
                  </a:lnTo>
                  <a:lnTo>
                    <a:pt x="68" y="1799"/>
                  </a:lnTo>
                  <a:lnTo>
                    <a:pt x="23" y="2046"/>
                  </a:lnTo>
                  <a:lnTo>
                    <a:pt x="0" y="2293"/>
                  </a:lnTo>
                  <a:lnTo>
                    <a:pt x="0" y="2810"/>
                  </a:lnTo>
                  <a:lnTo>
                    <a:pt x="23" y="3350"/>
                  </a:lnTo>
                  <a:lnTo>
                    <a:pt x="113" y="3889"/>
                  </a:lnTo>
                  <a:lnTo>
                    <a:pt x="203" y="4451"/>
                  </a:lnTo>
                  <a:lnTo>
                    <a:pt x="338" y="4991"/>
                  </a:lnTo>
                  <a:lnTo>
                    <a:pt x="495" y="5530"/>
                  </a:lnTo>
                  <a:lnTo>
                    <a:pt x="652" y="6047"/>
                  </a:lnTo>
                  <a:lnTo>
                    <a:pt x="990" y="6969"/>
                  </a:lnTo>
                  <a:lnTo>
                    <a:pt x="1304" y="7711"/>
                  </a:lnTo>
                  <a:lnTo>
                    <a:pt x="1574" y="8295"/>
                  </a:lnTo>
                  <a:lnTo>
                    <a:pt x="1866" y="8880"/>
                  </a:lnTo>
                  <a:lnTo>
                    <a:pt x="2181" y="9464"/>
                  </a:lnTo>
                  <a:lnTo>
                    <a:pt x="2518" y="10026"/>
                  </a:lnTo>
                  <a:lnTo>
                    <a:pt x="2878" y="10588"/>
                  </a:lnTo>
                  <a:lnTo>
                    <a:pt x="3260" y="11128"/>
                  </a:lnTo>
                  <a:lnTo>
                    <a:pt x="3665" y="11645"/>
                  </a:lnTo>
                  <a:lnTo>
                    <a:pt x="4092" y="12139"/>
                  </a:lnTo>
                  <a:lnTo>
                    <a:pt x="4519" y="12634"/>
                  </a:lnTo>
                  <a:lnTo>
                    <a:pt x="4991" y="13106"/>
                  </a:lnTo>
                  <a:lnTo>
                    <a:pt x="5463" y="13555"/>
                  </a:lnTo>
                  <a:lnTo>
                    <a:pt x="5957" y="13982"/>
                  </a:lnTo>
                  <a:lnTo>
                    <a:pt x="6474" y="14387"/>
                  </a:lnTo>
                  <a:lnTo>
                    <a:pt x="7014" y="14769"/>
                  </a:lnTo>
                  <a:lnTo>
                    <a:pt x="7576" y="15129"/>
                  </a:lnTo>
                  <a:lnTo>
                    <a:pt x="8138" y="15466"/>
                  </a:lnTo>
                  <a:lnTo>
                    <a:pt x="8160" y="15219"/>
                  </a:lnTo>
                  <a:lnTo>
                    <a:pt x="8205" y="14522"/>
                  </a:lnTo>
                  <a:lnTo>
                    <a:pt x="8250" y="13465"/>
                  </a:lnTo>
                  <a:lnTo>
                    <a:pt x="8250" y="12814"/>
                  </a:lnTo>
                  <a:lnTo>
                    <a:pt x="8228" y="12117"/>
                  </a:lnTo>
                  <a:lnTo>
                    <a:pt x="8183" y="11375"/>
                  </a:lnTo>
                  <a:lnTo>
                    <a:pt x="8115" y="10566"/>
                  </a:lnTo>
                  <a:lnTo>
                    <a:pt x="8026" y="9756"/>
                  </a:lnTo>
                  <a:lnTo>
                    <a:pt x="7891" y="8902"/>
                  </a:lnTo>
                  <a:lnTo>
                    <a:pt x="7711" y="8070"/>
                  </a:lnTo>
                  <a:lnTo>
                    <a:pt x="7486" y="7216"/>
                  </a:lnTo>
                  <a:lnTo>
                    <a:pt x="7351" y="6789"/>
                  </a:lnTo>
                  <a:lnTo>
                    <a:pt x="7216" y="6362"/>
                  </a:lnTo>
                  <a:lnTo>
                    <a:pt x="7059" y="5957"/>
                  </a:lnTo>
                  <a:lnTo>
                    <a:pt x="6902" y="5553"/>
                  </a:lnTo>
                  <a:lnTo>
                    <a:pt x="6677" y="5036"/>
                  </a:lnTo>
                  <a:lnTo>
                    <a:pt x="6407" y="4519"/>
                  </a:lnTo>
                  <a:lnTo>
                    <a:pt x="6092" y="3979"/>
                  </a:lnTo>
                  <a:lnTo>
                    <a:pt x="5778" y="3417"/>
                  </a:lnTo>
                  <a:lnTo>
                    <a:pt x="5418" y="2878"/>
                  </a:lnTo>
                  <a:lnTo>
                    <a:pt x="5058" y="2361"/>
                  </a:lnTo>
                  <a:lnTo>
                    <a:pt x="4654" y="1866"/>
                  </a:lnTo>
                  <a:lnTo>
                    <a:pt x="4249" y="1394"/>
                  </a:lnTo>
                  <a:lnTo>
                    <a:pt x="3844" y="990"/>
                  </a:lnTo>
                  <a:lnTo>
                    <a:pt x="3417" y="630"/>
                  </a:lnTo>
                  <a:lnTo>
                    <a:pt x="3215" y="495"/>
                  </a:lnTo>
                  <a:lnTo>
                    <a:pt x="2990" y="360"/>
                  </a:lnTo>
                  <a:lnTo>
                    <a:pt x="2788" y="225"/>
                  </a:lnTo>
                  <a:lnTo>
                    <a:pt x="2586" y="135"/>
                  </a:lnTo>
                  <a:lnTo>
                    <a:pt x="2361" y="68"/>
                  </a:lnTo>
                  <a:lnTo>
                    <a:pt x="2158" y="23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709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867550" y="2614150"/>
              <a:ext cx="161875" cy="262475"/>
            </a:xfrm>
            <a:custGeom>
              <a:avLst/>
              <a:gdLst/>
              <a:ahLst/>
              <a:cxnLst/>
              <a:rect l="l" t="t" r="r" b="b"/>
              <a:pathLst>
                <a:path w="6475" h="10499" extrusionOk="0">
                  <a:moveTo>
                    <a:pt x="4653" y="1"/>
                  </a:moveTo>
                  <a:lnTo>
                    <a:pt x="4294" y="23"/>
                  </a:lnTo>
                  <a:lnTo>
                    <a:pt x="3957" y="113"/>
                  </a:lnTo>
                  <a:lnTo>
                    <a:pt x="3619" y="225"/>
                  </a:lnTo>
                  <a:lnTo>
                    <a:pt x="3305" y="383"/>
                  </a:lnTo>
                  <a:lnTo>
                    <a:pt x="2990" y="563"/>
                  </a:lnTo>
                  <a:lnTo>
                    <a:pt x="2698" y="787"/>
                  </a:lnTo>
                  <a:lnTo>
                    <a:pt x="2428" y="1035"/>
                  </a:lnTo>
                  <a:lnTo>
                    <a:pt x="2181" y="1282"/>
                  </a:lnTo>
                  <a:lnTo>
                    <a:pt x="1933" y="1574"/>
                  </a:lnTo>
                  <a:lnTo>
                    <a:pt x="1731" y="1866"/>
                  </a:lnTo>
                  <a:lnTo>
                    <a:pt x="1529" y="2159"/>
                  </a:lnTo>
                  <a:lnTo>
                    <a:pt x="1371" y="2473"/>
                  </a:lnTo>
                  <a:lnTo>
                    <a:pt x="1237" y="2765"/>
                  </a:lnTo>
                  <a:lnTo>
                    <a:pt x="1124" y="3080"/>
                  </a:lnTo>
                  <a:lnTo>
                    <a:pt x="832" y="4024"/>
                  </a:lnTo>
                  <a:lnTo>
                    <a:pt x="585" y="4901"/>
                  </a:lnTo>
                  <a:lnTo>
                    <a:pt x="405" y="5733"/>
                  </a:lnTo>
                  <a:lnTo>
                    <a:pt x="247" y="6475"/>
                  </a:lnTo>
                  <a:lnTo>
                    <a:pt x="135" y="7149"/>
                  </a:lnTo>
                  <a:lnTo>
                    <a:pt x="68" y="7756"/>
                  </a:lnTo>
                  <a:lnTo>
                    <a:pt x="23" y="8295"/>
                  </a:lnTo>
                  <a:lnTo>
                    <a:pt x="0" y="8767"/>
                  </a:lnTo>
                  <a:lnTo>
                    <a:pt x="0" y="9195"/>
                  </a:lnTo>
                  <a:lnTo>
                    <a:pt x="23" y="9532"/>
                  </a:lnTo>
                  <a:lnTo>
                    <a:pt x="45" y="9846"/>
                  </a:lnTo>
                  <a:lnTo>
                    <a:pt x="90" y="10071"/>
                  </a:lnTo>
                  <a:lnTo>
                    <a:pt x="158" y="10386"/>
                  </a:lnTo>
                  <a:lnTo>
                    <a:pt x="180" y="10498"/>
                  </a:lnTo>
                  <a:lnTo>
                    <a:pt x="989" y="9891"/>
                  </a:lnTo>
                  <a:lnTo>
                    <a:pt x="1394" y="9577"/>
                  </a:lnTo>
                  <a:lnTo>
                    <a:pt x="1799" y="9217"/>
                  </a:lnTo>
                  <a:lnTo>
                    <a:pt x="2226" y="8857"/>
                  </a:lnTo>
                  <a:lnTo>
                    <a:pt x="2630" y="8475"/>
                  </a:lnTo>
                  <a:lnTo>
                    <a:pt x="3035" y="8093"/>
                  </a:lnTo>
                  <a:lnTo>
                    <a:pt x="3417" y="7666"/>
                  </a:lnTo>
                  <a:lnTo>
                    <a:pt x="3799" y="7261"/>
                  </a:lnTo>
                  <a:lnTo>
                    <a:pt x="4181" y="6812"/>
                  </a:lnTo>
                  <a:lnTo>
                    <a:pt x="4518" y="6385"/>
                  </a:lnTo>
                  <a:lnTo>
                    <a:pt x="4856" y="5935"/>
                  </a:lnTo>
                  <a:lnTo>
                    <a:pt x="5148" y="5485"/>
                  </a:lnTo>
                  <a:lnTo>
                    <a:pt x="5418" y="5036"/>
                  </a:lnTo>
                  <a:lnTo>
                    <a:pt x="5665" y="4586"/>
                  </a:lnTo>
                  <a:lnTo>
                    <a:pt x="5890" y="4114"/>
                  </a:lnTo>
                  <a:lnTo>
                    <a:pt x="6070" y="3620"/>
                  </a:lnTo>
                  <a:lnTo>
                    <a:pt x="6272" y="3080"/>
                  </a:lnTo>
                  <a:lnTo>
                    <a:pt x="6339" y="2788"/>
                  </a:lnTo>
                  <a:lnTo>
                    <a:pt x="6407" y="2473"/>
                  </a:lnTo>
                  <a:lnTo>
                    <a:pt x="6452" y="2181"/>
                  </a:lnTo>
                  <a:lnTo>
                    <a:pt x="6474" y="1889"/>
                  </a:lnTo>
                  <a:lnTo>
                    <a:pt x="6474" y="1597"/>
                  </a:lnTo>
                  <a:lnTo>
                    <a:pt x="6429" y="1304"/>
                  </a:lnTo>
                  <a:lnTo>
                    <a:pt x="6362" y="1057"/>
                  </a:lnTo>
                  <a:lnTo>
                    <a:pt x="6249" y="810"/>
                  </a:lnTo>
                  <a:lnTo>
                    <a:pt x="6114" y="585"/>
                  </a:lnTo>
                  <a:lnTo>
                    <a:pt x="6025" y="495"/>
                  </a:lnTo>
                  <a:lnTo>
                    <a:pt x="5912" y="405"/>
                  </a:lnTo>
                  <a:lnTo>
                    <a:pt x="5800" y="315"/>
                  </a:lnTo>
                  <a:lnTo>
                    <a:pt x="5665" y="248"/>
                  </a:lnTo>
                  <a:lnTo>
                    <a:pt x="5530" y="180"/>
                  </a:lnTo>
                  <a:lnTo>
                    <a:pt x="5373" y="113"/>
                  </a:lnTo>
                  <a:lnTo>
                    <a:pt x="5193" y="68"/>
                  </a:lnTo>
                  <a:lnTo>
                    <a:pt x="5013" y="46"/>
                  </a:lnTo>
                  <a:lnTo>
                    <a:pt x="4833" y="23"/>
                  </a:lnTo>
                  <a:lnTo>
                    <a:pt x="4653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652300" y="2489400"/>
              <a:ext cx="205725" cy="387225"/>
            </a:xfrm>
            <a:custGeom>
              <a:avLst/>
              <a:gdLst/>
              <a:ahLst/>
              <a:cxnLst/>
              <a:rect l="l" t="t" r="r" b="b"/>
              <a:pathLst>
                <a:path w="8229" h="15489" extrusionOk="0">
                  <a:moveTo>
                    <a:pt x="1754" y="0"/>
                  </a:moveTo>
                  <a:lnTo>
                    <a:pt x="1552" y="45"/>
                  </a:lnTo>
                  <a:lnTo>
                    <a:pt x="1349" y="90"/>
                  </a:lnTo>
                  <a:lnTo>
                    <a:pt x="1147" y="180"/>
                  </a:lnTo>
                  <a:lnTo>
                    <a:pt x="967" y="292"/>
                  </a:lnTo>
                  <a:lnTo>
                    <a:pt x="788" y="427"/>
                  </a:lnTo>
                  <a:lnTo>
                    <a:pt x="630" y="585"/>
                  </a:lnTo>
                  <a:lnTo>
                    <a:pt x="495" y="764"/>
                  </a:lnTo>
                  <a:lnTo>
                    <a:pt x="383" y="944"/>
                  </a:lnTo>
                  <a:lnTo>
                    <a:pt x="270" y="1147"/>
                  </a:lnTo>
                  <a:lnTo>
                    <a:pt x="181" y="1371"/>
                  </a:lnTo>
                  <a:lnTo>
                    <a:pt x="113" y="1596"/>
                  </a:lnTo>
                  <a:lnTo>
                    <a:pt x="68" y="1821"/>
                  </a:lnTo>
                  <a:lnTo>
                    <a:pt x="23" y="2068"/>
                  </a:lnTo>
                  <a:lnTo>
                    <a:pt x="1" y="2316"/>
                  </a:lnTo>
                  <a:lnTo>
                    <a:pt x="1" y="2833"/>
                  </a:lnTo>
                  <a:lnTo>
                    <a:pt x="23" y="3372"/>
                  </a:lnTo>
                  <a:lnTo>
                    <a:pt x="113" y="3912"/>
                  </a:lnTo>
                  <a:lnTo>
                    <a:pt x="203" y="4474"/>
                  </a:lnTo>
                  <a:lnTo>
                    <a:pt x="338" y="5013"/>
                  </a:lnTo>
                  <a:lnTo>
                    <a:pt x="495" y="5553"/>
                  </a:lnTo>
                  <a:lnTo>
                    <a:pt x="653" y="6070"/>
                  </a:lnTo>
                  <a:lnTo>
                    <a:pt x="990" y="6991"/>
                  </a:lnTo>
                  <a:lnTo>
                    <a:pt x="1305" y="7711"/>
                  </a:lnTo>
                  <a:lnTo>
                    <a:pt x="1574" y="8317"/>
                  </a:lnTo>
                  <a:lnTo>
                    <a:pt x="1867" y="8902"/>
                  </a:lnTo>
                  <a:lnTo>
                    <a:pt x="2181" y="9486"/>
                  </a:lnTo>
                  <a:lnTo>
                    <a:pt x="2518" y="10048"/>
                  </a:lnTo>
                  <a:lnTo>
                    <a:pt x="2878" y="10588"/>
                  </a:lnTo>
                  <a:lnTo>
                    <a:pt x="3260" y="11127"/>
                  </a:lnTo>
                  <a:lnTo>
                    <a:pt x="3665" y="11667"/>
                  </a:lnTo>
                  <a:lnTo>
                    <a:pt x="4092" y="12161"/>
                  </a:lnTo>
                  <a:lnTo>
                    <a:pt x="4519" y="12656"/>
                  </a:lnTo>
                  <a:lnTo>
                    <a:pt x="4991" y="13128"/>
                  </a:lnTo>
                  <a:lnTo>
                    <a:pt x="5463" y="13578"/>
                  </a:lnTo>
                  <a:lnTo>
                    <a:pt x="5958" y="14005"/>
                  </a:lnTo>
                  <a:lnTo>
                    <a:pt x="6475" y="14409"/>
                  </a:lnTo>
                  <a:lnTo>
                    <a:pt x="7014" y="14791"/>
                  </a:lnTo>
                  <a:lnTo>
                    <a:pt x="7576" y="15151"/>
                  </a:lnTo>
                  <a:lnTo>
                    <a:pt x="8138" y="15488"/>
                  </a:lnTo>
                  <a:lnTo>
                    <a:pt x="8161" y="15219"/>
                  </a:lnTo>
                  <a:lnTo>
                    <a:pt x="8206" y="14544"/>
                  </a:lnTo>
                  <a:lnTo>
                    <a:pt x="8228" y="13465"/>
                  </a:lnTo>
                  <a:lnTo>
                    <a:pt x="8228" y="12836"/>
                  </a:lnTo>
                  <a:lnTo>
                    <a:pt x="8228" y="12139"/>
                  </a:lnTo>
                  <a:lnTo>
                    <a:pt x="8183" y="11375"/>
                  </a:lnTo>
                  <a:lnTo>
                    <a:pt x="8116" y="10588"/>
                  </a:lnTo>
                  <a:lnTo>
                    <a:pt x="8026" y="9779"/>
                  </a:lnTo>
                  <a:lnTo>
                    <a:pt x="7891" y="8924"/>
                  </a:lnTo>
                  <a:lnTo>
                    <a:pt x="7711" y="8070"/>
                  </a:lnTo>
                  <a:lnTo>
                    <a:pt x="7486" y="7216"/>
                  </a:lnTo>
                  <a:lnTo>
                    <a:pt x="7351" y="6811"/>
                  </a:lnTo>
                  <a:lnTo>
                    <a:pt x="7217" y="6384"/>
                  </a:lnTo>
                  <a:lnTo>
                    <a:pt x="7059" y="5980"/>
                  </a:lnTo>
                  <a:lnTo>
                    <a:pt x="6902" y="5553"/>
                  </a:lnTo>
                  <a:lnTo>
                    <a:pt x="6655" y="5058"/>
                  </a:lnTo>
                  <a:lnTo>
                    <a:pt x="6407" y="4519"/>
                  </a:lnTo>
                  <a:lnTo>
                    <a:pt x="6093" y="3979"/>
                  </a:lnTo>
                  <a:lnTo>
                    <a:pt x="5778" y="3440"/>
                  </a:lnTo>
                  <a:lnTo>
                    <a:pt x="5418" y="2900"/>
                  </a:lnTo>
                  <a:lnTo>
                    <a:pt x="5059" y="2383"/>
                  </a:lnTo>
                  <a:lnTo>
                    <a:pt x="4654" y="1888"/>
                  </a:lnTo>
                  <a:lnTo>
                    <a:pt x="4249" y="1416"/>
                  </a:lnTo>
                  <a:lnTo>
                    <a:pt x="3845" y="1012"/>
                  </a:lnTo>
                  <a:lnTo>
                    <a:pt x="3418" y="652"/>
                  </a:lnTo>
                  <a:lnTo>
                    <a:pt x="3215" y="495"/>
                  </a:lnTo>
                  <a:lnTo>
                    <a:pt x="2990" y="360"/>
                  </a:lnTo>
                  <a:lnTo>
                    <a:pt x="2788" y="247"/>
                  </a:lnTo>
                  <a:lnTo>
                    <a:pt x="2586" y="158"/>
                  </a:lnTo>
                  <a:lnTo>
                    <a:pt x="2361" y="90"/>
                  </a:lnTo>
                  <a:lnTo>
                    <a:pt x="2159" y="45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1844750" y="2669775"/>
              <a:ext cx="161300" cy="261925"/>
            </a:xfrm>
            <a:custGeom>
              <a:avLst/>
              <a:gdLst/>
              <a:ahLst/>
              <a:cxnLst/>
              <a:rect l="l" t="t" r="r" b="b"/>
              <a:pathLst>
                <a:path w="6452" h="10477" extrusionOk="0">
                  <a:moveTo>
                    <a:pt x="4631" y="1"/>
                  </a:moveTo>
                  <a:lnTo>
                    <a:pt x="4294" y="23"/>
                  </a:lnTo>
                  <a:lnTo>
                    <a:pt x="3957" y="91"/>
                  </a:lnTo>
                  <a:lnTo>
                    <a:pt x="3620" y="226"/>
                  </a:lnTo>
                  <a:lnTo>
                    <a:pt x="3282" y="361"/>
                  </a:lnTo>
                  <a:lnTo>
                    <a:pt x="2990" y="563"/>
                  </a:lnTo>
                  <a:lnTo>
                    <a:pt x="2698" y="788"/>
                  </a:lnTo>
                  <a:lnTo>
                    <a:pt x="2428" y="1013"/>
                  </a:lnTo>
                  <a:lnTo>
                    <a:pt x="2158" y="1282"/>
                  </a:lnTo>
                  <a:lnTo>
                    <a:pt x="1934" y="1575"/>
                  </a:lnTo>
                  <a:lnTo>
                    <a:pt x="1709" y="1867"/>
                  </a:lnTo>
                  <a:lnTo>
                    <a:pt x="1529" y="2159"/>
                  </a:lnTo>
                  <a:lnTo>
                    <a:pt x="1349" y="2474"/>
                  </a:lnTo>
                  <a:lnTo>
                    <a:pt x="1214" y="2766"/>
                  </a:lnTo>
                  <a:lnTo>
                    <a:pt x="1102" y="3081"/>
                  </a:lnTo>
                  <a:lnTo>
                    <a:pt x="810" y="4025"/>
                  </a:lnTo>
                  <a:lnTo>
                    <a:pt x="585" y="4901"/>
                  </a:lnTo>
                  <a:lnTo>
                    <a:pt x="383" y="5711"/>
                  </a:lnTo>
                  <a:lnTo>
                    <a:pt x="248" y="6452"/>
                  </a:lnTo>
                  <a:lnTo>
                    <a:pt x="135" y="7127"/>
                  </a:lnTo>
                  <a:lnTo>
                    <a:pt x="68" y="7734"/>
                  </a:lnTo>
                  <a:lnTo>
                    <a:pt x="23" y="8296"/>
                  </a:lnTo>
                  <a:lnTo>
                    <a:pt x="0" y="8768"/>
                  </a:lnTo>
                  <a:lnTo>
                    <a:pt x="0" y="9172"/>
                  </a:lnTo>
                  <a:lnTo>
                    <a:pt x="23" y="9532"/>
                  </a:lnTo>
                  <a:lnTo>
                    <a:pt x="45" y="9824"/>
                  </a:lnTo>
                  <a:lnTo>
                    <a:pt x="68" y="10072"/>
                  </a:lnTo>
                  <a:lnTo>
                    <a:pt x="135" y="10386"/>
                  </a:lnTo>
                  <a:lnTo>
                    <a:pt x="180" y="10476"/>
                  </a:lnTo>
                  <a:lnTo>
                    <a:pt x="967" y="9892"/>
                  </a:lnTo>
                  <a:lnTo>
                    <a:pt x="1394" y="9577"/>
                  </a:lnTo>
                  <a:lnTo>
                    <a:pt x="1799" y="9217"/>
                  </a:lnTo>
                  <a:lnTo>
                    <a:pt x="2203" y="8858"/>
                  </a:lnTo>
                  <a:lnTo>
                    <a:pt x="2608" y="8476"/>
                  </a:lnTo>
                  <a:lnTo>
                    <a:pt x="3013" y="8071"/>
                  </a:lnTo>
                  <a:lnTo>
                    <a:pt x="3417" y="7666"/>
                  </a:lnTo>
                  <a:lnTo>
                    <a:pt x="3799" y="7239"/>
                  </a:lnTo>
                  <a:lnTo>
                    <a:pt x="4159" y="6812"/>
                  </a:lnTo>
                  <a:lnTo>
                    <a:pt x="4519" y="6385"/>
                  </a:lnTo>
                  <a:lnTo>
                    <a:pt x="4833" y="5935"/>
                  </a:lnTo>
                  <a:lnTo>
                    <a:pt x="5148" y="5486"/>
                  </a:lnTo>
                  <a:lnTo>
                    <a:pt x="5418" y="5036"/>
                  </a:lnTo>
                  <a:lnTo>
                    <a:pt x="5665" y="4564"/>
                  </a:lnTo>
                  <a:lnTo>
                    <a:pt x="5867" y="4115"/>
                  </a:lnTo>
                  <a:lnTo>
                    <a:pt x="6070" y="3620"/>
                  </a:lnTo>
                  <a:lnTo>
                    <a:pt x="6250" y="3058"/>
                  </a:lnTo>
                  <a:lnTo>
                    <a:pt x="6339" y="2766"/>
                  </a:lnTo>
                  <a:lnTo>
                    <a:pt x="6384" y="2474"/>
                  </a:lnTo>
                  <a:lnTo>
                    <a:pt x="6429" y="2181"/>
                  </a:lnTo>
                  <a:lnTo>
                    <a:pt x="6452" y="1867"/>
                  </a:lnTo>
                  <a:lnTo>
                    <a:pt x="6452" y="1597"/>
                  </a:lnTo>
                  <a:lnTo>
                    <a:pt x="6429" y="1305"/>
                  </a:lnTo>
                  <a:lnTo>
                    <a:pt x="6362" y="1058"/>
                  </a:lnTo>
                  <a:lnTo>
                    <a:pt x="6250" y="810"/>
                  </a:lnTo>
                  <a:lnTo>
                    <a:pt x="6092" y="585"/>
                  </a:lnTo>
                  <a:lnTo>
                    <a:pt x="6002" y="496"/>
                  </a:lnTo>
                  <a:lnTo>
                    <a:pt x="5912" y="406"/>
                  </a:lnTo>
                  <a:lnTo>
                    <a:pt x="5778" y="316"/>
                  </a:lnTo>
                  <a:lnTo>
                    <a:pt x="5665" y="248"/>
                  </a:lnTo>
                  <a:lnTo>
                    <a:pt x="5508" y="181"/>
                  </a:lnTo>
                  <a:lnTo>
                    <a:pt x="5350" y="113"/>
                  </a:lnTo>
                  <a:lnTo>
                    <a:pt x="5171" y="68"/>
                  </a:lnTo>
                  <a:lnTo>
                    <a:pt x="4991" y="23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1628950" y="2545025"/>
              <a:ext cx="206275" cy="386675"/>
            </a:xfrm>
            <a:custGeom>
              <a:avLst/>
              <a:gdLst/>
              <a:ahLst/>
              <a:cxnLst/>
              <a:rect l="l" t="t" r="r" b="b"/>
              <a:pathLst>
                <a:path w="8251" h="15467" extrusionOk="0">
                  <a:moveTo>
                    <a:pt x="1754" y="1"/>
                  </a:moveTo>
                  <a:lnTo>
                    <a:pt x="1552" y="23"/>
                  </a:lnTo>
                  <a:lnTo>
                    <a:pt x="1372" y="91"/>
                  </a:lnTo>
                  <a:lnTo>
                    <a:pt x="1169" y="180"/>
                  </a:lnTo>
                  <a:lnTo>
                    <a:pt x="990" y="293"/>
                  </a:lnTo>
                  <a:lnTo>
                    <a:pt x="810" y="428"/>
                  </a:lnTo>
                  <a:lnTo>
                    <a:pt x="652" y="585"/>
                  </a:lnTo>
                  <a:lnTo>
                    <a:pt x="495" y="765"/>
                  </a:lnTo>
                  <a:lnTo>
                    <a:pt x="383" y="945"/>
                  </a:lnTo>
                  <a:lnTo>
                    <a:pt x="293" y="1147"/>
                  </a:lnTo>
                  <a:lnTo>
                    <a:pt x="203" y="1349"/>
                  </a:lnTo>
                  <a:lnTo>
                    <a:pt x="135" y="1574"/>
                  </a:lnTo>
                  <a:lnTo>
                    <a:pt x="90" y="1821"/>
                  </a:lnTo>
                  <a:lnTo>
                    <a:pt x="45" y="2046"/>
                  </a:lnTo>
                  <a:lnTo>
                    <a:pt x="23" y="2316"/>
                  </a:lnTo>
                  <a:lnTo>
                    <a:pt x="0" y="2833"/>
                  </a:lnTo>
                  <a:lnTo>
                    <a:pt x="45" y="3372"/>
                  </a:lnTo>
                  <a:lnTo>
                    <a:pt x="113" y="3912"/>
                  </a:lnTo>
                  <a:lnTo>
                    <a:pt x="225" y="4474"/>
                  </a:lnTo>
                  <a:lnTo>
                    <a:pt x="360" y="5013"/>
                  </a:lnTo>
                  <a:lnTo>
                    <a:pt x="495" y="5553"/>
                  </a:lnTo>
                  <a:lnTo>
                    <a:pt x="675" y="6048"/>
                  </a:lnTo>
                  <a:lnTo>
                    <a:pt x="1012" y="6969"/>
                  </a:lnTo>
                  <a:lnTo>
                    <a:pt x="1304" y="7711"/>
                  </a:lnTo>
                  <a:lnTo>
                    <a:pt x="1574" y="8318"/>
                  </a:lnTo>
                  <a:lnTo>
                    <a:pt x="1866" y="8902"/>
                  </a:lnTo>
                  <a:lnTo>
                    <a:pt x="2203" y="9464"/>
                  </a:lnTo>
                  <a:lnTo>
                    <a:pt x="2541" y="10049"/>
                  </a:lnTo>
                  <a:lnTo>
                    <a:pt x="2900" y="10588"/>
                  </a:lnTo>
                  <a:lnTo>
                    <a:pt x="3282" y="11128"/>
                  </a:lnTo>
                  <a:lnTo>
                    <a:pt x="3665" y="11645"/>
                  </a:lnTo>
                  <a:lnTo>
                    <a:pt x="4092" y="12162"/>
                  </a:lnTo>
                  <a:lnTo>
                    <a:pt x="4541" y="12656"/>
                  </a:lnTo>
                  <a:lnTo>
                    <a:pt x="4991" y="13128"/>
                  </a:lnTo>
                  <a:lnTo>
                    <a:pt x="5485" y="13578"/>
                  </a:lnTo>
                  <a:lnTo>
                    <a:pt x="5980" y="14005"/>
                  </a:lnTo>
                  <a:lnTo>
                    <a:pt x="6497" y="14410"/>
                  </a:lnTo>
                  <a:lnTo>
                    <a:pt x="7036" y="14792"/>
                  </a:lnTo>
                  <a:lnTo>
                    <a:pt x="7576" y="15152"/>
                  </a:lnTo>
                  <a:lnTo>
                    <a:pt x="8138" y="15466"/>
                  </a:lnTo>
                  <a:lnTo>
                    <a:pt x="8183" y="15219"/>
                  </a:lnTo>
                  <a:lnTo>
                    <a:pt x="8228" y="14522"/>
                  </a:lnTo>
                  <a:lnTo>
                    <a:pt x="8250" y="13466"/>
                  </a:lnTo>
                  <a:lnTo>
                    <a:pt x="8250" y="12836"/>
                  </a:lnTo>
                  <a:lnTo>
                    <a:pt x="8228" y="12139"/>
                  </a:lnTo>
                  <a:lnTo>
                    <a:pt x="8183" y="11375"/>
                  </a:lnTo>
                  <a:lnTo>
                    <a:pt x="8115" y="10588"/>
                  </a:lnTo>
                  <a:lnTo>
                    <a:pt x="8025" y="9757"/>
                  </a:lnTo>
                  <a:lnTo>
                    <a:pt x="7891" y="8925"/>
                  </a:lnTo>
                  <a:lnTo>
                    <a:pt x="7711" y="8071"/>
                  </a:lnTo>
                  <a:lnTo>
                    <a:pt x="7508" y="7216"/>
                  </a:lnTo>
                  <a:lnTo>
                    <a:pt x="7374" y="6789"/>
                  </a:lnTo>
                  <a:lnTo>
                    <a:pt x="7239" y="6385"/>
                  </a:lnTo>
                  <a:lnTo>
                    <a:pt x="7081" y="5958"/>
                  </a:lnTo>
                  <a:lnTo>
                    <a:pt x="6902" y="5553"/>
                  </a:lnTo>
                  <a:lnTo>
                    <a:pt x="6677" y="5058"/>
                  </a:lnTo>
                  <a:lnTo>
                    <a:pt x="6407" y="4519"/>
                  </a:lnTo>
                  <a:lnTo>
                    <a:pt x="6115" y="3979"/>
                  </a:lnTo>
                  <a:lnTo>
                    <a:pt x="5778" y="3440"/>
                  </a:lnTo>
                  <a:lnTo>
                    <a:pt x="5440" y="2900"/>
                  </a:lnTo>
                  <a:lnTo>
                    <a:pt x="5058" y="2383"/>
                  </a:lnTo>
                  <a:lnTo>
                    <a:pt x="4676" y="1866"/>
                  </a:lnTo>
                  <a:lnTo>
                    <a:pt x="4271" y="1417"/>
                  </a:lnTo>
                  <a:lnTo>
                    <a:pt x="3844" y="1012"/>
                  </a:lnTo>
                  <a:lnTo>
                    <a:pt x="3440" y="653"/>
                  </a:lnTo>
                  <a:lnTo>
                    <a:pt x="3215" y="495"/>
                  </a:lnTo>
                  <a:lnTo>
                    <a:pt x="3013" y="360"/>
                  </a:lnTo>
                  <a:lnTo>
                    <a:pt x="2810" y="248"/>
                  </a:lnTo>
                  <a:lnTo>
                    <a:pt x="2586" y="158"/>
                  </a:lnTo>
                  <a:lnTo>
                    <a:pt x="2383" y="91"/>
                  </a:lnTo>
                  <a:lnTo>
                    <a:pt x="2181" y="23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A6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014475" y="1441875"/>
              <a:ext cx="100600" cy="538950"/>
            </a:xfrm>
            <a:custGeom>
              <a:avLst/>
              <a:gdLst/>
              <a:ahLst/>
              <a:cxnLst/>
              <a:rect l="l" t="t" r="r" b="b"/>
              <a:pathLst>
                <a:path w="4024" h="21558" extrusionOk="0">
                  <a:moveTo>
                    <a:pt x="2001" y="0"/>
                  </a:moveTo>
                  <a:lnTo>
                    <a:pt x="1821" y="517"/>
                  </a:lnTo>
                  <a:lnTo>
                    <a:pt x="1619" y="1124"/>
                  </a:lnTo>
                  <a:lnTo>
                    <a:pt x="1371" y="1933"/>
                  </a:lnTo>
                  <a:lnTo>
                    <a:pt x="1102" y="2945"/>
                  </a:lnTo>
                  <a:lnTo>
                    <a:pt x="809" y="4114"/>
                  </a:lnTo>
                  <a:lnTo>
                    <a:pt x="674" y="4766"/>
                  </a:lnTo>
                  <a:lnTo>
                    <a:pt x="540" y="5463"/>
                  </a:lnTo>
                  <a:lnTo>
                    <a:pt x="427" y="6182"/>
                  </a:lnTo>
                  <a:lnTo>
                    <a:pt x="315" y="6946"/>
                  </a:lnTo>
                  <a:lnTo>
                    <a:pt x="202" y="7733"/>
                  </a:lnTo>
                  <a:lnTo>
                    <a:pt x="135" y="8542"/>
                  </a:lnTo>
                  <a:lnTo>
                    <a:pt x="68" y="9374"/>
                  </a:lnTo>
                  <a:lnTo>
                    <a:pt x="23" y="10228"/>
                  </a:lnTo>
                  <a:lnTo>
                    <a:pt x="0" y="11127"/>
                  </a:lnTo>
                  <a:lnTo>
                    <a:pt x="0" y="12027"/>
                  </a:lnTo>
                  <a:lnTo>
                    <a:pt x="45" y="12926"/>
                  </a:lnTo>
                  <a:lnTo>
                    <a:pt x="90" y="13870"/>
                  </a:lnTo>
                  <a:lnTo>
                    <a:pt x="202" y="14814"/>
                  </a:lnTo>
                  <a:lnTo>
                    <a:pt x="337" y="15758"/>
                  </a:lnTo>
                  <a:lnTo>
                    <a:pt x="495" y="16725"/>
                  </a:lnTo>
                  <a:lnTo>
                    <a:pt x="697" y="17691"/>
                  </a:lnTo>
                  <a:lnTo>
                    <a:pt x="967" y="18658"/>
                  </a:lnTo>
                  <a:lnTo>
                    <a:pt x="1259" y="19624"/>
                  </a:lnTo>
                  <a:lnTo>
                    <a:pt x="1619" y="20591"/>
                  </a:lnTo>
                  <a:lnTo>
                    <a:pt x="2001" y="21558"/>
                  </a:lnTo>
                  <a:lnTo>
                    <a:pt x="2405" y="20591"/>
                  </a:lnTo>
                  <a:lnTo>
                    <a:pt x="2743" y="19624"/>
                  </a:lnTo>
                  <a:lnTo>
                    <a:pt x="3057" y="18658"/>
                  </a:lnTo>
                  <a:lnTo>
                    <a:pt x="3304" y="17691"/>
                  </a:lnTo>
                  <a:lnTo>
                    <a:pt x="3507" y="16725"/>
                  </a:lnTo>
                  <a:lnTo>
                    <a:pt x="3687" y="15758"/>
                  </a:lnTo>
                  <a:lnTo>
                    <a:pt x="3822" y="14814"/>
                  </a:lnTo>
                  <a:lnTo>
                    <a:pt x="3911" y="13870"/>
                  </a:lnTo>
                  <a:lnTo>
                    <a:pt x="3979" y="12926"/>
                  </a:lnTo>
                  <a:lnTo>
                    <a:pt x="4001" y="12027"/>
                  </a:lnTo>
                  <a:lnTo>
                    <a:pt x="4024" y="11127"/>
                  </a:lnTo>
                  <a:lnTo>
                    <a:pt x="4001" y="10228"/>
                  </a:lnTo>
                  <a:lnTo>
                    <a:pt x="3956" y="9374"/>
                  </a:lnTo>
                  <a:lnTo>
                    <a:pt x="3889" y="8542"/>
                  </a:lnTo>
                  <a:lnTo>
                    <a:pt x="3799" y="7733"/>
                  </a:lnTo>
                  <a:lnTo>
                    <a:pt x="3709" y="6946"/>
                  </a:lnTo>
                  <a:lnTo>
                    <a:pt x="3597" y="6182"/>
                  </a:lnTo>
                  <a:lnTo>
                    <a:pt x="3462" y="5463"/>
                  </a:lnTo>
                  <a:lnTo>
                    <a:pt x="3327" y="4766"/>
                  </a:lnTo>
                  <a:lnTo>
                    <a:pt x="3192" y="4114"/>
                  </a:lnTo>
                  <a:lnTo>
                    <a:pt x="2922" y="2945"/>
                  </a:lnTo>
                  <a:lnTo>
                    <a:pt x="2653" y="1933"/>
                  </a:lnTo>
                  <a:lnTo>
                    <a:pt x="2383" y="1124"/>
                  </a:lnTo>
                  <a:lnTo>
                    <a:pt x="2181" y="517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1603650" y="1980800"/>
              <a:ext cx="460850" cy="278775"/>
            </a:xfrm>
            <a:custGeom>
              <a:avLst/>
              <a:gdLst/>
              <a:ahLst/>
              <a:cxnLst/>
              <a:rect l="l" t="t" r="r" b="b"/>
              <a:pathLst>
                <a:path w="18434" h="11151" extrusionOk="0">
                  <a:moveTo>
                    <a:pt x="18434" y="1"/>
                  </a:moveTo>
                  <a:lnTo>
                    <a:pt x="17400" y="158"/>
                  </a:lnTo>
                  <a:lnTo>
                    <a:pt x="16411" y="360"/>
                  </a:lnTo>
                  <a:lnTo>
                    <a:pt x="15422" y="608"/>
                  </a:lnTo>
                  <a:lnTo>
                    <a:pt x="14455" y="900"/>
                  </a:lnTo>
                  <a:lnTo>
                    <a:pt x="13511" y="1215"/>
                  </a:lnTo>
                  <a:lnTo>
                    <a:pt x="12612" y="1552"/>
                  </a:lnTo>
                  <a:lnTo>
                    <a:pt x="11735" y="1934"/>
                  </a:lnTo>
                  <a:lnTo>
                    <a:pt x="10858" y="2338"/>
                  </a:lnTo>
                  <a:lnTo>
                    <a:pt x="10049" y="2766"/>
                  </a:lnTo>
                  <a:lnTo>
                    <a:pt x="9240" y="3215"/>
                  </a:lnTo>
                  <a:lnTo>
                    <a:pt x="8453" y="3687"/>
                  </a:lnTo>
                  <a:lnTo>
                    <a:pt x="7711" y="4159"/>
                  </a:lnTo>
                  <a:lnTo>
                    <a:pt x="7014" y="4631"/>
                  </a:lnTo>
                  <a:lnTo>
                    <a:pt x="6318" y="5126"/>
                  </a:lnTo>
                  <a:lnTo>
                    <a:pt x="5666" y="5620"/>
                  </a:lnTo>
                  <a:lnTo>
                    <a:pt x="5059" y="6115"/>
                  </a:lnTo>
                  <a:lnTo>
                    <a:pt x="4452" y="6587"/>
                  </a:lnTo>
                  <a:lnTo>
                    <a:pt x="3912" y="7082"/>
                  </a:lnTo>
                  <a:lnTo>
                    <a:pt x="3395" y="7554"/>
                  </a:lnTo>
                  <a:lnTo>
                    <a:pt x="2901" y="8003"/>
                  </a:lnTo>
                  <a:lnTo>
                    <a:pt x="2024" y="8857"/>
                  </a:lnTo>
                  <a:lnTo>
                    <a:pt x="1305" y="9599"/>
                  </a:lnTo>
                  <a:lnTo>
                    <a:pt x="743" y="10251"/>
                  </a:lnTo>
                  <a:lnTo>
                    <a:pt x="338" y="10723"/>
                  </a:lnTo>
                  <a:lnTo>
                    <a:pt x="1" y="11150"/>
                  </a:lnTo>
                  <a:lnTo>
                    <a:pt x="518" y="11038"/>
                  </a:lnTo>
                  <a:lnTo>
                    <a:pt x="1147" y="10903"/>
                  </a:lnTo>
                  <a:lnTo>
                    <a:pt x="1979" y="10701"/>
                  </a:lnTo>
                  <a:lnTo>
                    <a:pt x="2968" y="10408"/>
                  </a:lnTo>
                  <a:lnTo>
                    <a:pt x="4137" y="10049"/>
                  </a:lnTo>
                  <a:lnTo>
                    <a:pt x="4766" y="9824"/>
                  </a:lnTo>
                  <a:lnTo>
                    <a:pt x="5418" y="9577"/>
                  </a:lnTo>
                  <a:lnTo>
                    <a:pt x="6093" y="9307"/>
                  </a:lnTo>
                  <a:lnTo>
                    <a:pt x="6812" y="9015"/>
                  </a:lnTo>
                  <a:lnTo>
                    <a:pt x="7531" y="8700"/>
                  </a:lnTo>
                  <a:lnTo>
                    <a:pt x="8273" y="8340"/>
                  </a:lnTo>
                  <a:lnTo>
                    <a:pt x="9015" y="7958"/>
                  </a:lnTo>
                  <a:lnTo>
                    <a:pt x="9779" y="7554"/>
                  </a:lnTo>
                  <a:lnTo>
                    <a:pt x="10544" y="7127"/>
                  </a:lnTo>
                  <a:lnTo>
                    <a:pt x="11308" y="6654"/>
                  </a:lnTo>
                  <a:lnTo>
                    <a:pt x="12072" y="6137"/>
                  </a:lnTo>
                  <a:lnTo>
                    <a:pt x="12836" y="5620"/>
                  </a:lnTo>
                  <a:lnTo>
                    <a:pt x="13601" y="5036"/>
                  </a:lnTo>
                  <a:lnTo>
                    <a:pt x="14343" y="4429"/>
                  </a:lnTo>
                  <a:lnTo>
                    <a:pt x="15084" y="3800"/>
                  </a:lnTo>
                  <a:lnTo>
                    <a:pt x="15804" y="3103"/>
                  </a:lnTo>
                  <a:lnTo>
                    <a:pt x="16501" y="2406"/>
                  </a:lnTo>
                  <a:lnTo>
                    <a:pt x="17175" y="1642"/>
                  </a:lnTo>
                  <a:lnTo>
                    <a:pt x="17827" y="832"/>
                  </a:lnTo>
                  <a:lnTo>
                    <a:pt x="18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064475" y="1980800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1" y="1"/>
                  </a:moveTo>
                  <a:lnTo>
                    <a:pt x="630" y="832"/>
                  </a:lnTo>
                  <a:lnTo>
                    <a:pt x="1282" y="1642"/>
                  </a:lnTo>
                  <a:lnTo>
                    <a:pt x="1956" y="2406"/>
                  </a:lnTo>
                  <a:lnTo>
                    <a:pt x="2653" y="3103"/>
                  </a:lnTo>
                  <a:lnTo>
                    <a:pt x="3373" y="3800"/>
                  </a:lnTo>
                  <a:lnTo>
                    <a:pt x="4092" y="4429"/>
                  </a:lnTo>
                  <a:lnTo>
                    <a:pt x="4856" y="5036"/>
                  </a:lnTo>
                  <a:lnTo>
                    <a:pt x="5598" y="5620"/>
                  </a:lnTo>
                  <a:lnTo>
                    <a:pt x="6362" y="6137"/>
                  </a:lnTo>
                  <a:lnTo>
                    <a:pt x="7127" y="6654"/>
                  </a:lnTo>
                  <a:lnTo>
                    <a:pt x="7913" y="7127"/>
                  </a:lnTo>
                  <a:lnTo>
                    <a:pt x="8678" y="7554"/>
                  </a:lnTo>
                  <a:lnTo>
                    <a:pt x="9419" y="7958"/>
                  </a:lnTo>
                  <a:lnTo>
                    <a:pt x="10184" y="8340"/>
                  </a:lnTo>
                  <a:lnTo>
                    <a:pt x="10926" y="8700"/>
                  </a:lnTo>
                  <a:lnTo>
                    <a:pt x="11645" y="9015"/>
                  </a:lnTo>
                  <a:lnTo>
                    <a:pt x="12342" y="9307"/>
                  </a:lnTo>
                  <a:lnTo>
                    <a:pt x="13039" y="9577"/>
                  </a:lnTo>
                  <a:lnTo>
                    <a:pt x="13690" y="9824"/>
                  </a:lnTo>
                  <a:lnTo>
                    <a:pt x="14320" y="10049"/>
                  </a:lnTo>
                  <a:lnTo>
                    <a:pt x="15466" y="10408"/>
                  </a:lnTo>
                  <a:lnTo>
                    <a:pt x="16478" y="10701"/>
                  </a:lnTo>
                  <a:lnTo>
                    <a:pt x="17310" y="10903"/>
                  </a:lnTo>
                  <a:lnTo>
                    <a:pt x="17916" y="11038"/>
                  </a:lnTo>
                  <a:lnTo>
                    <a:pt x="18456" y="11150"/>
                  </a:lnTo>
                  <a:lnTo>
                    <a:pt x="18119" y="10723"/>
                  </a:lnTo>
                  <a:lnTo>
                    <a:pt x="17714" y="10251"/>
                  </a:lnTo>
                  <a:lnTo>
                    <a:pt x="17130" y="9599"/>
                  </a:lnTo>
                  <a:lnTo>
                    <a:pt x="16410" y="8857"/>
                  </a:lnTo>
                  <a:lnTo>
                    <a:pt x="15556" y="8003"/>
                  </a:lnTo>
                  <a:lnTo>
                    <a:pt x="15062" y="7554"/>
                  </a:lnTo>
                  <a:lnTo>
                    <a:pt x="14545" y="7082"/>
                  </a:lnTo>
                  <a:lnTo>
                    <a:pt x="13983" y="6587"/>
                  </a:lnTo>
                  <a:lnTo>
                    <a:pt x="13398" y="6115"/>
                  </a:lnTo>
                  <a:lnTo>
                    <a:pt x="12769" y="5620"/>
                  </a:lnTo>
                  <a:lnTo>
                    <a:pt x="12117" y="5126"/>
                  </a:lnTo>
                  <a:lnTo>
                    <a:pt x="11443" y="4631"/>
                  </a:lnTo>
                  <a:lnTo>
                    <a:pt x="10723" y="4159"/>
                  </a:lnTo>
                  <a:lnTo>
                    <a:pt x="9981" y="3687"/>
                  </a:lnTo>
                  <a:lnTo>
                    <a:pt x="9217" y="3215"/>
                  </a:lnTo>
                  <a:lnTo>
                    <a:pt x="8408" y="2766"/>
                  </a:lnTo>
                  <a:lnTo>
                    <a:pt x="7576" y="2338"/>
                  </a:lnTo>
                  <a:lnTo>
                    <a:pt x="6722" y="1934"/>
                  </a:lnTo>
                  <a:lnTo>
                    <a:pt x="5845" y="1552"/>
                  </a:lnTo>
                  <a:lnTo>
                    <a:pt x="4924" y="1215"/>
                  </a:lnTo>
                  <a:lnTo>
                    <a:pt x="3979" y="900"/>
                  </a:lnTo>
                  <a:lnTo>
                    <a:pt x="3035" y="608"/>
                  </a:lnTo>
                  <a:lnTo>
                    <a:pt x="2046" y="360"/>
                  </a:lnTo>
                  <a:lnTo>
                    <a:pt x="103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998175" y="1914500"/>
              <a:ext cx="133200" cy="133200"/>
            </a:xfrm>
            <a:custGeom>
              <a:avLst/>
              <a:gdLst/>
              <a:ahLst/>
              <a:cxnLst/>
              <a:rect l="l" t="t" r="r" b="b"/>
              <a:pathLst>
                <a:path w="5328" h="5328" extrusionOk="0">
                  <a:moveTo>
                    <a:pt x="2383" y="0"/>
                  </a:moveTo>
                  <a:lnTo>
                    <a:pt x="2113" y="45"/>
                  </a:lnTo>
                  <a:lnTo>
                    <a:pt x="1866" y="113"/>
                  </a:lnTo>
                  <a:lnTo>
                    <a:pt x="1619" y="202"/>
                  </a:lnTo>
                  <a:lnTo>
                    <a:pt x="1394" y="315"/>
                  </a:lnTo>
                  <a:lnTo>
                    <a:pt x="1169" y="450"/>
                  </a:lnTo>
                  <a:lnTo>
                    <a:pt x="967" y="607"/>
                  </a:lnTo>
                  <a:lnTo>
                    <a:pt x="764" y="764"/>
                  </a:lnTo>
                  <a:lnTo>
                    <a:pt x="607" y="967"/>
                  </a:lnTo>
                  <a:lnTo>
                    <a:pt x="450" y="1169"/>
                  </a:lnTo>
                  <a:lnTo>
                    <a:pt x="315" y="1394"/>
                  </a:lnTo>
                  <a:lnTo>
                    <a:pt x="202" y="1619"/>
                  </a:lnTo>
                  <a:lnTo>
                    <a:pt x="113" y="1866"/>
                  </a:lnTo>
                  <a:lnTo>
                    <a:pt x="45" y="2113"/>
                  </a:lnTo>
                  <a:lnTo>
                    <a:pt x="0" y="2383"/>
                  </a:lnTo>
                  <a:lnTo>
                    <a:pt x="0" y="2653"/>
                  </a:lnTo>
                  <a:lnTo>
                    <a:pt x="0" y="2922"/>
                  </a:lnTo>
                  <a:lnTo>
                    <a:pt x="45" y="3192"/>
                  </a:lnTo>
                  <a:lnTo>
                    <a:pt x="113" y="3439"/>
                  </a:lnTo>
                  <a:lnTo>
                    <a:pt x="202" y="3687"/>
                  </a:lnTo>
                  <a:lnTo>
                    <a:pt x="315" y="3934"/>
                  </a:lnTo>
                  <a:lnTo>
                    <a:pt x="450" y="4136"/>
                  </a:lnTo>
                  <a:lnTo>
                    <a:pt x="607" y="4339"/>
                  </a:lnTo>
                  <a:lnTo>
                    <a:pt x="764" y="4541"/>
                  </a:lnTo>
                  <a:lnTo>
                    <a:pt x="967" y="4698"/>
                  </a:lnTo>
                  <a:lnTo>
                    <a:pt x="1169" y="4856"/>
                  </a:lnTo>
                  <a:lnTo>
                    <a:pt x="1394" y="4990"/>
                  </a:lnTo>
                  <a:lnTo>
                    <a:pt x="1619" y="5103"/>
                  </a:lnTo>
                  <a:lnTo>
                    <a:pt x="1866" y="5193"/>
                  </a:lnTo>
                  <a:lnTo>
                    <a:pt x="2113" y="5260"/>
                  </a:lnTo>
                  <a:lnTo>
                    <a:pt x="2383" y="5305"/>
                  </a:lnTo>
                  <a:lnTo>
                    <a:pt x="2653" y="5328"/>
                  </a:lnTo>
                  <a:lnTo>
                    <a:pt x="2922" y="5305"/>
                  </a:lnTo>
                  <a:lnTo>
                    <a:pt x="3192" y="5260"/>
                  </a:lnTo>
                  <a:lnTo>
                    <a:pt x="3439" y="5193"/>
                  </a:lnTo>
                  <a:lnTo>
                    <a:pt x="3687" y="5103"/>
                  </a:lnTo>
                  <a:lnTo>
                    <a:pt x="3934" y="4990"/>
                  </a:lnTo>
                  <a:lnTo>
                    <a:pt x="4136" y="4856"/>
                  </a:lnTo>
                  <a:lnTo>
                    <a:pt x="4361" y="4698"/>
                  </a:lnTo>
                  <a:lnTo>
                    <a:pt x="4541" y="4541"/>
                  </a:lnTo>
                  <a:lnTo>
                    <a:pt x="4721" y="4339"/>
                  </a:lnTo>
                  <a:lnTo>
                    <a:pt x="4856" y="4136"/>
                  </a:lnTo>
                  <a:lnTo>
                    <a:pt x="4991" y="3934"/>
                  </a:lnTo>
                  <a:lnTo>
                    <a:pt x="5103" y="3687"/>
                  </a:lnTo>
                  <a:lnTo>
                    <a:pt x="5193" y="3439"/>
                  </a:lnTo>
                  <a:lnTo>
                    <a:pt x="5260" y="3192"/>
                  </a:lnTo>
                  <a:lnTo>
                    <a:pt x="5305" y="2922"/>
                  </a:lnTo>
                  <a:lnTo>
                    <a:pt x="5328" y="2653"/>
                  </a:lnTo>
                  <a:lnTo>
                    <a:pt x="5305" y="2383"/>
                  </a:lnTo>
                  <a:lnTo>
                    <a:pt x="5260" y="2113"/>
                  </a:lnTo>
                  <a:lnTo>
                    <a:pt x="5193" y="1866"/>
                  </a:lnTo>
                  <a:lnTo>
                    <a:pt x="5103" y="1619"/>
                  </a:lnTo>
                  <a:lnTo>
                    <a:pt x="4991" y="1394"/>
                  </a:lnTo>
                  <a:lnTo>
                    <a:pt x="4856" y="1169"/>
                  </a:lnTo>
                  <a:lnTo>
                    <a:pt x="4721" y="967"/>
                  </a:lnTo>
                  <a:lnTo>
                    <a:pt x="4541" y="764"/>
                  </a:lnTo>
                  <a:lnTo>
                    <a:pt x="4361" y="607"/>
                  </a:lnTo>
                  <a:lnTo>
                    <a:pt x="4136" y="450"/>
                  </a:lnTo>
                  <a:lnTo>
                    <a:pt x="3934" y="315"/>
                  </a:lnTo>
                  <a:lnTo>
                    <a:pt x="3687" y="202"/>
                  </a:lnTo>
                  <a:lnTo>
                    <a:pt x="3439" y="113"/>
                  </a:lnTo>
                  <a:lnTo>
                    <a:pt x="3192" y="45"/>
                  </a:lnTo>
                  <a:lnTo>
                    <a:pt x="2922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992550" y="2033625"/>
              <a:ext cx="143900" cy="832875"/>
            </a:xfrm>
            <a:custGeom>
              <a:avLst/>
              <a:gdLst/>
              <a:ahLst/>
              <a:cxnLst/>
              <a:rect l="l" t="t" r="r" b="b"/>
              <a:pathLst>
                <a:path w="5756" h="33315" extrusionOk="0">
                  <a:moveTo>
                    <a:pt x="1821" y="1"/>
                  </a:moveTo>
                  <a:lnTo>
                    <a:pt x="0" y="33315"/>
                  </a:lnTo>
                  <a:lnTo>
                    <a:pt x="5755" y="33315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4341600" y="1431200"/>
              <a:ext cx="100050" cy="538950"/>
            </a:xfrm>
            <a:custGeom>
              <a:avLst/>
              <a:gdLst/>
              <a:ahLst/>
              <a:cxnLst/>
              <a:rect l="l" t="t" r="r" b="b"/>
              <a:pathLst>
                <a:path w="4002" h="21558" extrusionOk="0">
                  <a:moveTo>
                    <a:pt x="2001" y="0"/>
                  </a:moveTo>
                  <a:lnTo>
                    <a:pt x="1821" y="517"/>
                  </a:lnTo>
                  <a:lnTo>
                    <a:pt x="1619" y="1102"/>
                  </a:lnTo>
                  <a:lnTo>
                    <a:pt x="1372" y="1933"/>
                  </a:lnTo>
                  <a:lnTo>
                    <a:pt x="1080" y="2945"/>
                  </a:lnTo>
                  <a:lnTo>
                    <a:pt x="810" y="4114"/>
                  </a:lnTo>
                  <a:lnTo>
                    <a:pt x="675" y="4766"/>
                  </a:lnTo>
                  <a:lnTo>
                    <a:pt x="540" y="5463"/>
                  </a:lnTo>
                  <a:lnTo>
                    <a:pt x="405" y="6182"/>
                  </a:lnTo>
                  <a:lnTo>
                    <a:pt x="293" y="6946"/>
                  </a:lnTo>
                  <a:lnTo>
                    <a:pt x="203" y="7710"/>
                  </a:lnTo>
                  <a:lnTo>
                    <a:pt x="113" y="8542"/>
                  </a:lnTo>
                  <a:lnTo>
                    <a:pt x="46" y="9374"/>
                  </a:lnTo>
                  <a:lnTo>
                    <a:pt x="1" y="10228"/>
                  </a:lnTo>
                  <a:lnTo>
                    <a:pt x="1" y="11105"/>
                  </a:lnTo>
                  <a:lnTo>
                    <a:pt x="1" y="12004"/>
                  </a:lnTo>
                  <a:lnTo>
                    <a:pt x="23" y="12926"/>
                  </a:lnTo>
                  <a:lnTo>
                    <a:pt x="91" y="13870"/>
                  </a:lnTo>
                  <a:lnTo>
                    <a:pt x="180" y="14814"/>
                  </a:lnTo>
                  <a:lnTo>
                    <a:pt x="315" y="15758"/>
                  </a:lnTo>
                  <a:lnTo>
                    <a:pt x="495" y="16725"/>
                  </a:lnTo>
                  <a:lnTo>
                    <a:pt x="697" y="17691"/>
                  </a:lnTo>
                  <a:lnTo>
                    <a:pt x="945" y="18658"/>
                  </a:lnTo>
                  <a:lnTo>
                    <a:pt x="1259" y="19624"/>
                  </a:lnTo>
                  <a:lnTo>
                    <a:pt x="1597" y="20591"/>
                  </a:lnTo>
                  <a:lnTo>
                    <a:pt x="2001" y="21558"/>
                  </a:lnTo>
                  <a:lnTo>
                    <a:pt x="2406" y="20591"/>
                  </a:lnTo>
                  <a:lnTo>
                    <a:pt x="2743" y="19624"/>
                  </a:lnTo>
                  <a:lnTo>
                    <a:pt x="3035" y="18658"/>
                  </a:lnTo>
                  <a:lnTo>
                    <a:pt x="3305" y="17691"/>
                  </a:lnTo>
                  <a:lnTo>
                    <a:pt x="3507" y="16725"/>
                  </a:lnTo>
                  <a:lnTo>
                    <a:pt x="3687" y="15758"/>
                  </a:lnTo>
                  <a:lnTo>
                    <a:pt x="3800" y="14814"/>
                  </a:lnTo>
                  <a:lnTo>
                    <a:pt x="3912" y="13870"/>
                  </a:lnTo>
                  <a:lnTo>
                    <a:pt x="3979" y="12926"/>
                  </a:lnTo>
                  <a:lnTo>
                    <a:pt x="4002" y="12004"/>
                  </a:lnTo>
                  <a:lnTo>
                    <a:pt x="4002" y="11105"/>
                  </a:lnTo>
                  <a:lnTo>
                    <a:pt x="3979" y="10228"/>
                  </a:lnTo>
                  <a:lnTo>
                    <a:pt x="3934" y="9374"/>
                  </a:lnTo>
                  <a:lnTo>
                    <a:pt x="3867" y="8542"/>
                  </a:lnTo>
                  <a:lnTo>
                    <a:pt x="3800" y="7710"/>
                  </a:lnTo>
                  <a:lnTo>
                    <a:pt x="3687" y="6946"/>
                  </a:lnTo>
                  <a:lnTo>
                    <a:pt x="3575" y="6182"/>
                  </a:lnTo>
                  <a:lnTo>
                    <a:pt x="3462" y="5463"/>
                  </a:lnTo>
                  <a:lnTo>
                    <a:pt x="3328" y="4766"/>
                  </a:lnTo>
                  <a:lnTo>
                    <a:pt x="3193" y="4114"/>
                  </a:lnTo>
                  <a:lnTo>
                    <a:pt x="2900" y="2945"/>
                  </a:lnTo>
                  <a:lnTo>
                    <a:pt x="2631" y="1933"/>
                  </a:lnTo>
                  <a:lnTo>
                    <a:pt x="2383" y="1102"/>
                  </a:lnTo>
                  <a:lnTo>
                    <a:pt x="2181" y="517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930250" y="1970125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18455" y="1"/>
                  </a:moveTo>
                  <a:lnTo>
                    <a:pt x="17421" y="158"/>
                  </a:lnTo>
                  <a:lnTo>
                    <a:pt x="16410" y="360"/>
                  </a:lnTo>
                  <a:lnTo>
                    <a:pt x="15421" y="607"/>
                  </a:lnTo>
                  <a:lnTo>
                    <a:pt x="14476" y="877"/>
                  </a:lnTo>
                  <a:lnTo>
                    <a:pt x="13532" y="1214"/>
                  </a:lnTo>
                  <a:lnTo>
                    <a:pt x="12633" y="1552"/>
                  </a:lnTo>
                  <a:lnTo>
                    <a:pt x="11734" y="1934"/>
                  </a:lnTo>
                  <a:lnTo>
                    <a:pt x="10880" y="2338"/>
                  </a:lnTo>
                  <a:lnTo>
                    <a:pt x="10048" y="2765"/>
                  </a:lnTo>
                  <a:lnTo>
                    <a:pt x="9261" y="3215"/>
                  </a:lnTo>
                  <a:lnTo>
                    <a:pt x="8475" y="3687"/>
                  </a:lnTo>
                  <a:lnTo>
                    <a:pt x="7733" y="4159"/>
                  </a:lnTo>
                  <a:lnTo>
                    <a:pt x="7013" y="4631"/>
                  </a:lnTo>
                  <a:lnTo>
                    <a:pt x="6339" y="5126"/>
                  </a:lnTo>
                  <a:lnTo>
                    <a:pt x="5687" y="5620"/>
                  </a:lnTo>
                  <a:lnTo>
                    <a:pt x="5058" y="6115"/>
                  </a:lnTo>
                  <a:lnTo>
                    <a:pt x="4473" y="6587"/>
                  </a:lnTo>
                  <a:lnTo>
                    <a:pt x="3911" y="7081"/>
                  </a:lnTo>
                  <a:lnTo>
                    <a:pt x="3394" y="7531"/>
                  </a:lnTo>
                  <a:lnTo>
                    <a:pt x="2922" y="8003"/>
                  </a:lnTo>
                  <a:lnTo>
                    <a:pt x="2046" y="8857"/>
                  </a:lnTo>
                  <a:lnTo>
                    <a:pt x="1326" y="9599"/>
                  </a:lnTo>
                  <a:lnTo>
                    <a:pt x="764" y="10229"/>
                  </a:lnTo>
                  <a:lnTo>
                    <a:pt x="337" y="10723"/>
                  </a:lnTo>
                  <a:lnTo>
                    <a:pt x="0" y="11150"/>
                  </a:lnTo>
                  <a:lnTo>
                    <a:pt x="540" y="11038"/>
                  </a:lnTo>
                  <a:lnTo>
                    <a:pt x="1146" y="10903"/>
                  </a:lnTo>
                  <a:lnTo>
                    <a:pt x="1978" y="10701"/>
                  </a:lnTo>
                  <a:lnTo>
                    <a:pt x="2990" y="10408"/>
                  </a:lnTo>
                  <a:lnTo>
                    <a:pt x="4136" y="10026"/>
                  </a:lnTo>
                  <a:lnTo>
                    <a:pt x="4766" y="9824"/>
                  </a:lnTo>
                  <a:lnTo>
                    <a:pt x="5440" y="9577"/>
                  </a:lnTo>
                  <a:lnTo>
                    <a:pt x="6114" y="9307"/>
                  </a:lnTo>
                  <a:lnTo>
                    <a:pt x="6811" y="9015"/>
                  </a:lnTo>
                  <a:lnTo>
                    <a:pt x="7530" y="8677"/>
                  </a:lnTo>
                  <a:lnTo>
                    <a:pt x="8272" y="8340"/>
                  </a:lnTo>
                  <a:lnTo>
                    <a:pt x="9037" y="7958"/>
                  </a:lnTo>
                  <a:lnTo>
                    <a:pt x="9778" y="7554"/>
                  </a:lnTo>
                  <a:lnTo>
                    <a:pt x="10543" y="7126"/>
                  </a:lnTo>
                  <a:lnTo>
                    <a:pt x="11329" y="6654"/>
                  </a:lnTo>
                  <a:lnTo>
                    <a:pt x="12094" y="6137"/>
                  </a:lnTo>
                  <a:lnTo>
                    <a:pt x="12858" y="5598"/>
                  </a:lnTo>
                  <a:lnTo>
                    <a:pt x="13622" y="5036"/>
                  </a:lnTo>
                  <a:lnTo>
                    <a:pt x="14364" y="4429"/>
                  </a:lnTo>
                  <a:lnTo>
                    <a:pt x="15083" y="3799"/>
                  </a:lnTo>
                  <a:lnTo>
                    <a:pt x="15803" y="3103"/>
                  </a:lnTo>
                  <a:lnTo>
                    <a:pt x="16500" y="2383"/>
                  </a:lnTo>
                  <a:lnTo>
                    <a:pt x="17174" y="1642"/>
                  </a:lnTo>
                  <a:lnTo>
                    <a:pt x="17826" y="832"/>
                  </a:lnTo>
                  <a:lnTo>
                    <a:pt x="18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391625" y="1970125"/>
              <a:ext cx="461400" cy="278775"/>
            </a:xfrm>
            <a:custGeom>
              <a:avLst/>
              <a:gdLst/>
              <a:ahLst/>
              <a:cxnLst/>
              <a:rect l="l" t="t" r="r" b="b"/>
              <a:pathLst>
                <a:path w="18456" h="11151" extrusionOk="0">
                  <a:moveTo>
                    <a:pt x="0" y="1"/>
                  </a:moveTo>
                  <a:lnTo>
                    <a:pt x="607" y="832"/>
                  </a:lnTo>
                  <a:lnTo>
                    <a:pt x="1259" y="1642"/>
                  </a:lnTo>
                  <a:lnTo>
                    <a:pt x="1933" y="2383"/>
                  </a:lnTo>
                  <a:lnTo>
                    <a:pt x="2630" y="3103"/>
                  </a:lnTo>
                  <a:lnTo>
                    <a:pt x="3350" y="3799"/>
                  </a:lnTo>
                  <a:lnTo>
                    <a:pt x="4091" y="4429"/>
                  </a:lnTo>
                  <a:lnTo>
                    <a:pt x="4833" y="5036"/>
                  </a:lnTo>
                  <a:lnTo>
                    <a:pt x="5598" y="5598"/>
                  </a:lnTo>
                  <a:lnTo>
                    <a:pt x="6362" y="6137"/>
                  </a:lnTo>
                  <a:lnTo>
                    <a:pt x="7126" y="6654"/>
                  </a:lnTo>
                  <a:lnTo>
                    <a:pt x="7890" y="7126"/>
                  </a:lnTo>
                  <a:lnTo>
                    <a:pt x="8655" y="7554"/>
                  </a:lnTo>
                  <a:lnTo>
                    <a:pt x="9419" y="7958"/>
                  </a:lnTo>
                  <a:lnTo>
                    <a:pt x="10183" y="8340"/>
                  </a:lnTo>
                  <a:lnTo>
                    <a:pt x="10903" y="8677"/>
                  </a:lnTo>
                  <a:lnTo>
                    <a:pt x="11644" y="9015"/>
                  </a:lnTo>
                  <a:lnTo>
                    <a:pt x="12341" y="9307"/>
                  </a:lnTo>
                  <a:lnTo>
                    <a:pt x="13016" y="9577"/>
                  </a:lnTo>
                  <a:lnTo>
                    <a:pt x="13668" y="9824"/>
                  </a:lnTo>
                  <a:lnTo>
                    <a:pt x="14297" y="10026"/>
                  </a:lnTo>
                  <a:lnTo>
                    <a:pt x="15466" y="10408"/>
                  </a:lnTo>
                  <a:lnTo>
                    <a:pt x="16477" y="10701"/>
                  </a:lnTo>
                  <a:lnTo>
                    <a:pt x="17287" y="10903"/>
                  </a:lnTo>
                  <a:lnTo>
                    <a:pt x="17916" y="11038"/>
                  </a:lnTo>
                  <a:lnTo>
                    <a:pt x="18456" y="11150"/>
                  </a:lnTo>
                  <a:lnTo>
                    <a:pt x="18118" y="10723"/>
                  </a:lnTo>
                  <a:lnTo>
                    <a:pt x="17691" y="10229"/>
                  </a:lnTo>
                  <a:lnTo>
                    <a:pt x="17129" y="9599"/>
                  </a:lnTo>
                  <a:lnTo>
                    <a:pt x="16410" y="8857"/>
                  </a:lnTo>
                  <a:lnTo>
                    <a:pt x="15533" y="8003"/>
                  </a:lnTo>
                  <a:lnTo>
                    <a:pt x="15061" y="7531"/>
                  </a:lnTo>
                  <a:lnTo>
                    <a:pt x="14522" y="7081"/>
                  </a:lnTo>
                  <a:lnTo>
                    <a:pt x="13982" y="6587"/>
                  </a:lnTo>
                  <a:lnTo>
                    <a:pt x="13398" y="6115"/>
                  </a:lnTo>
                  <a:lnTo>
                    <a:pt x="12768" y="5620"/>
                  </a:lnTo>
                  <a:lnTo>
                    <a:pt x="12116" y="5126"/>
                  </a:lnTo>
                  <a:lnTo>
                    <a:pt x="11420" y="4631"/>
                  </a:lnTo>
                  <a:lnTo>
                    <a:pt x="10723" y="4159"/>
                  </a:lnTo>
                  <a:lnTo>
                    <a:pt x="9981" y="3687"/>
                  </a:lnTo>
                  <a:lnTo>
                    <a:pt x="9194" y="3215"/>
                  </a:lnTo>
                  <a:lnTo>
                    <a:pt x="8407" y="2765"/>
                  </a:lnTo>
                  <a:lnTo>
                    <a:pt x="7576" y="2338"/>
                  </a:lnTo>
                  <a:lnTo>
                    <a:pt x="6699" y="1934"/>
                  </a:lnTo>
                  <a:lnTo>
                    <a:pt x="5822" y="1552"/>
                  </a:lnTo>
                  <a:lnTo>
                    <a:pt x="4923" y="1214"/>
                  </a:lnTo>
                  <a:lnTo>
                    <a:pt x="3979" y="877"/>
                  </a:lnTo>
                  <a:lnTo>
                    <a:pt x="3012" y="607"/>
                  </a:lnTo>
                  <a:lnTo>
                    <a:pt x="2046" y="360"/>
                  </a:lnTo>
                  <a:lnTo>
                    <a:pt x="1034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4324750" y="1903250"/>
              <a:ext cx="133200" cy="133225"/>
            </a:xfrm>
            <a:custGeom>
              <a:avLst/>
              <a:gdLst/>
              <a:ahLst/>
              <a:cxnLst/>
              <a:rect l="l" t="t" r="r" b="b"/>
              <a:pathLst>
                <a:path w="5328" h="5329" extrusionOk="0">
                  <a:moveTo>
                    <a:pt x="2675" y="1"/>
                  </a:moveTo>
                  <a:lnTo>
                    <a:pt x="2406" y="23"/>
                  </a:lnTo>
                  <a:lnTo>
                    <a:pt x="2136" y="68"/>
                  </a:lnTo>
                  <a:lnTo>
                    <a:pt x="1889" y="135"/>
                  </a:lnTo>
                  <a:lnTo>
                    <a:pt x="1641" y="225"/>
                  </a:lnTo>
                  <a:lnTo>
                    <a:pt x="1394" y="338"/>
                  </a:lnTo>
                  <a:lnTo>
                    <a:pt x="1192" y="473"/>
                  </a:lnTo>
                  <a:lnTo>
                    <a:pt x="989" y="607"/>
                  </a:lnTo>
                  <a:lnTo>
                    <a:pt x="787" y="787"/>
                  </a:lnTo>
                  <a:lnTo>
                    <a:pt x="607" y="990"/>
                  </a:lnTo>
                  <a:lnTo>
                    <a:pt x="472" y="1192"/>
                  </a:lnTo>
                  <a:lnTo>
                    <a:pt x="337" y="1394"/>
                  </a:lnTo>
                  <a:lnTo>
                    <a:pt x="225" y="1641"/>
                  </a:lnTo>
                  <a:lnTo>
                    <a:pt x="135" y="1889"/>
                  </a:lnTo>
                  <a:lnTo>
                    <a:pt x="68" y="2136"/>
                  </a:lnTo>
                  <a:lnTo>
                    <a:pt x="23" y="2406"/>
                  </a:lnTo>
                  <a:lnTo>
                    <a:pt x="0" y="2676"/>
                  </a:lnTo>
                  <a:lnTo>
                    <a:pt x="23" y="2945"/>
                  </a:lnTo>
                  <a:lnTo>
                    <a:pt x="68" y="3215"/>
                  </a:lnTo>
                  <a:lnTo>
                    <a:pt x="135" y="3462"/>
                  </a:lnTo>
                  <a:lnTo>
                    <a:pt x="225" y="3710"/>
                  </a:lnTo>
                  <a:lnTo>
                    <a:pt x="337" y="3934"/>
                  </a:lnTo>
                  <a:lnTo>
                    <a:pt x="472" y="4159"/>
                  </a:lnTo>
                  <a:lnTo>
                    <a:pt x="607" y="4361"/>
                  </a:lnTo>
                  <a:lnTo>
                    <a:pt x="787" y="4564"/>
                  </a:lnTo>
                  <a:lnTo>
                    <a:pt x="989" y="4721"/>
                  </a:lnTo>
                  <a:lnTo>
                    <a:pt x="1192" y="4878"/>
                  </a:lnTo>
                  <a:lnTo>
                    <a:pt x="1394" y="5013"/>
                  </a:lnTo>
                  <a:lnTo>
                    <a:pt x="1641" y="5126"/>
                  </a:lnTo>
                  <a:lnTo>
                    <a:pt x="1889" y="5216"/>
                  </a:lnTo>
                  <a:lnTo>
                    <a:pt x="2136" y="5283"/>
                  </a:lnTo>
                  <a:lnTo>
                    <a:pt x="2406" y="5328"/>
                  </a:lnTo>
                  <a:lnTo>
                    <a:pt x="2945" y="5328"/>
                  </a:lnTo>
                  <a:lnTo>
                    <a:pt x="3215" y="5283"/>
                  </a:lnTo>
                  <a:lnTo>
                    <a:pt x="3462" y="5216"/>
                  </a:lnTo>
                  <a:lnTo>
                    <a:pt x="3709" y="5126"/>
                  </a:lnTo>
                  <a:lnTo>
                    <a:pt x="3934" y="5013"/>
                  </a:lnTo>
                  <a:lnTo>
                    <a:pt x="4159" y="4878"/>
                  </a:lnTo>
                  <a:lnTo>
                    <a:pt x="4361" y="4721"/>
                  </a:lnTo>
                  <a:lnTo>
                    <a:pt x="4564" y="4564"/>
                  </a:lnTo>
                  <a:lnTo>
                    <a:pt x="4721" y="4361"/>
                  </a:lnTo>
                  <a:lnTo>
                    <a:pt x="4878" y="4159"/>
                  </a:lnTo>
                  <a:lnTo>
                    <a:pt x="5013" y="3934"/>
                  </a:lnTo>
                  <a:lnTo>
                    <a:pt x="5125" y="3710"/>
                  </a:lnTo>
                  <a:lnTo>
                    <a:pt x="5215" y="3462"/>
                  </a:lnTo>
                  <a:lnTo>
                    <a:pt x="5283" y="3215"/>
                  </a:lnTo>
                  <a:lnTo>
                    <a:pt x="5328" y="2945"/>
                  </a:lnTo>
                  <a:lnTo>
                    <a:pt x="5328" y="2676"/>
                  </a:lnTo>
                  <a:lnTo>
                    <a:pt x="5328" y="2406"/>
                  </a:lnTo>
                  <a:lnTo>
                    <a:pt x="5283" y="2136"/>
                  </a:lnTo>
                  <a:lnTo>
                    <a:pt x="5215" y="1889"/>
                  </a:lnTo>
                  <a:lnTo>
                    <a:pt x="5125" y="1641"/>
                  </a:lnTo>
                  <a:lnTo>
                    <a:pt x="5013" y="1394"/>
                  </a:lnTo>
                  <a:lnTo>
                    <a:pt x="4878" y="1192"/>
                  </a:lnTo>
                  <a:lnTo>
                    <a:pt x="4721" y="990"/>
                  </a:lnTo>
                  <a:lnTo>
                    <a:pt x="4564" y="787"/>
                  </a:lnTo>
                  <a:lnTo>
                    <a:pt x="4361" y="607"/>
                  </a:lnTo>
                  <a:lnTo>
                    <a:pt x="4159" y="473"/>
                  </a:lnTo>
                  <a:lnTo>
                    <a:pt x="3934" y="338"/>
                  </a:lnTo>
                  <a:lnTo>
                    <a:pt x="3709" y="225"/>
                  </a:lnTo>
                  <a:lnTo>
                    <a:pt x="3462" y="135"/>
                  </a:lnTo>
                  <a:lnTo>
                    <a:pt x="3215" y="68"/>
                  </a:lnTo>
                  <a:lnTo>
                    <a:pt x="2945" y="23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4319675" y="2022950"/>
              <a:ext cx="143900" cy="832875"/>
            </a:xfrm>
            <a:custGeom>
              <a:avLst/>
              <a:gdLst/>
              <a:ahLst/>
              <a:cxnLst/>
              <a:rect l="l" t="t" r="r" b="b"/>
              <a:pathLst>
                <a:path w="5756" h="33315" extrusionOk="0">
                  <a:moveTo>
                    <a:pt x="1799" y="1"/>
                  </a:moveTo>
                  <a:lnTo>
                    <a:pt x="1" y="33315"/>
                  </a:lnTo>
                  <a:lnTo>
                    <a:pt x="5756" y="33315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5262125" y="2486025"/>
              <a:ext cx="201775" cy="369800"/>
            </a:xfrm>
            <a:custGeom>
              <a:avLst/>
              <a:gdLst/>
              <a:ahLst/>
              <a:cxnLst/>
              <a:rect l="l" t="t" r="r" b="b"/>
              <a:pathLst>
                <a:path w="8071" h="14792" extrusionOk="0">
                  <a:moveTo>
                    <a:pt x="922" y="0"/>
                  </a:moveTo>
                  <a:lnTo>
                    <a:pt x="0" y="14792"/>
                  </a:lnTo>
                  <a:lnTo>
                    <a:pt x="8070" y="14792"/>
                  </a:lnTo>
                  <a:lnTo>
                    <a:pt x="714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4910875" y="2003275"/>
              <a:ext cx="903700" cy="577750"/>
            </a:xfrm>
            <a:custGeom>
              <a:avLst/>
              <a:gdLst/>
              <a:ahLst/>
              <a:cxnLst/>
              <a:rect l="l" t="t" r="r" b="b"/>
              <a:pathLst>
                <a:path w="36148" h="23110" extrusionOk="0">
                  <a:moveTo>
                    <a:pt x="7441" y="1"/>
                  </a:moveTo>
                  <a:lnTo>
                    <a:pt x="6902" y="23"/>
                  </a:lnTo>
                  <a:lnTo>
                    <a:pt x="6362" y="91"/>
                  </a:lnTo>
                  <a:lnTo>
                    <a:pt x="5823" y="203"/>
                  </a:lnTo>
                  <a:lnTo>
                    <a:pt x="5328" y="338"/>
                  </a:lnTo>
                  <a:lnTo>
                    <a:pt x="4856" y="518"/>
                  </a:lnTo>
                  <a:lnTo>
                    <a:pt x="4384" y="743"/>
                  </a:lnTo>
                  <a:lnTo>
                    <a:pt x="3957" y="990"/>
                  </a:lnTo>
                  <a:lnTo>
                    <a:pt x="3553" y="1282"/>
                  </a:lnTo>
                  <a:lnTo>
                    <a:pt x="3170" y="1597"/>
                  </a:lnTo>
                  <a:lnTo>
                    <a:pt x="2833" y="1934"/>
                  </a:lnTo>
                  <a:lnTo>
                    <a:pt x="2541" y="2294"/>
                  </a:lnTo>
                  <a:lnTo>
                    <a:pt x="2271" y="2698"/>
                  </a:lnTo>
                  <a:lnTo>
                    <a:pt x="2046" y="3103"/>
                  </a:lnTo>
                  <a:lnTo>
                    <a:pt x="1867" y="3530"/>
                  </a:lnTo>
                  <a:lnTo>
                    <a:pt x="1732" y="4002"/>
                  </a:lnTo>
                  <a:lnTo>
                    <a:pt x="1664" y="4452"/>
                  </a:lnTo>
                  <a:lnTo>
                    <a:pt x="46" y="17602"/>
                  </a:lnTo>
                  <a:lnTo>
                    <a:pt x="23" y="17872"/>
                  </a:lnTo>
                  <a:lnTo>
                    <a:pt x="1" y="18141"/>
                  </a:lnTo>
                  <a:lnTo>
                    <a:pt x="23" y="18389"/>
                  </a:lnTo>
                  <a:lnTo>
                    <a:pt x="46" y="18658"/>
                  </a:lnTo>
                  <a:lnTo>
                    <a:pt x="68" y="18906"/>
                  </a:lnTo>
                  <a:lnTo>
                    <a:pt x="136" y="19175"/>
                  </a:lnTo>
                  <a:lnTo>
                    <a:pt x="203" y="19423"/>
                  </a:lnTo>
                  <a:lnTo>
                    <a:pt x="293" y="19670"/>
                  </a:lnTo>
                  <a:lnTo>
                    <a:pt x="383" y="19917"/>
                  </a:lnTo>
                  <a:lnTo>
                    <a:pt x="518" y="20165"/>
                  </a:lnTo>
                  <a:lnTo>
                    <a:pt x="630" y="20389"/>
                  </a:lnTo>
                  <a:lnTo>
                    <a:pt x="788" y="20614"/>
                  </a:lnTo>
                  <a:lnTo>
                    <a:pt x="945" y="20839"/>
                  </a:lnTo>
                  <a:lnTo>
                    <a:pt x="1125" y="21064"/>
                  </a:lnTo>
                  <a:lnTo>
                    <a:pt x="1305" y="21266"/>
                  </a:lnTo>
                  <a:lnTo>
                    <a:pt x="1507" y="21468"/>
                  </a:lnTo>
                  <a:lnTo>
                    <a:pt x="1709" y="21648"/>
                  </a:lnTo>
                  <a:lnTo>
                    <a:pt x="1934" y="21828"/>
                  </a:lnTo>
                  <a:lnTo>
                    <a:pt x="2159" y="22008"/>
                  </a:lnTo>
                  <a:lnTo>
                    <a:pt x="2406" y="22165"/>
                  </a:lnTo>
                  <a:lnTo>
                    <a:pt x="2653" y="22323"/>
                  </a:lnTo>
                  <a:lnTo>
                    <a:pt x="2923" y="22457"/>
                  </a:lnTo>
                  <a:lnTo>
                    <a:pt x="3193" y="22570"/>
                  </a:lnTo>
                  <a:lnTo>
                    <a:pt x="3463" y="22682"/>
                  </a:lnTo>
                  <a:lnTo>
                    <a:pt x="3732" y="22795"/>
                  </a:lnTo>
                  <a:lnTo>
                    <a:pt x="4025" y="22862"/>
                  </a:lnTo>
                  <a:lnTo>
                    <a:pt x="4317" y="22952"/>
                  </a:lnTo>
                  <a:lnTo>
                    <a:pt x="4609" y="22997"/>
                  </a:lnTo>
                  <a:lnTo>
                    <a:pt x="4924" y="23064"/>
                  </a:lnTo>
                  <a:lnTo>
                    <a:pt x="5216" y="23087"/>
                  </a:lnTo>
                  <a:lnTo>
                    <a:pt x="5531" y="23109"/>
                  </a:lnTo>
                  <a:lnTo>
                    <a:pt x="30640" y="23109"/>
                  </a:lnTo>
                  <a:lnTo>
                    <a:pt x="30932" y="23087"/>
                  </a:lnTo>
                  <a:lnTo>
                    <a:pt x="31247" y="23064"/>
                  </a:lnTo>
                  <a:lnTo>
                    <a:pt x="31539" y="22997"/>
                  </a:lnTo>
                  <a:lnTo>
                    <a:pt x="31831" y="22952"/>
                  </a:lnTo>
                  <a:lnTo>
                    <a:pt x="32123" y="22862"/>
                  </a:lnTo>
                  <a:lnTo>
                    <a:pt x="32416" y="22795"/>
                  </a:lnTo>
                  <a:lnTo>
                    <a:pt x="32708" y="22682"/>
                  </a:lnTo>
                  <a:lnTo>
                    <a:pt x="32978" y="22570"/>
                  </a:lnTo>
                  <a:lnTo>
                    <a:pt x="33247" y="22457"/>
                  </a:lnTo>
                  <a:lnTo>
                    <a:pt x="33495" y="22323"/>
                  </a:lnTo>
                  <a:lnTo>
                    <a:pt x="33742" y="22165"/>
                  </a:lnTo>
                  <a:lnTo>
                    <a:pt x="33989" y="22008"/>
                  </a:lnTo>
                  <a:lnTo>
                    <a:pt x="34214" y="21828"/>
                  </a:lnTo>
                  <a:lnTo>
                    <a:pt x="34439" y="21648"/>
                  </a:lnTo>
                  <a:lnTo>
                    <a:pt x="34664" y="21468"/>
                  </a:lnTo>
                  <a:lnTo>
                    <a:pt x="34866" y="21266"/>
                  </a:lnTo>
                  <a:lnTo>
                    <a:pt x="35046" y="21064"/>
                  </a:lnTo>
                  <a:lnTo>
                    <a:pt x="35225" y="20839"/>
                  </a:lnTo>
                  <a:lnTo>
                    <a:pt x="35383" y="20614"/>
                  </a:lnTo>
                  <a:lnTo>
                    <a:pt x="35518" y="20389"/>
                  </a:lnTo>
                  <a:lnTo>
                    <a:pt x="35653" y="20165"/>
                  </a:lnTo>
                  <a:lnTo>
                    <a:pt x="35765" y="19917"/>
                  </a:lnTo>
                  <a:lnTo>
                    <a:pt x="35877" y="19670"/>
                  </a:lnTo>
                  <a:lnTo>
                    <a:pt x="35945" y="19423"/>
                  </a:lnTo>
                  <a:lnTo>
                    <a:pt x="36035" y="19175"/>
                  </a:lnTo>
                  <a:lnTo>
                    <a:pt x="36080" y="18906"/>
                  </a:lnTo>
                  <a:lnTo>
                    <a:pt x="36125" y="18658"/>
                  </a:lnTo>
                  <a:lnTo>
                    <a:pt x="36147" y="18389"/>
                  </a:lnTo>
                  <a:lnTo>
                    <a:pt x="36147" y="18141"/>
                  </a:lnTo>
                  <a:lnTo>
                    <a:pt x="36147" y="17872"/>
                  </a:lnTo>
                  <a:lnTo>
                    <a:pt x="36125" y="17602"/>
                  </a:lnTo>
                  <a:lnTo>
                    <a:pt x="34506" y="4452"/>
                  </a:lnTo>
                  <a:lnTo>
                    <a:pt x="34416" y="4002"/>
                  </a:lnTo>
                  <a:lnTo>
                    <a:pt x="34281" y="3530"/>
                  </a:lnTo>
                  <a:lnTo>
                    <a:pt x="34102" y="3103"/>
                  </a:lnTo>
                  <a:lnTo>
                    <a:pt x="33877" y="2698"/>
                  </a:lnTo>
                  <a:lnTo>
                    <a:pt x="33629" y="2294"/>
                  </a:lnTo>
                  <a:lnTo>
                    <a:pt x="33315" y="1934"/>
                  </a:lnTo>
                  <a:lnTo>
                    <a:pt x="32978" y="1597"/>
                  </a:lnTo>
                  <a:lnTo>
                    <a:pt x="32618" y="1282"/>
                  </a:lnTo>
                  <a:lnTo>
                    <a:pt x="32213" y="990"/>
                  </a:lnTo>
                  <a:lnTo>
                    <a:pt x="31764" y="743"/>
                  </a:lnTo>
                  <a:lnTo>
                    <a:pt x="31314" y="518"/>
                  </a:lnTo>
                  <a:lnTo>
                    <a:pt x="30820" y="338"/>
                  </a:lnTo>
                  <a:lnTo>
                    <a:pt x="30325" y="203"/>
                  </a:lnTo>
                  <a:lnTo>
                    <a:pt x="29808" y="91"/>
                  </a:lnTo>
                  <a:lnTo>
                    <a:pt x="29269" y="23"/>
                  </a:lnTo>
                  <a:lnTo>
                    <a:pt x="2870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964275" y="2048800"/>
              <a:ext cx="796900" cy="486700"/>
            </a:xfrm>
            <a:custGeom>
              <a:avLst/>
              <a:gdLst/>
              <a:ahLst/>
              <a:cxnLst/>
              <a:rect l="l" t="t" r="r" b="b"/>
              <a:pathLst>
                <a:path w="31876" h="19468" extrusionOk="0">
                  <a:moveTo>
                    <a:pt x="5305" y="1"/>
                  </a:moveTo>
                  <a:lnTo>
                    <a:pt x="4968" y="23"/>
                  </a:lnTo>
                  <a:lnTo>
                    <a:pt x="4631" y="68"/>
                  </a:lnTo>
                  <a:lnTo>
                    <a:pt x="4294" y="135"/>
                  </a:lnTo>
                  <a:lnTo>
                    <a:pt x="3979" y="225"/>
                  </a:lnTo>
                  <a:lnTo>
                    <a:pt x="3664" y="338"/>
                  </a:lnTo>
                  <a:lnTo>
                    <a:pt x="3372" y="473"/>
                  </a:lnTo>
                  <a:lnTo>
                    <a:pt x="3102" y="630"/>
                  </a:lnTo>
                  <a:lnTo>
                    <a:pt x="2855" y="810"/>
                  </a:lnTo>
                  <a:lnTo>
                    <a:pt x="2608" y="1012"/>
                  </a:lnTo>
                  <a:lnTo>
                    <a:pt x="2383" y="1237"/>
                  </a:lnTo>
                  <a:lnTo>
                    <a:pt x="2203" y="1462"/>
                  </a:lnTo>
                  <a:lnTo>
                    <a:pt x="2024" y="1709"/>
                  </a:lnTo>
                  <a:lnTo>
                    <a:pt x="1889" y="1979"/>
                  </a:lnTo>
                  <a:lnTo>
                    <a:pt x="1776" y="2249"/>
                  </a:lnTo>
                  <a:lnTo>
                    <a:pt x="1686" y="2541"/>
                  </a:lnTo>
                  <a:lnTo>
                    <a:pt x="1641" y="2833"/>
                  </a:lnTo>
                  <a:lnTo>
                    <a:pt x="23" y="15983"/>
                  </a:lnTo>
                  <a:lnTo>
                    <a:pt x="0" y="16320"/>
                  </a:lnTo>
                  <a:lnTo>
                    <a:pt x="23" y="16658"/>
                  </a:lnTo>
                  <a:lnTo>
                    <a:pt x="90" y="16995"/>
                  </a:lnTo>
                  <a:lnTo>
                    <a:pt x="180" y="17309"/>
                  </a:lnTo>
                  <a:lnTo>
                    <a:pt x="338" y="17624"/>
                  </a:lnTo>
                  <a:lnTo>
                    <a:pt x="495" y="17894"/>
                  </a:lnTo>
                  <a:lnTo>
                    <a:pt x="720" y="18164"/>
                  </a:lnTo>
                  <a:lnTo>
                    <a:pt x="945" y="18433"/>
                  </a:lnTo>
                  <a:lnTo>
                    <a:pt x="1214" y="18658"/>
                  </a:lnTo>
                  <a:lnTo>
                    <a:pt x="1506" y="18861"/>
                  </a:lnTo>
                  <a:lnTo>
                    <a:pt x="1821" y="19040"/>
                  </a:lnTo>
                  <a:lnTo>
                    <a:pt x="2158" y="19198"/>
                  </a:lnTo>
                  <a:lnTo>
                    <a:pt x="2518" y="19310"/>
                  </a:lnTo>
                  <a:lnTo>
                    <a:pt x="2900" y="19400"/>
                  </a:lnTo>
                  <a:lnTo>
                    <a:pt x="3282" y="19445"/>
                  </a:lnTo>
                  <a:lnTo>
                    <a:pt x="3687" y="19467"/>
                  </a:lnTo>
                  <a:lnTo>
                    <a:pt x="28189" y="19467"/>
                  </a:lnTo>
                  <a:lnTo>
                    <a:pt x="28594" y="19445"/>
                  </a:lnTo>
                  <a:lnTo>
                    <a:pt x="28998" y="19400"/>
                  </a:lnTo>
                  <a:lnTo>
                    <a:pt x="29358" y="19310"/>
                  </a:lnTo>
                  <a:lnTo>
                    <a:pt x="29718" y="19198"/>
                  </a:lnTo>
                  <a:lnTo>
                    <a:pt x="30055" y="19040"/>
                  </a:lnTo>
                  <a:lnTo>
                    <a:pt x="30370" y="18861"/>
                  </a:lnTo>
                  <a:lnTo>
                    <a:pt x="30662" y="18658"/>
                  </a:lnTo>
                  <a:lnTo>
                    <a:pt x="30932" y="18433"/>
                  </a:lnTo>
                  <a:lnTo>
                    <a:pt x="31179" y="18164"/>
                  </a:lnTo>
                  <a:lnTo>
                    <a:pt x="31381" y="17894"/>
                  </a:lnTo>
                  <a:lnTo>
                    <a:pt x="31561" y="17624"/>
                  </a:lnTo>
                  <a:lnTo>
                    <a:pt x="31696" y="17309"/>
                  </a:lnTo>
                  <a:lnTo>
                    <a:pt x="31808" y="16995"/>
                  </a:lnTo>
                  <a:lnTo>
                    <a:pt x="31853" y="16658"/>
                  </a:lnTo>
                  <a:lnTo>
                    <a:pt x="31876" y="16320"/>
                  </a:lnTo>
                  <a:lnTo>
                    <a:pt x="31876" y="15983"/>
                  </a:lnTo>
                  <a:lnTo>
                    <a:pt x="30235" y="2833"/>
                  </a:lnTo>
                  <a:lnTo>
                    <a:pt x="30190" y="2541"/>
                  </a:lnTo>
                  <a:lnTo>
                    <a:pt x="30100" y="2249"/>
                  </a:lnTo>
                  <a:lnTo>
                    <a:pt x="29987" y="1979"/>
                  </a:lnTo>
                  <a:lnTo>
                    <a:pt x="29853" y="1709"/>
                  </a:lnTo>
                  <a:lnTo>
                    <a:pt x="29695" y="1462"/>
                  </a:lnTo>
                  <a:lnTo>
                    <a:pt x="29493" y="1237"/>
                  </a:lnTo>
                  <a:lnTo>
                    <a:pt x="29268" y="1012"/>
                  </a:lnTo>
                  <a:lnTo>
                    <a:pt x="29043" y="810"/>
                  </a:lnTo>
                  <a:lnTo>
                    <a:pt x="28796" y="630"/>
                  </a:lnTo>
                  <a:lnTo>
                    <a:pt x="28504" y="473"/>
                  </a:lnTo>
                  <a:lnTo>
                    <a:pt x="28212" y="338"/>
                  </a:lnTo>
                  <a:lnTo>
                    <a:pt x="27919" y="225"/>
                  </a:lnTo>
                  <a:lnTo>
                    <a:pt x="27605" y="135"/>
                  </a:lnTo>
                  <a:lnTo>
                    <a:pt x="27267" y="68"/>
                  </a:lnTo>
                  <a:lnTo>
                    <a:pt x="26930" y="23"/>
                  </a:lnTo>
                  <a:lnTo>
                    <a:pt x="26571" y="1"/>
                  </a:ln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4996300" y="2167375"/>
              <a:ext cx="733400" cy="26450"/>
            </a:xfrm>
            <a:custGeom>
              <a:avLst/>
              <a:gdLst/>
              <a:ahLst/>
              <a:cxnLst/>
              <a:rect l="l" t="t" r="r" b="b"/>
              <a:pathLst>
                <a:path w="29336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29336" y="1057"/>
                  </a:lnTo>
                  <a:lnTo>
                    <a:pt x="29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4970450" y="2376425"/>
              <a:ext cx="785100" cy="26450"/>
            </a:xfrm>
            <a:custGeom>
              <a:avLst/>
              <a:gdLst/>
              <a:ahLst/>
              <a:cxnLst/>
              <a:rect l="l" t="t" r="r" b="b"/>
              <a:pathLst>
                <a:path w="31404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31404" y="1057"/>
                  </a:lnTo>
                  <a:lnTo>
                    <a:pt x="3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5489725" y="2048800"/>
              <a:ext cx="30925" cy="486700"/>
            </a:xfrm>
            <a:custGeom>
              <a:avLst/>
              <a:gdLst/>
              <a:ahLst/>
              <a:cxnLst/>
              <a:rect l="l" t="t" r="r" b="b"/>
              <a:pathLst>
                <a:path w="1237" h="19468" extrusionOk="0">
                  <a:moveTo>
                    <a:pt x="0" y="1"/>
                  </a:moveTo>
                  <a:lnTo>
                    <a:pt x="0" y="19467"/>
                  </a:lnTo>
                  <a:lnTo>
                    <a:pt x="1237" y="19467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5177250" y="2048800"/>
              <a:ext cx="31500" cy="486700"/>
            </a:xfrm>
            <a:custGeom>
              <a:avLst/>
              <a:gdLst/>
              <a:ahLst/>
              <a:cxnLst/>
              <a:rect l="l" t="t" r="r" b="b"/>
              <a:pathLst>
                <a:path w="1260" h="19468" extrusionOk="0">
                  <a:moveTo>
                    <a:pt x="1" y="1"/>
                  </a:moveTo>
                  <a:lnTo>
                    <a:pt x="1" y="19467"/>
                  </a:lnTo>
                  <a:lnTo>
                    <a:pt x="1260" y="19467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144025" y="2486025"/>
              <a:ext cx="201225" cy="369800"/>
            </a:xfrm>
            <a:custGeom>
              <a:avLst/>
              <a:gdLst/>
              <a:ahLst/>
              <a:cxnLst/>
              <a:rect l="l" t="t" r="r" b="b"/>
              <a:pathLst>
                <a:path w="8049" h="14792" extrusionOk="0">
                  <a:moveTo>
                    <a:pt x="900" y="0"/>
                  </a:moveTo>
                  <a:lnTo>
                    <a:pt x="1" y="14792"/>
                  </a:lnTo>
                  <a:lnTo>
                    <a:pt x="8048" y="14792"/>
                  </a:lnTo>
                  <a:lnTo>
                    <a:pt x="714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2792800" y="2003275"/>
              <a:ext cx="903675" cy="577750"/>
            </a:xfrm>
            <a:custGeom>
              <a:avLst/>
              <a:gdLst/>
              <a:ahLst/>
              <a:cxnLst/>
              <a:rect l="l" t="t" r="r" b="b"/>
              <a:pathLst>
                <a:path w="36147" h="23110" extrusionOk="0">
                  <a:moveTo>
                    <a:pt x="7441" y="1"/>
                  </a:moveTo>
                  <a:lnTo>
                    <a:pt x="6879" y="23"/>
                  </a:lnTo>
                  <a:lnTo>
                    <a:pt x="6340" y="91"/>
                  </a:lnTo>
                  <a:lnTo>
                    <a:pt x="5823" y="203"/>
                  </a:lnTo>
                  <a:lnTo>
                    <a:pt x="5328" y="338"/>
                  </a:lnTo>
                  <a:lnTo>
                    <a:pt x="4833" y="518"/>
                  </a:lnTo>
                  <a:lnTo>
                    <a:pt x="4384" y="743"/>
                  </a:lnTo>
                  <a:lnTo>
                    <a:pt x="3934" y="990"/>
                  </a:lnTo>
                  <a:lnTo>
                    <a:pt x="3552" y="1282"/>
                  </a:lnTo>
                  <a:lnTo>
                    <a:pt x="3170" y="1597"/>
                  </a:lnTo>
                  <a:lnTo>
                    <a:pt x="2833" y="1934"/>
                  </a:lnTo>
                  <a:lnTo>
                    <a:pt x="2518" y="2294"/>
                  </a:lnTo>
                  <a:lnTo>
                    <a:pt x="2271" y="2698"/>
                  </a:lnTo>
                  <a:lnTo>
                    <a:pt x="2046" y="3103"/>
                  </a:lnTo>
                  <a:lnTo>
                    <a:pt x="1866" y="3530"/>
                  </a:lnTo>
                  <a:lnTo>
                    <a:pt x="1731" y="4002"/>
                  </a:lnTo>
                  <a:lnTo>
                    <a:pt x="1641" y="4452"/>
                  </a:lnTo>
                  <a:lnTo>
                    <a:pt x="23" y="17602"/>
                  </a:lnTo>
                  <a:lnTo>
                    <a:pt x="0" y="17872"/>
                  </a:lnTo>
                  <a:lnTo>
                    <a:pt x="0" y="18141"/>
                  </a:lnTo>
                  <a:lnTo>
                    <a:pt x="0" y="18389"/>
                  </a:lnTo>
                  <a:lnTo>
                    <a:pt x="23" y="18658"/>
                  </a:lnTo>
                  <a:lnTo>
                    <a:pt x="68" y="18906"/>
                  </a:lnTo>
                  <a:lnTo>
                    <a:pt x="113" y="19175"/>
                  </a:lnTo>
                  <a:lnTo>
                    <a:pt x="203" y="19423"/>
                  </a:lnTo>
                  <a:lnTo>
                    <a:pt x="270" y="19670"/>
                  </a:lnTo>
                  <a:lnTo>
                    <a:pt x="383" y="19917"/>
                  </a:lnTo>
                  <a:lnTo>
                    <a:pt x="495" y="20165"/>
                  </a:lnTo>
                  <a:lnTo>
                    <a:pt x="630" y="20389"/>
                  </a:lnTo>
                  <a:lnTo>
                    <a:pt x="765" y="20614"/>
                  </a:lnTo>
                  <a:lnTo>
                    <a:pt x="922" y="20839"/>
                  </a:lnTo>
                  <a:lnTo>
                    <a:pt x="1102" y="21064"/>
                  </a:lnTo>
                  <a:lnTo>
                    <a:pt x="1282" y="21266"/>
                  </a:lnTo>
                  <a:lnTo>
                    <a:pt x="1484" y="21468"/>
                  </a:lnTo>
                  <a:lnTo>
                    <a:pt x="1709" y="21648"/>
                  </a:lnTo>
                  <a:lnTo>
                    <a:pt x="1934" y="21828"/>
                  </a:lnTo>
                  <a:lnTo>
                    <a:pt x="2158" y="22008"/>
                  </a:lnTo>
                  <a:lnTo>
                    <a:pt x="2406" y="22165"/>
                  </a:lnTo>
                  <a:lnTo>
                    <a:pt x="2653" y="22323"/>
                  </a:lnTo>
                  <a:lnTo>
                    <a:pt x="2900" y="22457"/>
                  </a:lnTo>
                  <a:lnTo>
                    <a:pt x="3170" y="22570"/>
                  </a:lnTo>
                  <a:lnTo>
                    <a:pt x="3440" y="22682"/>
                  </a:lnTo>
                  <a:lnTo>
                    <a:pt x="3732" y="22795"/>
                  </a:lnTo>
                  <a:lnTo>
                    <a:pt x="4024" y="22862"/>
                  </a:lnTo>
                  <a:lnTo>
                    <a:pt x="4316" y="22952"/>
                  </a:lnTo>
                  <a:lnTo>
                    <a:pt x="4609" y="22997"/>
                  </a:lnTo>
                  <a:lnTo>
                    <a:pt x="4901" y="23064"/>
                  </a:lnTo>
                  <a:lnTo>
                    <a:pt x="5216" y="23087"/>
                  </a:lnTo>
                  <a:lnTo>
                    <a:pt x="5508" y="23109"/>
                  </a:lnTo>
                  <a:lnTo>
                    <a:pt x="30617" y="23109"/>
                  </a:lnTo>
                  <a:lnTo>
                    <a:pt x="30932" y="23087"/>
                  </a:lnTo>
                  <a:lnTo>
                    <a:pt x="31246" y="23064"/>
                  </a:lnTo>
                  <a:lnTo>
                    <a:pt x="31539" y="22997"/>
                  </a:lnTo>
                  <a:lnTo>
                    <a:pt x="31831" y="22952"/>
                  </a:lnTo>
                  <a:lnTo>
                    <a:pt x="32123" y="22862"/>
                  </a:lnTo>
                  <a:lnTo>
                    <a:pt x="32415" y="22795"/>
                  </a:lnTo>
                  <a:lnTo>
                    <a:pt x="32685" y="22682"/>
                  </a:lnTo>
                  <a:lnTo>
                    <a:pt x="32955" y="22570"/>
                  </a:lnTo>
                  <a:lnTo>
                    <a:pt x="33224" y="22457"/>
                  </a:lnTo>
                  <a:lnTo>
                    <a:pt x="33494" y="22323"/>
                  </a:lnTo>
                  <a:lnTo>
                    <a:pt x="33741" y="22165"/>
                  </a:lnTo>
                  <a:lnTo>
                    <a:pt x="33989" y="22008"/>
                  </a:lnTo>
                  <a:lnTo>
                    <a:pt x="34214" y="21828"/>
                  </a:lnTo>
                  <a:lnTo>
                    <a:pt x="34438" y="21648"/>
                  </a:lnTo>
                  <a:lnTo>
                    <a:pt x="34641" y="21468"/>
                  </a:lnTo>
                  <a:lnTo>
                    <a:pt x="34843" y="21266"/>
                  </a:lnTo>
                  <a:lnTo>
                    <a:pt x="35045" y="21064"/>
                  </a:lnTo>
                  <a:lnTo>
                    <a:pt x="35203" y="20839"/>
                  </a:lnTo>
                  <a:lnTo>
                    <a:pt x="35360" y="20614"/>
                  </a:lnTo>
                  <a:lnTo>
                    <a:pt x="35517" y="20389"/>
                  </a:lnTo>
                  <a:lnTo>
                    <a:pt x="35652" y="20165"/>
                  </a:lnTo>
                  <a:lnTo>
                    <a:pt x="35765" y="19917"/>
                  </a:lnTo>
                  <a:lnTo>
                    <a:pt x="35855" y="19670"/>
                  </a:lnTo>
                  <a:lnTo>
                    <a:pt x="35944" y="19423"/>
                  </a:lnTo>
                  <a:lnTo>
                    <a:pt x="36012" y="19175"/>
                  </a:lnTo>
                  <a:lnTo>
                    <a:pt x="36079" y="18906"/>
                  </a:lnTo>
                  <a:lnTo>
                    <a:pt x="36102" y="18658"/>
                  </a:lnTo>
                  <a:lnTo>
                    <a:pt x="36147" y="18389"/>
                  </a:lnTo>
                  <a:lnTo>
                    <a:pt x="36147" y="18141"/>
                  </a:lnTo>
                  <a:lnTo>
                    <a:pt x="36147" y="17872"/>
                  </a:lnTo>
                  <a:lnTo>
                    <a:pt x="36102" y="17602"/>
                  </a:lnTo>
                  <a:lnTo>
                    <a:pt x="34483" y="4452"/>
                  </a:lnTo>
                  <a:lnTo>
                    <a:pt x="34416" y="4002"/>
                  </a:lnTo>
                  <a:lnTo>
                    <a:pt x="34281" y="3530"/>
                  </a:lnTo>
                  <a:lnTo>
                    <a:pt x="34101" y="3103"/>
                  </a:lnTo>
                  <a:lnTo>
                    <a:pt x="33876" y="2698"/>
                  </a:lnTo>
                  <a:lnTo>
                    <a:pt x="33607" y="2294"/>
                  </a:lnTo>
                  <a:lnTo>
                    <a:pt x="33314" y="1934"/>
                  </a:lnTo>
                  <a:lnTo>
                    <a:pt x="32977" y="1597"/>
                  </a:lnTo>
                  <a:lnTo>
                    <a:pt x="32595" y="1282"/>
                  </a:lnTo>
                  <a:lnTo>
                    <a:pt x="32190" y="990"/>
                  </a:lnTo>
                  <a:lnTo>
                    <a:pt x="31763" y="743"/>
                  </a:lnTo>
                  <a:lnTo>
                    <a:pt x="31314" y="518"/>
                  </a:lnTo>
                  <a:lnTo>
                    <a:pt x="30819" y="338"/>
                  </a:lnTo>
                  <a:lnTo>
                    <a:pt x="30325" y="203"/>
                  </a:lnTo>
                  <a:lnTo>
                    <a:pt x="29785" y="91"/>
                  </a:lnTo>
                  <a:lnTo>
                    <a:pt x="29246" y="23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2846200" y="2048800"/>
              <a:ext cx="796900" cy="486700"/>
            </a:xfrm>
            <a:custGeom>
              <a:avLst/>
              <a:gdLst/>
              <a:ahLst/>
              <a:cxnLst/>
              <a:rect l="l" t="t" r="r" b="b"/>
              <a:pathLst>
                <a:path w="31876" h="19468" extrusionOk="0">
                  <a:moveTo>
                    <a:pt x="5305" y="1"/>
                  </a:moveTo>
                  <a:lnTo>
                    <a:pt x="4945" y="23"/>
                  </a:lnTo>
                  <a:lnTo>
                    <a:pt x="4608" y="68"/>
                  </a:lnTo>
                  <a:lnTo>
                    <a:pt x="4271" y="135"/>
                  </a:lnTo>
                  <a:lnTo>
                    <a:pt x="3956" y="225"/>
                  </a:lnTo>
                  <a:lnTo>
                    <a:pt x="3664" y="338"/>
                  </a:lnTo>
                  <a:lnTo>
                    <a:pt x="3372" y="473"/>
                  </a:lnTo>
                  <a:lnTo>
                    <a:pt x="3080" y="630"/>
                  </a:lnTo>
                  <a:lnTo>
                    <a:pt x="2832" y="810"/>
                  </a:lnTo>
                  <a:lnTo>
                    <a:pt x="2608" y="1012"/>
                  </a:lnTo>
                  <a:lnTo>
                    <a:pt x="2383" y="1237"/>
                  </a:lnTo>
                  <a:lnTo>
                    <a:pt x="2203" y="1462"/>
                  </a:lnTo>
                  <a:lnTo>
                    <a:pt x="2023" y="1709"/>
                  </a:lnTo>
                  <a:lnTo>
                    <a:pt x="1888" y="1979"/>
                  </a:lnTo>
                  <a:lnTo>
                    <a:pt x="1776" y="2249"/>
                  </a:lnTo>
                  <a:lnTo>
                    <a:pt x="1686" y="2541"/>
                  </a:lnTo>
                  <a:lnTo>
                    <a:pt x="1641" y="2833"/>
                  </a:lnTo>
                  <a:lnTo>
                    <a:pt x="22" y="15983"/>
                  </a:lnTo>
                  <a:lnTo>
                    <a:pt x="0" y="16320"/>
                  </a:lnTo>
                  <a:lnTo>
                    <a:pt x="22" y="16658"/>
                  </a:lnTo>
                  <a:lnTo>
                    <a:pt x="67" y="16995"/>
                  </a:lnTo>
                  <a:lnTo>
                    <a:pt x="180" y="17309"/>
                  </a:lnTo>
                  <a:lnTo>
                    <a:pt x="315" y="17624"/>
                  </a:lnTo>
                  <a:lnTo>
                    <a:pt x="495" y="17894"/>
                  </a:lnTo>
                  <a:lnTo>
                    <a:pt x="697" y="18164"/>
                  </a:lnTo>
                  <a:lnTo>
                    <a:pt x="944" y="18433"/>
                  </a:lnTo>
                  <a:lnTo>
                    <a:pt x="1214" y="18658"/>
                  </a:lnTo>
                  <a:lnTo>
                    <a:pt x="1506" y="18861"/>
                  </a:lnTo>
                  <a:lnTo>
                    <a:pt x="1821" y="19040"/>
                  </a:lnTo>
                  <a:lnTo>
                    <a:pt x="2158" y="19198"/>
                  </a:lnTo>
                  <a:lnTo>
                    <a:pt x="2518" y="19310"/>
                  </a:lnTo>
                  <a:lnTo>
                    <a:pt x="2877" y="19400"/>
                  </a:lnTo>
                  <a:lnTo>
                    <a:pt x="3282" y="19445"/>
                  </a:lnTo>
                  <a:lnTo>
                    <a:pt x="3687" y="19467"/>
                  </a:lnTo>
                  <a:lnTo>
                    <a:pt x="28189" y="19467"/>
                  </a:lnTo>
                  <a:lnTo>
                    <a:pt x="28593" y="19445"/>
                  </a:lnTo>
                  <a:lnTo>
                    <a:pt x="28975" y="19400"/>
                  </a:lnTo>
                  <a:lnTo>
                    <a:pt x="29358" y="19310"/>
                  </a:lnTo>
                  <a:lnTo>
                    <a:pt x="29717" y="19198"/>
                  </a:lnTo>
                  <a:lnTo>
                    <a:pt x="30054" y="19040"/>
                  </a:lnTo>
                  <a:lnTo>
                    <a:pt x="30369" y="18861"/>
                  </a:lnTo>
                  <a:lnTo>
                    <a:pt x="30661" y="18658"/>
                  </a:lnTo>
                  <a:lnTo>
                    <a:pt x="30931" y="18433"/>
                  </a:lnTo>
                  <a:lnTo>
                    <a:pt x="31156" y="18164"/>
                  </a:lnTo>
                  <a:lnTo>
                    <a:pt x="31381" y="17894"/>
                  </a:lnTo>
                  <a:lnTo>
                    <a:pt x="31538" y="17624"/>
                  </a:lnTo>
                  <a:lnTo>
                    <a:pt x="31695" y="17309"/>
                  </a:lnTo>
                  <a:lnTo>
                    <a:pt x="31785" y="16995"/>
                  </a:lnTo>
                  <a:lnTo>
                    <a:pt x="31853" y="16658"/>
                  </a:lnTo>
                  <a:lnTo>
                    <a:pt x="31875" y="16320"/>
                  </a:lnTo>
                  <a:lnTo>
                    <a:pt x="31853" y="15983"/>
                  </a:lnTo>
                  <a:lnTo>
                    <a:pt x="30234" y="2833"/>
                  </a:lnTo>
                  <a:lnTo>
                    <a:pt x="30189" y="2541"/>
                  </a:lnTo>
                  <a:lnTo>
                    <a:pt x="30099" y="2249"/>
                  </a:lnTo>
                  <a:lnTo>
                    <a:pt x="29987" y="1979"/>
                  </a:lnTo>
                  <a:lnTo>
                    <a:pt x="29852" y="1709"/>
                  </a:lnTo>
                  <a:lnTo>
                    <a:pt x="29672" y="1462"/>
                  </a:lnTo>
                  <a:lnTo>
                    <a:pt x="29492" y="1237"/>
                  </a:lnTo>
                  <a:lnTo>
                    <a:pt x="29268" y="1012"/>
                  </a:lnTo>
                  <a:lnTo>
                    <a:pt x="29043" y="810"/>
                  </a:lnTo>
                  <a:lnTo>
                    <a:pt x="28773" y="630"/>
                  </a:lnTo>
                  <a:lnTo>
                    <a:pt x="28503" y="473"/>
                  </a:lnTo>
                  <a:lnTo>
                    <a:pt x="28211" y="338"/>
                  </a:lnTo>
                  <a:lnTo>
                    <a:pt x="27896" y="225"/>
                  </a:lnTo>
                  <a:lnTo>
                    <a:pt x="27582" y="135"/>
                  </a:lnTo>
                  <a:lnTo>
                    <a:pt x="27245" y="68"/>
                  </a:lnTo>
                  <a:lnTo>
                    <a:pt x="26907" y="23"/>
                  </a:lnTo>
                  <a:lnTo>
                    <a:pt x="26570" y="1"/>
                  </a:lnTo>
                  <a:close/>
                </a:path>
              </a:pathLst>
            </a:custGeom>
            <a:solidFill>
              <a:srgbClr val="EA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2877650" y="2167375"/>
              <a:ext cx="733400" cy="26450"/>
            </a:xfrm>
            <a:custGeom>
              <a:avLst/>
              <a:gdLst/>
              <a:ahLst/>
              <a:cxnLst/>
              <a:rect l="l" t="t" r="r" b="b"/>
              <a:pathLst>
                <a:path w="29336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29336" y="1057"/>
                  </a:lnTo>
                  <a:lnTo>
                    <a:pt x="29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2851800" y="2376425"/>
              <a:ext cx="785100" cy="26450"/>
            </a:xfrm>
            <a:custGeom>
              <a:avLst/>
              <a:gdLst/>
              <a:ahLst/>
              <a:cxnLst/>
              <a:rect l="l" t="t" r="r" b="b"/>
              <a:pathLst>
                <a:path w="31404" h="1058" extrusionOk="0">
                  <a:moveTo>
                    <a:pt x="136" y="1"/>
                  </a:moveTo>
                  <a:lnTo>
                    <a:pt x="1" y="1057"/>
                  </a:lnTo>
                  <a:lnTo>
                    <a:pt x="31404" y="1057"/>
                  </a:lnTo>
                  <a:lnTo>
                    <a:pt x="3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3371075" y="2048800"/>
              <a:ext cx="31500" cy="486700"/>
            </a:xfrm>
            <a:custGeom>
              <a:avLst/>
              <a:gdLst/>
              <a:ahLst/>
              <a:cxnLst/>
              <a:rect l="l" t="t" r="r" b="b"/>
              <a:pathLst>
                <a:path w="1260" h="19468" extrusionOk="0">
                  <a:moveTo>
                    <a:pt x="0" y="1"/>
                  </a:moveTo>
                  <a:lnTo>
                    <a:pt x="0" y="19467"/>
                  </a:lnTo>
                  <a:lnTo>
                    <a:pt x="1259" y="19467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3059175" y="2048800"/>
              <a:ext cx="30925" cy="486700"/>
            </a:xfrm>
            <a:custGeom>
              <a:avLst/>
              <a:gdLst/>
              <a:ahLst/>
              <a:cxnLst/>
              <a:rect l="l" t="t" r="r" b="b"/>
              <a:pathLst>
                <a:path w="1237" h="19468" extrusionOk="0">
                  <a:moveTo>
                    <a:pt x="1" y="1"/>
                  </a:moveTo>
                  <a:lnTo>
                    <a:pt x="1" y="19467"/>
                  </a:lnTo>
                  <a:lnTo>
                    <a:pt x="1237" y="19467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3993750" y="264525"/>
              <a:ext cx="739575" cy="739025"/>
            </a:xfrm>
            <a:custGeom>
              <a:avLst/>
              <a:gdLst/>
              <a:ahLst/>
              <a:cxnLst/>
              <a:rect l="l" t="t" r="r" b="b"/>
              <a:pathLst>
                <a:path w="29583" h="29561" extrusionOk="0">
                  <a:moveTo>
                    <a:pt x="14027" y="1"/>
                  </a:moveTo>
                  <a:lnTo>
                    <a:pt x="13285" y="68"/>
                  </a:lnTo>
                  <a:lnTo>
                    <a:pt x="12543" y="158"/>
                  </a:lnTo>
                  <a:lnTo>
                    <a:pt x="11802" y="293"/>
                  </a:lnTo>
                  <a:lnTo>
                    <a:pt x="11082" y="450"/>
                  </a:lnTo>
                  <a:lnTo>
                    <a:pt x="10385" y="652"/>
                  </a:lnTo>
                  <a:lnTo>
                    <a:pt x="9711" y="877"/>
                  </a:lnTo>
                  <a:lnTo>
                    <a:pt x="9037" y="1147"/>
                  </a:lnTo>
                  <a:lnTo>
                    <a:pt x="8385" y="1439"/>
                  </a:lnTo>
                  <a:lnTo>
                    <a:pt x="7733" y="1776"/>
                  </a:lnTo>
                  <a:lnTo>
                    <a:pt x="7126" y="2136"/>
                  </a:lnTo>
                  <a:lnTo>
                    <a:pt x="6519" y="2518"/>
                  </a:lnTo>
                  <a:lnTo>
                    <a:pt x="5935" y="2923"/>
                  </a:lnTo>
                  <a:lnTo>
                    <a:pt x="5373" y="3372"/>
                  </a:lnTo>
                  <a:lnTo>
                    <a:pt x="4833" y="3822"/>
                  </a:lnTo>
                  <a:lnTo>
                    <a:pt x="4339" y="4317"/>
                  </a:lnTo>
                  <a:lnTo>
                    <a:pt x="3844" y="4834"/>
                  </a:lnTo>
                  <a:lnTo>
                    <a:pt x="3372" y="5373"/>
                  </a:lnTo>
                  <a:lnTo>
                    <a:pt x="2945" y="5935"/>
                  </a:lnTo>
                  <a:lnTo>
                    <a:pt x="2518" y="6519"/>
                  </a:lnTo>
                  <a:lnTo>
                    <a:pt x="2136" y="7104"/>
                  </a:lnTo>
                  <a:lnTo>
                    <a:pt x="1776" y="7733"/>
                  </a:lnTo>
                  <a:lnTo>
                    <a:pt x="1461" y="8363"/>
                  </a:lnTo>
                  <a:lnTo>
                    <a:pt x="1169" y="9015"/>
                  </a:lnTo>
                  <a:lnTo>
                    <a:pt x="899" y="9689"/>
                  </a:lnTo>
                  <a:lnTo>
                    <a:pt x="675" y="10386"/>
                  </a:lnTo>
                  <a:lnTo>
                    <a:pt x="472" y="11083"/>
                  </a:lnTo>
                  <a:lnTo>
                    <a:pt x="292" y="11802"/>
                  </a:lnTo>
                  <a:lnTo>
                    <a:pt x="180" y="12521"/>
                  </a:lnTo>
                  <a:lnTo>
                    <a:pt x="68" y="13263"/>
                  </a:lnTo>
                  <a:lnTo>
                    <a:pt x="23" y="14027"/>
                  </a:lnTo>
                  <a:lnTo>
                    <a:pt x="0" y="14769"/>
                  </a:lnTo>
                  <a:lnTo>
                    <a:pt x="23" y="15534"/>
                  </a:lnTo>
                  <a:lnTo>
                    <a:pt x="68" y="16298"/>
                  </a:lnTo>
                  <a:lnTo>
                    <a:pt x="180" y="17040"/>
                  </a:lnTo>
                  <a:lnTo>
                    <a:pt x="292" y="17759"/>
                  </a:lnTo>
                  <a:lnTo>
                    <a:pt x="472" y="18478"/>
                  </a:lnTo>
                  <a:lnTo>
                    <a:pt x="675" y="19175"/>
                  </a:lnTo>
                  <a:lnTo>
                    <a:pt x="899" y="19872"/>
                  </a:lnTo>
                  <a:lnTo>
                    <a:pt x="1169" y="20524"/>
                  </a:lnTo>
                  <a:lnTo>
                    <a:pt x="1461" y="21198"/>
                  </a:lnTo>
                  <a:lnTo>
                    <a:pt x="1776" y="21828"/>
                  </a:lnTo>
                  <a:lnTo>
                    <a:pt x="2136" y="22435"/>
                  </a:lnTo>
                  <a:lnTo>
                    <a:pt x="2518" y="23042"/>
                  </a:lnTo>
                  <a:lnTo>
                    <a:pt x="2945" y="23626"/>
                  </a:lnTo>
                  <a:lnTo>
                    <a:pt x="3372" y="24188"/>
                  </a:lnTo>
                  <a:lnTo>
                    <a:pt x="3844" y="24728"/>
                  </a:lnTo>
                  <a:lnTo>
                    <a:pt x="4339" y="25245"/>
                  </a:lnTo>
                  <a:lnTo>
                    <a:pt x="4833" y="25717"/>
                  </a:lnTo>
                  <a:lnTo>
                    <a:pt x="5373" y="26189"/>
                  </a:lnTo>
                  <a:lnTo>
                    <a:pt x="5935" y="26638"/>
                  </a:lnTo>
                  <a:lnTo>
                    <a:pt x="6519" y="27043"/>
                  </a:lnTo>
                  <a:lnTo>
                    <a:pt x="7126" y="27425"/>
                  </a:lnTo>
                  <a:lnTo>
                    <a:pt x="7733" y="27785"/>
                  </a:lnTo>
                  <a:lnTo>
                    <a:pt x="8385" y="28099"/>
                  </a:lnTo>
                  <a:lnTo>
                    <a:pt x="9037" y="28414"/>
                  </a:lnTo>
                  <a:lnTo>
                    <a:pt x="9711" y="28661"/>
                  </a:lnTo>
                  <a:lnTo>
                    <a:pt x="10385" y="28909"/>
                  </a:lnTo>
                  <a:lnTo>
                    <a:pt x="11082" y="29088"/>
                  </a:lnTo>
                  <a:lnTo>
                    <a:pt x="11802" y="29268"/>
                  </a:lnTo>
                  <a:lnTo>
                    <a:pt x="12543" y="29403"/>
                  </a:lnTo>
                  <a:lnTo>
                    <a:pt x="13285" y="29493"/>
                  </a:lnTo>
                  <a:lnTo>
                    <a:pt x="14027" y="29538"/>
                  </a:lnTo>
                  <a:lnTo>
                    <a:pt x="14791" y="29561"/>
                  </a:lnTo>
                  <a:lnTo>
                    <a:pt x="15556" y="29538"/>
                  </a:lnTo>
                  <a:lnTo>
                    <a:pt x="16297" y="29493"/>
                  </a:lnTo>
                  <a:lnTo>
                    <a:pt x="17039" y="29403"/>
                  </a:lnTo>
                  <a:lnTo>
                    <a:pt x="17759" y="29268"/>
                  </a:lnTo>
                  <a:lnTo>
                    <a:pt x="18478" y="29088"/>
                  </a:lnTo>
                  <a:lnTo>
                    <a:pt x="19175" y="28909"/>
                  </a:lnTo>
                  <a:lnTo>
                    <a:pt x="19872" y="28661"/>
                  </a:lnTo>
                  <a:lnTo>
                    <a:pt x="20546" y="28414"/>
                  </a:lnTo>
                  <a:lnTo>
                    <a:pt x="21198" y="28099"/>
                  </a:lnTo>
                  <a:lnTo>
                    <a:pt x="21827" y="27785"/>
                  </a:lnTo>
                  <a:lnTo>
                    <a:pt x="22457" y="27425"/>
                  </a:lnTo>
                  <a:lnTo>
                    <a:pt x="23064" y="27043"/>
                  </a:lnTo>
                  <a:lnTo>
                    <a:pt x="23626" y="26638"/>
                  </a:lnTo>
                  <a:lnTo>
                    <a:pt x="24188" y="26189"/>
                  </a:lnTo>
                  <a:lnTo>
                    <a:pt x="24727" y="25717"/>
                  </a:lnTo>
                  <a:lnTo>
                    <a:pt x="25244" y="25245"/>
                  </a:lnTo>
                  <a:lnTo>
                    <a:pt x="25739" y="24728"/>
                  </a:lnTo>
                  <a:lnTo>
                    <a:pt x="26188" y="24188"/>
                  </a:lnTo>
                  <a:lnTo>
                    <a:pt x="26638" y="23626"/>
                  </a:lnTo>
                  <a:lnTo>
                    <a:pt x="27042" y="23042"/>
                  </a:lnTo>
                  <a:lnTo>
                    <a:pt x="27425" y="22435"/>
                  </a:lnTo>
                  <a:lnTo>
                    <a:pt x="27784" y="21828"/>
                  </a:lnTo>
                  <a:lnTo>
                    <a:pt x="28121" y="21198"/>
                  </a:lnTo>
                  <a:lnTo>
                    <a:pt x="28414" y="20524"/>
                  </a:lnTo>
                  <a:lnTo>
                    <a:pt x="28683" y="19872"/>
                  </a:lnTo>
                  <a:lnTo>
                    <a:pt x="28908" y="19175"/>
                  </a:lnTo>
                  <a:lnTo>
                    <a:pt x="29110" y="18478"/>
                  </a:lnTo>
                  <a:lnTo>
                    <a:pt x="29268" y="17759"/>
                  </a:lnTo>
                  <a:lnTo>
                    <a:pt x="29403" y="17040"/>
                  </a:lnTo>
                  <a:lnTo>
                    <a:pt x="29493" y="16298"/>
                  </a:lnTo>
                  <a:lnTo>
                    <a:pt x="29560" y="15534"/>
                  </a:lnTo>
                  <a:lnTo>
                    <a:pt x="29583" y="14769"/>
                  </a:lnTo>
                  <a:lnTo>
                    <a:pt x="29560" y="14027"/>
                  </a:lnTo>
                  <a:lnTo>
                    <a:pt x="29493" y="13263"/>
                  </a:lnTo>
                  <a:lnTo>
                    <a:pt x="29403" y="12521"/>
                  </a:lnTo>
                  <a:lnTo>
                    <a:pt x="29268" y="11802"/>
                  </a:lnTo>
                  <a:lnTo>
                    <a:pt x="29110" y="11083"/>
                  </a:lnTo>
                  <a:lnTo>
                    <a:pt x="28908" y="10386"/>
                  </a:lnTo>
                  <a:lnTo>
                    <a:pt x="28683" y="9689"/>
                  </a:lnTo>
                  <a:lnTo>
                    <a:pt x="28414" y="9015"/>
                  </a:lnTo>
                  <a:lnTo>
                    <a:pt x="28121" y="8363"/>
                  </a:lnTo>
                  <a:lnTo>
                    <a:pt x="27784" y="7733"/>
                  </a:lnTo>
                  <a:lnTo>
                    <a:pt x="27425" y="7104"/>
                  </a:lnTo>
                  <a:lnTo>
                    <a:pt x="27042" y="6519"/>
                  </a:lnTo>
                  <a:lnTo>
                    <a:pt x="26638" y="5935"/>
                  </a:lnTo>
                  <a:lnTo>
                    <a:pt x="26188" y="5373"/>
                  </a:lnTo>
                  <a:lnTo>
                    <a:pt x="25739" y="4834"/>
                  </a:lnTo>
                  <a:lnTo>
                    <a:pt x="25244" y="4317"/>
                  </a:lnTo>
                  <a:lnTo>
                    <a:pt x="24727" y="3822"/>
                  </a:lnTo>
                  <a:lnTo>
                    <a:pt x="24188" y="3372"/>
                  </a:lnTo>
                  <a:lnTo>
                    <a:pt x="23626" y="2923"/>
                  </a:lnTo>
                  <a:lnTo>
                    <a:pt x="23064" y="2518"/>
                  </a:lnTo>
                  <a:lnTo>
                    <a:pt x="22457" y="2136"/>
                  </a:lnTo>
                  <a:lnTo>
                    <a:pt x="21827" y="1776"/>
                  </a:lnTo>
                  <a:lnTo>
                    <a:pt x="21198" y="1439"/>
                  </a:lnTo>
                  <a:lnTo>
                    <a:pt x="20546" y="1147"/>
                  </a:lnTo>
                  <a:lnTo>
                    <a:pt x="19872" y="877"/>
                  </a:lnTo>
                  <a:lnTo>
                    <a:pt x="19175" y="652"/>
                  </a:lnTo>
                  <a:lnTo>
                    <a:pt x="18478" y="450"/>
                  </a:lnTo>
                  <a:lnTo>
                    <a:pt x="17759" y="293"/>
                  </a:lnTo>
                  <a:lnTo>
                    <a:pt x="17039" y="158"/>
                  </a:lnTo>
                  <a:lnTo>
                    <a:pt x="16297" y="68"/>
                  </a:lnTo>
                  <a:lnTo>
                    <a:pt x="155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48" y="1597"/>
                  </a:lnTo>
                  <a:lnTo>
                    <a:pt x="540" y="3170"/>
                  </a:lnTo>
                  <a:lnTo>
                    <a:pt x="855" y="4766"/>
                  </a:lnTo>
                  <a:lnTo>
                    <a:pt x="1192" y="6340"/>
                  </a:lnTo>
                  <a:lnTo>
                    <a:pt x="1551" y="7913"/>
                  </a:lnTo>
                  <a:lnTo>
                    <a:pt x="1956" y="9464"/>
                  </a:lnTo>
                  <a:lnTo>
                    <a:pt x="2361" y="11015"/>
                  </a:lnTo>
                  <a:lnTo>
                    <a:pt x="2810" y="12544"/>
                  </a:lnTo>
                  <a:lnTo>
                    <a:pt x="3282" y="14095"/>
                  </a:lnTo>
                  <a:lnTo>
                    <a:pt x="3799" y="15601"/>
                  </a:lnTo>
                  <a:lnTo>
                    <a:pt x="4316" y="17107"/>
                  </a:lnTo>
                  <a:lnTo>
                    <a:pt x="4878" y="18613"/>
                  </a:lnTo>
                  <a:lnTo>
                    <a:pt x="5463" y="20097"/>
                  </a:lnTo>
                  <a:lnTo>
                    <a:pt x="6070" y="21581"/>
                  </a:lnTo>
                  <a:lnTo>
                    <a:pt x="6699" y="23042"/>
                  </a:lnTo>
                  <a:lnTo>
                    <a:pt x="7374" y="24503"/>
                  </a:lnTo>
                  <a:lnTo>
                    <a:pt x="8048" y="25941"/>
                  </a:lnTo>
                  <a:lnTo>
                    <a:pt x="8767" y="27380"/>
                  </a:lnTo>
                  <a:lnTo>
                    <a:pt x="9509" y="28796"/>
                  </a:lnTo>
                  <a:lnTo>
                    <a:pt x="10251" y="30190"/>
                  </a:lnTo>
                  <a:lnTo>
                    <a:pt x="11038" y="31584"/>
                  </a:lnTo>
                  <a:lnTo>
                    <a:pt x="11847" y="32955"/>
                  </a:lnTo>
                  <a:lnTo>
                    <a:pt x="12701" y="34326"/>
                  </a:lnTo>
                  <a:lnTo>
                    <a:pt x="13555" y="35675"/>
                  </a:lnTo>
                  <a:lnTo>
                    <a:pt x="14432" y="37001"/>
                  </a:lnTo>
                  <a:lnTo>
                    <a:pt x="15331" y="38305"/>
                  </a:lnTo>
                  <a:lnTo>
                    <a:pt x="16275" y="39609"/>
                  </a:lnTo>
                  <a:lnTo>
                    <a:pt x="17219" y="40890"/>
                  </a:lnTo>
                  <a:lnTo>
                    <a:pt x="18208" y="42149"/>
                  </a:lnTo>
                  <a:lnTo>
                    <a:pt x="19198" y="43408"/>
                  </a:lnTo>
                  <a:lnTo>
                    <a:pt x="20209" y="44644"/>
                  </a:lnTo>
                  <a:lnTo>
                    <a:pt x="21266" y="45858"/>
                  </a:lnTo>
                  <a:lnTo>
                    <a:pt x="22322" y="47049"/>
                  </a:lnTo>
                  <a:lnTo>
                    <a:pt x="23424" y="48218"/>
                  </a:lnTo>
                  <a:lnTo>
                    <a:pt x="24525" y="49387"/>
                  </a:lnTo>
                  <a:lnTo>
                    <a:pt x="25649" y="50534"/>
                  </a:lnTo>
                  <a:lnTo>
                    <a:pt x="26818" y="51658"/>
                  </a:lnTo>
                  <a:lnTo>
                    <a:pt x="27987" y="52759"/>
                  </a:lnTo>
                  <a:lnTo>
                    <a:pt x="29178" y="53838"/>
                  </a:lnTo>
                  <a:lnTo>
                    <a:pt x="30392" y="54895"/>
                  </a:lnTo>
                  <a:lnTo>
                    <a:pt x="31628" y="55929"/>
                  </a:lnTo>
                  <a:lnTo>
                    <a:pt x="32887" y="56940"/>
                  </a:lnTo>
                  <a:lnTo>
                    <a:pt x="34169" y="57952"/>
                  </a:lnTo>
                  <a:lnTo>
                    <a:pt x="35472" y="58918"/>
                  </a:lnTo>
                  <a:lnTo>
                    <a:pt x="36776" y="59862"/>
                  </a:lnTo>
                  <a:lnTo>
                    <a:pt x="38125" y="60807"/>
                  </a:lnTo>
                  <a:lnTo>
                    <a:pt x="39474" y="61706"/>
                  </a:lnTo>
                  <a:lnTo>
                    <a:pt x="40845" y="62582"/>
                  </a:lnTo>
                  <a:lnTo>
                    <a:pt x="42238" y="63459"/>
                  </a:lnTo>
                  <a:lnTo>
                    <a:pt x="43655" y="64291"/>
                  </a:lnTo>
                  <a:lnTo>
                    <a:pt x="45093" y="65100"/>
                  </a:lnTo>
                  <a:lnTo>
                    <a:pt x="46532" y="65887"/>
                  </a:lnTo>
                  <a:lnTo>
                    <a:pt x="48016" y="66651"/>
                  </a:lnTo>
                  <a:lnTo>
                    <a:pt x="49499" y="67370"/>
                  </a:lnTo>
                  <a:lnTo>
                    <a:pt x="51005" y="68090"/>
                  </a:lnTo>
                  <a:lnTo>
                    <a:pt x="52511" y="68764"/>
                  </a:lnTo>
                  <a:lnTo>
                    <a:pt x="54062" y="69438"/>
                  </a:lnTo>
                  <a:lnTo>
                    <a:pt x="55614" y="70068"/>
                  </a:lnTo>
                  <a:lnTo>
                    <a:pt x="57187" y="70675"/>
                  </a:lnTo>
                  <a:lnTo>
                    <a:pt x="58783" y="71237"/>
                  </a:lnTo>
                  <a:lnTo>
                    <a:pt x="60379" y="71799"/>
                  </a:lnTo>
                  <a:lnTo>
                    <a:pt x="61998" y="72316"/>
                  </a:lnTo>
                  <a:lnTo>
                    <a:pt x="63639" y="72810"/>
                  </a:lnTo>
                  <a:lnTo>
                    <a:pt x="65302" y="73260"/>
                  </a:lnTo>
                  <a:lnTo>
                    <a:pt x="66426" y="73552"/>
                  </a:lnTo>
                  <a:lnTo>
                    <a:pt x="67550" y="73844"/>
                  </a:lnTo>
                  <a:lnTo>
                    <a:pt x="68651" y="74092"/>
                  </a:lnTo>
                  <a:lnTo>
                    <a:pt x="69775" y="74339"/>
                  </a:lnTo>
                  <a:lnTo>
                    <a:pt x="70899" y="74586"/>
                  </a:lnTo>
                  <a:lnTo>
                    <a:pt x="72023" y="74811"/>
                  </a:lnTo>
                  <a:lnTo>
                    <a:pt x="73147" y="75013"/>
                  </a:lnTo>
                  <a:lnTo>
                    <a:pt x="74249" y="75193"/>
                  </a:lnTo>
                  <a:lnTo>
                    <a:pt x="75373" y="75373"/>
                  </a:lnTo>
                  <a:lnTo>
                    <a:pt x="76497" y="75530"/>
                  </a:lnTo>
                  <a:lnTo>
                    <a:pt x="77620" y="75688"/>
                  </a:lnTo>
                  <a:lnTo>
                    <a:pt x="78722" y="75800"/>
                  </a:lnTo>
                  <a:lnTo>
                    <a:pt x="79846" y="75935"/>
                  </a:lnTo>
                  <a:lnTo>
                    <a:pt x="80970" y="76025"/>
                  </a:lnTo>
                  <a:lnTo>
                    <a:pt x="82071" y="76115"/>
                  </a:lnTo>
                  <a:lnTo>
                    <a:pt x="83195" y="76205"/>
                  </a:lnTo>
                  <a:lnTo>
                    <a:pt x="84297" y="76250"/>
                  </a:lnTo>
                  <a:lnTo>
                    <a:pt x="85421" y="76295"/>
                  </a:lnTo>
                  <a:lnTo>
                    <a:pt x="86522" y="76340"/>
                  </a:lnTo>
                  <a:lnTo>
                    <a:pt x="87624" y="76362"/>
                  </a:lnTo>
                  <a:lnTo>
                    <a:pt x="88748" y="76362"/>
                  </a:lnTo>
                  <a:lnTo>
                    <a:pt x="89849" y="76340"/>
                  </a:lnTo>
                  <a:lnTo>
                    <a:pt x="90951" y="76340"/>
                  </a:lnTo>
                  <a:lnTo>
                    <a:pt x="92052" y="76295"/>
                  </a:lnTo>
                  <a:lnTo>
                    <a:pt x="93153" y="76250"/>
                  </a:lnTo>
                  <a:lnTo>
                    <a:pt x="94232" y="76182"/>
                  </a:lnTo>
                  <a:lnTo>
                    <a:pt x="95334" y="76115"/>
                  </a:lnTo>
                  <a:lnTo>
                    <a:pt x="96435" y="76025"/>
                  </a:lnTo>
                  <a:lnTo>
                    <a:pt x="98593" y="75800"/>
                  </a:lnTo>
                  <a:lnTo>
                    <a:pt x="100774" y="75530"/>
                  </a:lnTo>
                  <a:lnTo>
                    <a:pt x="102932" y="75193"/>
                  </a:lnTo>
                  <a:lnTo>
                    <a:pt x="105067" y="74811"/>
                  </a:lnTo>
                  <a:lnTo>
                    <a:pt x="107180" y="74384"/>
                  </a:lnTo>
                  <a:lnTo>
                    <a:pt x="109293" y="73912"/>
                  </a:lnTo>
                  <a:lnTo>
                    <a:pt x="111406" y="73395"/>
                  </a:lnTo>
                  <a:lnTo>
                    <a:pt x="113474" y="72810"/>
                  </a:lnTo>
                  <a:lnTo>
                    <a:pt x="115543" y="72181"/>
                  </a:lnTo>
                  <a:lnTo>
                    <a:pt x="117588" y="71507"/>
                  </a:lnTo>
                  <a:lnTo>
                    <a:pt x="119611" y="70787"/>
                  </a:lnTo>
                  <a:lnTo>
                    <a:pt x="121634" y="70000"/>
                  </a:lnTo>
                  <a:lnTo>
                    <a:pt x="123613" y="69191"/>
                  </a:lnTo>
                  <a:lnTo>
                    <a:pt x="125591" y="68315"/>
                  </a:lnTo>
                  <a:lnTo>
                    <a:pt x="127524" y="67393"/>
                  </a:lnTo>
                  <a:lnTo>
                    <a:pt x="129457" y="66449"/>
                  </a:lnTo>
                  <a:lnTo>
                    <a:pt x="131345" y="65437"/>
                  </a:lnTo>
                  <a:lnTo>
                    <a:pt x="133211" y="64381"/>
                  </a:lnTo>
                  <a:lnTo>
                    <a:pt x="135077" y="63302"/>
                  </a:lnTo>
                  <a:lnTo>
                    <a:pt x="136898" y="62155"/>
                  </a:lnTo>
                  <a:lnTo>
                    <a:pt x="138696" y="60986"/>
                  </a:lnTo>
                  <a:lnTo>
                    <a:pt x="140449" y="59750"/>
                  </a:lnTo>
                  <a:lnTo>
                    <a:pt x="142180" y="58491"/>
                  </a:lnTo>
                  <a:lnTo>
                    <a:pt x="143889" y="57187"/>
                  </a:lnTo>
                  <a:lnTo>
                    <a:pt x="145575" y="55839"/>
                  </a:lnTo>
                  <a:lnTo>
                    <a:pt x="147215" y="54445"/>
                  </a:lnTo>
                  <a:lnTo>
                    <a:pt x="148834" y="53006"/>
                  </a:lnTo>
                  <a:lnTo>
                    <a:pt x="150407" y="51545"/>
                  </a:lnTo>
                  <a:lnTo>
                    <a:pt x="151959" y="50017"/>
                  </a:lnTo>
                  <a:lnTo>
                    <a:pt x="153465" y="48488"/>
                  </a:lnTo>
                  <a:lnTo>
                    <a:pt x="154926" y="46892"/>
                  </a:lnTo>
                  <a:lnTo>
                    <a:pt x="156364" y="45273"/>
                  </a:lnTo>
                  <a:lnTo>
                    <a:pt x="157781" y="43610"/>
                  </a:lnTo>
                  <a:lnTo>
                    <a:pt x="159129" y="41902"/>
                  </a:lnTo>
                  <a:lnTo>
                    <a:pt x="160456" y="40171"/>
                  </a:lnTo>
                  <a:lnTo>
                    <a:pt x="161107" y="39294"/>
                  </a:lnTo>
                  <a:lnTo>
                    <a:pt x="161737" y="38395"/>
                  </a:lnTo>
                  <a:lnTo>
                    <a:pt x="162366" y="37496"/>
                  </a:lnTo>
                  <a:lnTo>
                    <a:pt x="162973" y="36597"/>
                  </a:lnTo>
                  <a:lnTo>
                    <a:pt x="163580" y="35675"/>
                  </a:lnTo>
                  <a:lnTo>
                    <a:pt x="164187" y="34753"/>
                  </a:lnTo>
                  <a:lnTo>
                    <a:pt x="164749" y="33809"/>
                  </a:lnTo>
                  <a:lnTo>
                    <a:pt x="165334" y="32865"/>
                  </a:lnTo>
                  <a:lnTo>
                    <a:pt x="165896" y="31921"/>
                  </a:lnTo>
                  <a:lnTo>
                    <a:pt x="166435" y="30954"/>
                  </a:lnTo>
                  <a:lnTo>
                    <a:pt x="166975" y="29988"/>
                  </a:lnTo>
                  <a:lnTo>
                    <a:pt x="167514" y="29021"/>
                  </a:lnTo>
                  <a:lnTo>
                    <a:pt x="168031" y="28032"/>
                  </a:lnTo>
                  <a:lnTo>
                    <a:pt x="168526" y="27043"/>
                  </a:lnTo>
                  <a:lnTo>
                    <a:pt x="169020" y="26031"/>
                  </a:lnTo>
                  <a:lnTo>
                    <a:pt x="169515" y="25020"/>
                  </a:lnTo>
                  <a:lnTo>
                    <a:pt x="169987" y="24008"/>
                  </a:lnTo>
                  <a:lnTo>
                    <a:pt x="170436" y="22974"/>
                  </a:lnTo>
                  <a:lnTo>
                    <a:pt x="170886" y="21940"/>
                  </a:lnTo>
                  <a:lnTo>
                    <a:pt x="171313" y="20906"/>
                  </a:lnTo>
                  <a:lnTo>
                    <a:pt x="171740" y="19872"/>
                  </a:lnTo>
                  <a:lnTo>
                    <a:pt x="172145" y="18816"/>
                  </a:lnTo>
                  <a:lnTo>
                    <a:pt x="172549" y="17737"/>
                  </a:lnTo>
                  <a:lnTo>
                    <a:pt x="172931" y="16680"/>
                  </a:lnTo>
                  <a:lnTo>
                    <a:pt x="173314" y="15601"/>
                  </a:lnTo>
                  <a:lnTo>
                    <a:pt x="173673" y="14500"/>
                  </a:lnTo>
                  <a:lnTo>
                    <a:pt x="174010" y="13421"/>
                  </a:lnTo>
                  <a:lnTo>
                    <a:pt x="174348" y="12319"/>
                  </a:lnTo>
                  <a:lnTo>
                    <a:pt x="174662" y="11195"/>
                  </a:lnTo>
                  <a:lnTo>
                    <a:pt x="174977" y="10094"/>
                  </a:lnTo>
                  <a:lnTo>
                    <a:pt x="175314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91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48" y="1597"/>
                  </a:lnTo>
                  <a:lnTo>
                    <a:pt x="540" y="3170"/>
                  </a:lnTo>
                  <a:lnTo>
                    <a:pt x="855" y="4766"/>
                  </a:lnTo>
                  <a:lnTo>
                    <a:pt x="1192" y="6340"/>
                  </a:lnTo>
                  <a:lnTo>
                    <a:pt x="1551" y="7913"/>
                  </a:lnTo>
                  <a:lnTo>
                    <a:pt x="1956" y="9464"/>
                  </a:lnTo>
                  <a:lnTo>
                    <a:pt x="2361" y="11015"/>
                  </a:lnTo>
                  <a:lnTo>
                    <a:pt x="2810" y="12544"/>
                  </a:lnTo>
                  <a:lnTo>
                    <a:pt x="3282" y="14095"/>
                  </a:lnTo>
                  <a:lnTo>
                    <a:pt x="3799" y="15601"/>
                  </a:lnTo>
                  <a:lnTo>
                    <a:pt x="4316" y="17107"/>
                  </a:lnTo>
                  <a:lnTo>
                    <a:pt x="4878" y="18613"/>
                  </a:lnTo>
                  <a:lnTo>
                    <a:pt x="5463" y="20097"/>
                  </a:lnTo>
                  <a:lnTo>
                    <a:pt x="6070" y="21581"/>
                  </a:lnTo>
                  <a:lnTo>
                    <a:pt x="6699" y="23042"/>
                  </a:lnTo>
                  <a:lnTo>
                    <a:pt x="7374" y="24503"/>
                  </a:lnTo>
                  <a:lnTo>
                    <a:pt x="8048" y="25941"/>
                  </a:lnTo>
                  <a:lnTo>
                    <a:pt x="8767" y="27380"/>
                  </a:lnTo>
                  <a:lnTo>
                    <a:pt x="9509" y="28796"/>
                  </a:lnTo>
                  <a:lnTo>
                    <a:pt x="10251" y="30190"/>
                  </a:lnTo>
                  <a:lnTo>
                    <a:pt x="11038" y="31584"/>
                  </a:lnTo>
                  <a:lnTo>
                    <a:pt x="11847" y="32955"/>
                  </a:lnTo>
                  <a:lnTo>
                    <a:pt x="12701" y="34326"/>
                  </a:lnTo>
                  <a:lnTo>
                    <a:pt x="13555" y="35675"/>
                  </a:lnTo>
                  <a:lnTo>
                    <a:pt x="14432" y="37001"/>
                  </a:lnTo>
                  <a:lnTo>
                    <a:pt x="15331" y="38305"/>
                  </a:lnTo>
                  <a:lnTo>
                    <a:pt x="16275" y="39609"/>
                  </a:lnTo>
                  <a:lnTo>
                    <a:pt x="17219" y="40890"/>
                  </a:lnTo>
                  <a:lnTo>
                    <a:pt x="18186" y="42149"/>
                  </a:lnTo>
                  <a:lnTo>
                    <a:pt x="19198" y="43408"/>
                  </a:lnTo>
                  <a:lnTo>
                    <a:pt x="20209" y="44644"/>
                  </a:lnTo>
                  <a:lnTo>
                    <a:pt x="21266" y="45858"/>
                  </a:lnTo>
                  <a:lnTo>
                    <a:pt x="22322" y="47049"/>
                  </a:lnTo>
                  <a:lnTo>
                    <a:pt x="23424" y="48218"/>
                  </a:lnTo>
                  <a:lnTo>
                    <a:pt x="24525" y="49387"/>
                  </a:lnTo>
                  <a:lnTo>
                    <a:pt x="25649" y="50534"/>
                  </a:lnTo>
                  <a:lnTo>
                    <a:pt x="26818" y="51658"/>
                  </a:lnTo>
                  <a:lnTo>
                    <a:pt x="27987" y="52759"/>
                  </a:lnTo>
                  <a:lnTo>
                    <a:pt x="29178" y="53838"/>
                  </a:lnTo>
                  <a:lnTo>
                    <a:pt x="30392" y="54895"/>
                  </a:lnTo>
                  <a:lnTo>
                    <a:pt x="31628" y="55929"/>
                  </a:lnTo>
                  <a:lnTo>
                    <a:pt x="32887" y="56940"/>
                  </a:lnTo>
                  <a:lnTo>
                    <a:pt x="34169" y="57952"/>
                  </a:lnTo>
                  <a:lnTo>
                    <a:pt x="35472" y="58918"/>
                  </a:lnTo>
                  <a:lnTo>
                    <a:pt x="36776" y="59862"/>
                  </a:lnTo>
                  <a:lnTo>
                    <a:pt x="38125" y="60807"/>
                  </a:lnTo>
                  <a:lnTo>
                    <a:pt x="39474" y="61706"/>
                  </a:lnTo>
                  <a:lnTo>
                    <a:pt x="40845" y="62582"/>
                  </a:lnTo>
                  <a:lnTo>
                    <a:pt x="42238" y="63459"/>
                  </a:lnTo>
                  <a:lnTo>
                    <a:pt x="43655" y="64291"/>
                  </a:lnTo>
                  <a:lnTo>
                    <a:pt x="45093" y="65100"/>
                  </a:lnTo>
                  <a:lnTo>
                    <a:pt x="46532" y="65887"/>
                  </a:lnTo>
                  <a:lnTo>
                    <a:pt x="48016" y="66651"/>
                  </a:lnTo>
                  <a:lnTo>
                    <a:pt x="49499" y="67370"/>
                  </a:lnTo>
                  <a:lnTo>
                    <a:pt x="51005" y="68090"/>
                  </a:lnTo>
                  <a:lnTo>
                    <a:pt x="52511" y="68764"/>
                  </a:lnTo>
                  <a:lnTo>
                    <a:pt x="54062" y="69438"/>
                  </a:lnTo>
                  <a:lnTo>
                    <a:pt x="55614" y="70068"/>
                  </a:lnTo>
                  <a:lnTo>
                    <a:pt x="57187" y="70675"/>
                  </a:lnTo>
                  <a:lnTo>
                    <a:pt x="58783" y="71237"/>
                  </a:lnTo>
                  <a:lnTo>
                    <a:pt x="60379" y="71799"/>
                  </a:lnTo>
                  <a:lnTo>
                    <a:pt x="61998" y="72316"/>
                  </a:lnTo>
                  <a:lnTo>
                    <a:pt x="63639" y="72810"/>
                  </a:lnTo>
                  <a:lnTo>
                    <a:pt x="65302" y="73260"/>
                  </a:lnTo>
                  <a:lnTo>
                    <a:pt x="66426" y="73552"/>
                  </a:lnTo>
                  <a:lnTo>
                    <a:pt x="67527" y="73844"/>
                  </a:lnTo>
                  <a:lnTo>
                    <a:pt x="68651" y="74092"/>
                  </a:lnTo>
                  <a:lnTo>
                    <a:pt x="69775" y="74339"/>
                  </a:lnTo>
                  <a:lnTo>
                    <a:pt x="70899" y="74586"/>
                  </a:lnTo>
                  <a:lnTo>
                    <a:pt x="72023" y="74811"/>
                  </a:lnTo>
                  <a:lnTo>
                    <a:pt x="73147" y="75013"/>
                  </a:lnTo>
                  <a:lnTo>
                    <a:pt x="74249" y="75193"/>
                  </a:lnTo>
                  <a:lnTo>
                    <a:pt x="75373" y="75373"/>
                  </a:lnTo>
                  <a:lnTo>
                    <a:pt x="76497" y="75530"/>
                  </a:lnTo>
                  <a:lnTo>
                    <a:pt x="77620" y="75688"/>
                  </a:lnTo>
                  <a:lnTo>
                    <a:pt x="78722" y="75800"/>
                  </a:lnTo>
                  <a:lnTo>
                    <a:pt x="79846" y="75935"/>
                  </a:lnTo>
                  <a:lnTo>
                    <a:pt x="80970" y="76025"/>
                  </a:lnTo>
                  <a:lnTo>
                    <a:pt x="82071" y="76115"/>
                  </a:lnTo>
                  <a:lnTo>
                    <a:pt x="83195" y="76205"/>
                  </a:lnTo>
                  <a:lnTo>
                    <a:pt x="84297" y="76250"/>
                  </a:lnTo>
                  <a:lnTo>
                    <a:pt x="85421" y="76295"/>
                  </a:lnTo>
                  <a:lnTo>
                    <a:pt x="86522" y="76340"/>
                  </a:lnTo>
                  <a:lnTo>
                    <a:pt x="87624" y="76362"/>
                  </a:lnTo>
                  <a:lnTo>
                    <a:pt x="88748" y="76362"/>
                  </a:lnTo>
                  <a:lnTo>
                    <a:pt x="89849" y="76340"/>
                  </a:lnTo>
                  <a:lnTo>
                    <a:pt x="90951" y="76340"/>
                  </a:lnTo>
                  <a:lnTo>
                    <a:pt x="92052" y="76295"/>
                  </a:lnTo>
                  <a:lnTo>
                    <a:pt x="93153" y="76250"/>
                  </a:lnTo>
                  <a:lnTo>
                    <a:pt x="94232" y="76182"/>
                  </a:lnTo>
                  <a:lnTo>
                    <a:pt x="95334" y="76115"/>
                  </a:lnTo>
                  <a:lnTo>
                    <a:pt x="96435" y="76025"/>
                  </a:lnTo>
                  <a:lnTo>
                    <a:pt x="98593" y="75800"/>
                  </a:lnTo>
                  <a:lnTo>
                    <a:pt x="100774" y="75530"/>
                  </a:lnTo>
                  <a:lnTo>
                    <a:pt x="102909" y="75193"/>
                  </a:lnTo>
                  <a:lnTo>
                    <a:pt x="105067" y="74811"/>
                  </a:lnTo>
                  <a:lnTo>
                    <a:pt x="107180" y="74384"/>
                  </a:lnTo>
                  <a:lnTo>
                    <a:pt x="109293" y="73912"/>
                  </a:lnTo>
                  <a:lnTo>
                    <a:pt x="111406" y="73395"/>
                  </a:lnTo>
                  <a:lnTo>
                    <a:pt x="113474" y="72810"/>
                  </a:lnTo>
                  <a:lnTo>
                    <a:pt x="115543" y="72181"/>
                  </a:lnTo>
                  <a:lnTo>
                    <a:pt x="117588" y="71507"/>
                  </a:lnTo>
                  <a:lnTo>
                    <a:pt x="119611" y="70787"/>
                  </a:lnTo>
                  <a:lnTo>
                    <a:pt x="121634" y="70000"/>
                  </a:lnTo>
                  <a:lnTo>
                    <a:pt x="123613" y="69191"/>
                  </a:lnTo>
                  <a:lnTo>
                    <a:pt x="125591" y="68315"/>
                  </a:lnTo>
                  <a:lnTo>
                    <a:pt x="127524" y="67393"/>
                  </a:lnTo>
                  <a:lnTo>
                    <a:pt x="129457" y="66449"/>
                  </a:lnTo>
                  <a:lnTo>
                    <a:pt x="131345" y="65437"/>
                  </a:lnTo>
                  <a:lnTo>
                    <a:pt x="133211" y="64381"/>
                  </a:lnTo>
                  <a:lnTo>
                    <a:pt x="135077" y="63302"/>
                  </a:lnTo>
                  <a:lnTo>
                    <a:pt x="136898" y="62155"/>
                  </a:lnTo>
                  <a:lnTo>
                    <a:pt x="138673" y="60986"/>
                  </a:lnTo>
                  <a:lnTo>
                    <a:pt x="140449" y="59750"/>
                  </a:lnTo>
                  <a:lnTo>
                    <a:pt x="142180" y="58491"/>
                  </a:lnTo>
                  <a:lnTo>
                    <a:pt x="143889" y="57187"/>
                  </a:lnTo>
                  <a:lnTo>
                    <a:pt x="145575" y="55839"/>
                  </a:lnTo>
                  <a:lnTo>
                    <a:pt x="147215" y="54445"/>
                  </a:lnTo>
                  <a:lnTo>
                    <a:pt x="148834" y="53006"/>
                  </a:lnTo>
                  <a:lnTo>
                    <a:pt x="150407" y="51545"/>
                  </a:lnTo>
                  <a:lnTo>
                    <a:pt x="151959" y="50017"/>
                  </a:lnTo>
                  <a:lnTo>
                    <a:pt x="153465" y="48488"/>
                  </a:lnTo>
                  <a:lnTo>
                    <a:pt x="154926" y="46892"/>
                  </a:lnTo>
                  <a:lnTo>
                    <a:pt x="156364" y="45273"/>
                  </a:lnTo>
                  <a:lnTo>
                    <a:pt x="157781" y="43610"/>
                  </a:lnTo>
                  <a:lnTo>
                    <a:pt x="159129" y="41902"/>
                  </a:lnTo>
                  <a:lnTo>
                    <a:pt x="160456" y="40171"/>
                  </a:lnTo>
                  <a:lnTo>
                    <a:pt x="161107" y="39294"/>
                  </a:lnTo>
                  <a:lnTo>
                    <a:pt x="161737" y="38395"/>
                  </a:lnTo>
                  <a:lnTo>
                    <a:pt x="162366" y="37496"/>
                  </a:lnTo>
                  <a:lnTo>
                    <a:pt x="162973" y="36597"/>
                  </a:lnTo>
                  <a:lnTo>
                    <a:pt x="163580" y="35675"/>
                  </a:lnTo>
                  <a:lnTo>
                    <a:pt x="164165" y="34753"/>
                  </a:lnTo>
                  <a:lnTo>
                    <a:pt x="164749" y="33809"/>
                  </a:lnTo>
                  <a:lnTo>
                    <a:pt x="165334" y="32865"/>
                  </a:lnTo>
                  <a:lnTo>
                    <a:pt x="165896" y="31921"/>
                  </a:lnTo>
                  <a:lnTo>
                    <a:pt x="166435" y="30954"/>
                  </a:lnTo>
                  <a:lnTo>
                    <a:pt x="166975" y="29988"/>
                  </a:lnTo>
                  <a:lnTo>
                    <a:pt x="167514" y="29021"/>
                  </a:lnTo>
                  <a:lnTo>
                    <a:pt x="168031" y="28032"/>
                  </a:lnTo>
                  <a:lnTo>
                    <a:pt x="168526" y="27043"/>
                  </a:lnTo>
                  <a:lnTo>
                    <a:pt x="169020" y="26031"/>
                  </a:lnTo>
                  <a:lnTo>
                    <a:pt x="169515" y="25020"/>
                  </a:lnTo>
                  <a:lnTo>
                    <a:pt x="169987" y="24008"/>
                  </a:lnTo>
                  <a:lnTo>
                    <a:pt x="170436" y="22974"/>
                  </a:lnTo>
                  <a:lnTo>
                    <a:pt x="170886" y="21940"/>
                  </a:lnTo>
                  <a:lnTo>
                    <a:pt x="171313" y="20906"/>
                  </a:lnTo>
                  <a:lnTo>
                    <a:pt x="171740" y="19872"/>
                  </a:lnTo>
                  <a:lnTo>
                    <a:pt x="172145" y="18816"/>
                  </a:lnTo>
                  <a:lnTo>
                    <a:pt x="172549" y="17737"/>
                  </a:lnTo>
                  <a:lnTo>
                    <a:pt x="172931" y="16680"/>
                  </a:lnTo>
                  <a:lnTo>
                    <a:pt x="173314" y="15601"/>
                  </a:lnTo>
                  <a:lnTo>
                    <a:pt x="173673" y="14500"/>
                  </a:lnTo>
                  <a:lnTo>
                    <a:pt x="174010" y="13421"/>
                  </a:lnTo>
                  <a:lnTo>
                    <a:pt x="174348" y="12319"/>
                  </a:lnTo>
                  <a:lnTo>
                    <a:pt x="174662" y="11195"/>
                  </a:lnTo>
                  <a:lnTo>
                    <a:pt x="174977" y="10094"/>
                  </a:lnTo>
                  <a:lnTo>
                    <a:pt x="175292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68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lnTo>
                    <a:pt x="166188" y="1"/>
                  </a:lnTo>
                  <a:lnTo>
                    <a:pt x="166435" y="1192"/>
                  </a:lnTo>
                  <a:lnTo>
                    <a:pt x="166682" y="2406"/>
                  </a:lnTo>
                  <a:lnTo>
                    <a:pt x="166975" y="3597"/>
                  </a:lnTo>
                  <a:lnTo>
                    <a:pt x="167289" y="4766"/>
                  </a:lnTo>
                  <a:lnTo>
                    <a:pt x="167964" y="7216"/>
                  </a:lnTo>
                  <a:lnTo>
                    <a:pt x="168278" y="8475"/>
                  </a:lnTo>
                  <a:lnTo>
                    <a:pt x="168571" y="9734"/>
                  </a:lnTo>
                  <a:lnTo>
                    <a:pt x="168863" y="10993"/>
                  </a:lnTo>
                  <a:lnTo>
                    <a:pt x="169088" y="12274"/>
                  </a:lnTo>
                  <a:lnTo>
                    <a:pt x="169177" y="12904"/>
                  </a:lnTo>
                  <a:lnTo>
                    <a:pt x="169267" y="13533"/>
                  </a:lnTo>
                  <a:lnTo>
                    <a:pt x="169335" y="14162"/>
                  </a:lnTo>
                  <a:lnTo>
                    <a:pt x="169380" y="14792"/>
                  </a:lnTo>
                  <a:lnTo>
                    <a:pt x="169425" y="15399"/>
                  </a:lnTo>
                  <a:lnTo>
                    <a:pt x="169447" y="16028"/>
                  </a:lnTo>
                  <a:lnTo>
                    <a:pt x="169425" y="16635"/>
                  </a:lnTo>
                  <a:lnTo>
                    <a:pt x="169402" y="17242"/>
                  </a:lnTo>
                  <a:lnTo>
                    <a:pt x="169357" y="17849"/>
                  </a:lnTo>
                  <a:lnTo>
                    <a:pt x="169267" y="18433"/>
                  </a:lnTo>
                  <a:lnTo>
                    <a:pt x="169155" y="19018"/>
                  </a:lnTo>
                  <a:lnTo>
                    <a:pt x="169043" y="19602"/>
                  </a:lnTo>
                  <a:lnTo>
                    <a:pt x="168863" y="20187"/>
                  </a:lnTo>
                  <a:lnTo>
                    <a:pt x="168683" y="20749"/>
                  </a:lnTo>
                  <a:lnTo>
                    <a:pt x="168458" y="21288"/>
                  </a:lnTo>
                  <a:lnTo>
                    <a:pt x="168211" y="21828"/>
                  </a:lnTo>
                  <a:lnTo>
                    <a:pt x="167919" y="22367"/>
                  </a:lnTo>
                  <a:lnTo>
                    <a:pt x="167604" y="22884"/>
                  </a:lnTo>
                  <a:lnTo>
                    <a:pt x="167222" y="23401"/>
                  </a:lnTo>
                  <a:lnTo>
                    <a:pt x="166840" y="23896"/>
                  </a:lnTo>
                  <a:lnTo>
                    <a:pt x="166323" y="24458"/>
                  </a:lnTo>
                  <a:lnTo>
                    <a:pt x="165761" y="24975"/>
                  </a:lnTo>
                  <a:lnTo>
                    <a:pt x="165199" y="25447"/>
                  </a:lnTo>
                  <a:lnTo>
                    <a:pt x="164592" y="25874"/>
                  </a:lnTo>
                  <a:lnTo>
                    <a:pt x="163962" y="26279"/>
                  </a:lnTo>
                  <a:lnTo>
                    <a:pt x="163310" y="26638"/>
                  </a:lnTo>
                  <a:lnTo>
                    <a:pt x="162636" y="26976"/>
                  </a:lnTo>
                  <a:lnTo>
                    <a:pt x="161939" y="27290"/>
                  </a:lnTo>
                  <a:lnTo>
                    <a:pt x="161220" y="27560"/>
                  </a:lnTo>
                  <a:lnTo>
                    <a:pt x="160501" y="27807"/>
                  </a:lnTo>
                  <a:lnTo>
                    <a:pt x="159736" y="28032"/>
                  </a:lnTo>
                  <a:lnTo>
                    <a:pt x="158972" y="28234"/>
                  </a:lnTo>
                  <a:lnTo>
                    <a:pt x="158208" y="28414"/>
                  </a:lnTo>
                  <a:lnTo>
                    <a:pt x="157421" y="28572"/>
                  </a:lnTo>
                  <a:lnTo>
                    <a:pt x="156612" y="28729"/>
                  </a:lnTo>
                  <a:lnTo>
                    <a:pt x="155802" y="28886"/>
                  </a:lnTo>
                  <a:lnTo>
                    <a:pt x="154161" y="29134"/>
                  </a:lnTo>
                  <a:lnTo>
                    <a:pt x="152498" y="29381"/>
                  </a:lnTo>
                  <a:lnTo>
                    <a:pt x="150812" y="29628"/>
                  </a:lnTo>
                  <a:lnTo>
                    <a:pt x="149149" y="29875"/>
                  </a:lnTo>
                  <a:lnTo>
                    <a:pt x="147508" y="30190"/>
                  </a:lnTo>
                  <a:lnTo>
                    <a:pt x="146698" y="30347"/>
                  </a:lnTo>
                  <a:lnTo>
                    <a:pt x="145889" y="30527"/>
                  </a:lnTo>
                  <a:lnTo>
                    <a:pt x="145080" y="30752"/>
                  </a:lnTo>
                  <a:lnTo>
                    <a:pt x="144293" y="30977"/>
                  </a:lnTo>
                  <a:lnTo>
                    <a:pt x="143529" y="31224"/>
                  </a:lnTo>
                  <a:lnTo>
                    <a:pt x="142765" y="31494"/>
                  </a:lnTo>
                  <a:lnTo>
                    <a:pt x="142090" y="31764"/>
                  </a:lnTo>
                  <a:lnTo>
                    <a:pt x="141416" y="32056"/>
                  </a:lnTo>
                  <a:lnTo>
                    <a:pt x="140786" y="32393"/>
                  </a:lnTo>
                  <a:lnTo>
                    <a:pt x="140135" y="32730"/>
                  </a:lnTo>
                  <a:lnTo>
                    <a:pt x="139528" y="33067"/>
                  </a:lnTo>
                  <a:lnTo>
                    <a:pt x="138943" y="33449"/>
                  </a:lnTo>
                  <a:lnTo>
                    <a:pt x="138359" y="33832"/>
                  </a:lnTo>
                  <a:lnTo>
                    <a:pt x="137797" y="34236"/>
                  </a:lnTo>
                  <a:lnTo>
                    <a:pt x="137235" y="34663"/>
                  </a:lnTo>
                  <a:lnTo>
                    <a:pt x="136695" y="35113"/>
                  </a:lnTo>
                  <a:lnTo>
                    <a:pt x="136178" y="35563"/>
                  </a:lnTo>
                  <a:lnTo>
                    <a:pt x="135661" y="36035"/>
                  </a:lnTo>
                  <a:lnTo>
                    <a:pt x="135167" y="36507"/>
                  </a:lnTo>
                  <a:lnTo>
                    <a:pt x="134672" y="37001"/>
                  </a:lnTo>
                  <a:lnTo>
                    <a:pt x="134200" y="37518"/>
                  </a:lnTo>
                  <a:lnTo>
                    <a:pt x="133728" y="38035"/>
                  </a:lnTo>
                  <a:lnTo>
                    <a:pt x="133278" y="38575"/>
                  </a:lnTo>
                  <a:lnTo>
                    <a:pt x="132829" y="39114"/>
                  </a:lnTo>
                  <a:lnTo>
                    <a:pt x="131975" y="40216"/>
                  </a:lnTo>
                  <a:lnTo>
                    <a:pt x="131143" y="41362"/>
                  </a:lnTo>
                  <a:lnTo>
                    <a:pt x="130311" y="42554"/>
                  </a:lnTo>
                  <a:lnTo>
                    <a:pt x="129524" y="43745"/>
                  </a:lnTo>
                  <a:lnTo>
                    <a:pt x="128760" y="44959"/>
                  </a:lnTo>
                  <a:lnTo>
                    <a:pt x="127996" y="46195"/>
                  </a:lnTo>
                  <a:lnTo>
                    <a:pt x="127254" y="47454"/>
                  </a:lnTo>
                  <a:lnTo>
                    <a:pt x="125748" y="49949"/>
                  </a:lnTo>
                  <a:lnTo>
                    <a:pt x="124984" y="51208"/>
                  </a:lnTo>
                  <a:lnTo>
                    <a:pt x="124219" y="52444"/>
                  </a:lnTo>
                  <a:lnTo>
                    <a:pt x="123433" y="53658"/>
                  </a:lnTo>
                  <a:lnTo>
                    <a:pt x="122646" y="54872"/>
                  </a:lnTo>
                  <a:lnTo>
                    <a:pt x="121814" y="56041"/>
                  </a:lnTo>
                  <a:lnTo>
                    <a:pt x="120938" y="57187"/>
                  </a:lnTo>
                  <a:lnTo>
                    <a:pt x="120061" y="58311"/>
                  </a:lnTo>
                  <a:lnTo>
                    <a:pt x="119589" y="58851"/>
                  </a:lnTo>
                  <a:lnTo>
                    <a:pt x="119117" y="59390"/>
                  </a:lnTo>
                  <a:lnTo>
                    <a:pt x="118645" y="59907"/>
                  </a:lnTo>
                  <a:lnTo>
                    <a:pt x="118150" y="60402"/>
                  </a:lnTo>
                  <a:lnTo>
                    <a:pt x="117633" y="60896"/>
                  </a:lnTo>
                  <a:lnTo>
                    <a:pt x="117116" y="61391"/>
                  </a:lnTo>
                  <a:lnTo>
                    <a:pt x="116599" y="61863"/>
                  </a:lnTo>
                  <a:lnTo>
                    <a:pt x="116037" y="62313"/>
                  </a:lnTo>
                  <a:lnTo>
                    <a:pt x="115475" y="62762"/>
                  </a:lnTo>
                  <a:lnTo>
                    <a:pt x="114913" y="63189"/>
                  </a:lnTo>
                  <a:lnTo>
                    <a:pt x="114329" y="63594"/>
                  </a:lnTo>
                  <a:lnTo>
                    <a:pt x="113722" y="63999"/>
                  </a:lnTo>
                  <a:lnTo>
                    <a:pt x="113092" y="64358"/>
                  </a:lnTo>
                  <a:lnTo>
                    <a:pt x="112440" y="64718"/>
                  </a:lnTo>
                  <a:lnTo>
                    <a:pt x="111878" y="65010"/>
                  </a:lnTo>
                  <a:lnTo>
                    <a:pt x="111294" y="65302"/>
                  </a:lnTo>
                  <a:lnTo>
                    <a:pt x="110687" y="65572"/>
                  </a:lnTo>
                  <a:lnTo>
                    <a:pt x="110103" y="65819"/>
                  </a:lnTo>
                  <a:lnTo>
                    <a:pt x="109496" y="66044"/>
                  </a:lnTo>
                  <a:lnTo>
                    <a:pt x="108866" y="66269"/>
                  </a:lnTo>
                  <a:lnTo>
                    <a:pt x="108259" y="66449"/>
                  </a:lnTo>
                  <a:lnTo>
                    <a:pt x="107630" y="66651"/>
                  </a:lnTo>
                  <a:lnTo>
                    <a:pt x="107001" y="66808"/>
                  </a:lnTo>
                  <a:lnTo>
                    <a:pt x="106349" y="66966"/>
                  </a:lnTo>
                  <a:lnTo>
                    <a:pt x="105719" y="67101"/>
                  </a:lnTo>
                  <a:lnTo>
                    <a:pt x="105067" y="67236"/>
                  </a:lnTo>
                  <a:lnTo>
                    <a:pt x="104415" y="67348"/>
                  </a:lnTo>
                  <a:lnTo>
                    <a:pt x="103764" y="67438"/>
                  </a:lnTo>
                  <a:lnTo>
                    <a:pt x="102460" y="67618"/>
                  </a:lnTo>
                  <a:lnTo>
                    <a:pt x="101134" y="67730"/>
                  </a:lnTo>
                  <a:lnTo>
                    <a:pt x="99785" y="67798"/>
                  </a:lnTo>
                  <a:lnTo>
                    <a:pt x="98459" y="67842"/>
                  </a:lnTo>
                  <a:lnTo>
                    <a:pt x="97110" y="67820"/>
                  </a:lnTo>
                  <a:lnTo>
                    <a:pt x="95761" y="67798"/>
                  </a:lnTo>
                  <a:lnTo>
                    <a:pt x="94412" y="67730"/>
                  </a:lnTo>
                  <a:lnTo>
                    <a:pt x="93086" y="67618"/>
                  </a:lnTo>
                  <a:lnTo>
                    <a:pt x="91760" y="67505"/>
                  </a:lnTo>
                  <a:lnTo>
                    <a:pt x="90703" y="67393"/>
                  </a:lnTo>
                  <a:lnTo>
                    <a:pt x="89647" y="67258"/>
                  </a:lnTo>
                  <a:lnTo>
                    <a:pt x="88590" y="67101"/>
                  </a:lnTo>
                  <a:lnTo>
                    <a:pt x="87511" y="66921"/>
                  </a:lnTo>
                  <a:lnTo>
                    <a:pt x="86455" y="66719"/>
                  </a:lnTo>
                  <a:lnTo>
                    <a:pt x="85398" y="66494"/>
                  </a:lnTo>
                  <a:lnTo>
                    <a:pt x="84342" y="66269"/>
                  </a:lnTo>
                  <a:lnTo>
                    <a:pt x="83285" y="65999"/>
                  </a:lnTo>
                  <a:lnTo>
                    <a:pt x="82251" y="65729"/>
                  </a:lnTo>
                  <a:lnTo>
                    <a:pt x="81217" y="65415"/>
                  </a:lnTo>
                  <a:lnTo>
                    <a:pt x="80206" y="65078"/>
                  </a:lnTo>
                  <a:lnTo>
                    <a:pt x="79194" y="64740"/>
                  </a:lnTo>
                  <a:lnTo>
                    <a:pt x="78205" y="64358"/>
                  </a:lnTo>
                  <a:lnTo>
                    <a:pt x="77216" y="63954"/>
                  </a:lnTo>
                  <a:lnTo>
                    <a:pt x="76249" y="63526"/>
                  </a:lnTo>
                  <a:lnTo>
                    <a:pt x="75328" y="63077"/>
                  </a:lnTo>
                  <a:lnTo>
                    <a:pt x="74406" y="62605"/>
                  </a:lnTo>
                  <a:lnTo>
                    <a:pt x="73507" y="62110"/>
                  </a:lnTo>
                  <a:lnTo>
                    <a:pt x="72653" y="61571"/>
                  </a:lnTo>
                  <a:lnTo>
                    <a:pt x="71798" y="61031"/>
                  </a:lnTo>
                  <a:lnTo>
                    <a:pt x="70989" y="60447"/>
                  </a:lnTo>
                  <a:lnTo>
                    <a:pt x="70225" y="59840"/>
                  </a:lnTo>
                  <a:lnTo>
                    <a:pt x="69461" y="59211"/>
                  </a:lnTo>
                  <a:lnTo>
                    <a:pt x="68764" y="58536"/>
                  </a:lnTo>
                  <a:lnTo>
                    <a:pt x="68089" y="57839"/>
                  </a:lnTo>
                  <a:lnTo>
                    <a:pt x="67460" y="57120"/>
                  </a:lnTo>
                  <a:lnTo>
                    <a:pt x="66853" y="56378"/>
                  </a:lnTo>
                  <a:lnTo>
                    <a:pt x="66291" y="55614"/>
                  </a:lnTo>
                  <a:lnTo>
                    <a:pt x="66044" y="55209"/>
                  </a:lnTo>
                  <a:lnTo>
                    <a:pt x="65797" y="54805"/>
                  </a:lnTo>
                  <a:lnTo>
                    <a:pt x="65549" y="54378"/>
                  </a:lnTo>
                  <a:lnTo>
                    <a:pt x="65324" y="53973"/>
                  </a:lnTo>
                  <a:lnTo>
                    <a:pt x="65122" y="53546"/>
                  </a:lnTo>
                  <a:lnTo>
                    <a:pt x="64920" y="53096"/>
                  </a:lnTo>
                  <a:lnTo>
                    <a:pt x="64718" y="52647"/>
                  </a:lnTo>
                  <a:lnTo>
                    <a:pt x="64538" y="52197"/>
                  </a:lnTo>
                  <a:lnTo>
                    <a:pt x="64290" y="51478"/>
                  </a:lnTo>
                  <a:lnTo>
                    <a:pt x="64088" y="50758"/>
                  </a:lnTo>
                  <a:lnTo>
                    <a:pt x="63908" y="50039"/>
                  </a:lnTo>
                  <a:lnTo>
                    <a:pt x="63751" y="49320"/>
                  </a:lnTo>
                  <a:lnTo>
                    <a:pt x="63639" y="48578"/>
                  </a:lnTo>
                  <a:lnTo>
                    <a:pt x="63526" y="47859"/>
                  </a:lnTo>
                  <a:lnTo>
                    <a:pt x="63459" y="47117"/>
                  </a:lnTo>
                  <a:lnTo>
                    <a:pt x="63414" y="46375"/>
                  </a:lnTo>
                  <a:lnTo>
                    <a:pt x="63391" y="45633"/>
                  </a:lnTo>
                  <a:lnTo>
                    <a:pt x="63391" y="44891"/>
                  </a:lnTo>
                  <a:lnTo>
                    <a:pt x="63391" y="44127"/>
                  </a:lnTo>
                  <a:lnTo>
                    <a:pt x="63414" y="43385"/>
                  </a:lnTo>
                  <a:lnTo>
                    <a:pt x="63504" y="41879"/>
                  </a:lnTo>
                  <a:lnTo>
                    <a:pt x="63639" y="40351"/>
                  </a:lnTo>
                  <a:lnTo>
                    <a:pt x="63931" y="37316"/>
                  </a:lnTo>
                  <a:lnTo>
                    <a:pt x="64088" y="35787"/>
                  </a:lnTo>
                  <a:lnTo>
                    <a:pt x="64200" y="34281"/>
                  </a:lnTo>
                  <a:lnTo>
                    <a:pt x="64268" y="32753"/>
                  </a:lnTo>
                  <a:lnTo>
                    <a:pt x="64290" y="31988"/>
                  </a:lnTo>
                  <a:lnTo>
                    <a:pt x="64290" y="31247"/>
                  </a:lnTo>
                  <a:lnTo>
                    <a:pt x="64268" y="30482"/>
                  </a:lnTo>
                  <a:lnTo>
                    <a:pt x="64223" y="29740"/>
                  </a:lnTo>
                  <a:lnTo>
                    <a:pt x="64178" y="28976"/>
                  </a:lnTo>
                  <a:lnTo>
                    <a:pt x="64088" y="28234"/>
                  </a:lnTo>
                  <a:lnTo>
                    <a:pt x="63998" y="27672"/>
                  </a:lnTo>
                  <a:lnTo>
                    <a:pt x="63908" y="27110"/>
                  </a:lnTo>
                  <a:lnTo>
                    <a:pt x="63796" y="26548"/>
                  </a:lnTo>
                  <a:lnTo>
                    <a:pt x="63661" y="25986"/>
                  </a:lnTo>
                  <a:lnTo>
                    <a:pt x="63526" y="25447"/>
                  </a:lnTo>
                  <a:lnTo>
                    <a:pt x="63369" y="24907"/>
                  </a:lnTo>
                  <a:lnTo>
                    <a:pt x="63189" y="24345"/>
                  </a:lnTo>
                  <a:lnTo>
                    <a:pt x="63009" y="23806"/>
                  </a:lnTo>
                  <a:lnTo>
                    <a:pt x="62807" y="23289"/>
                  </a:lnTo>
                  <a:lnTo>
                    <a:pt x="62582" y="22749"/>
                  </a:lnTo>
                  <a:lnTo>
                    <a:pt x="62357" y="22232"/>
                  </a:lnTo>
                  <a:lnTo>
                    <a:pt x="62110" y="21693"/>
                  </a:lnTo>
                  <a:lnTo>
                    <a:pt x="61863" y="21176"/>
                  </a:lnTo>
                  <a:lnTo>
                    <a:pt x="61593" y="20681"/>
                  </a:lnTo>
                  <a:lnTo>
                    <a:pt x="61301" y="20164"/>
                  </a:lnTo>
                  <a:lnTo>
                    <a:pt x="61008" y="19670"/>
                  </a:lnTo>
                  <a:lnTo>
                    <a:pt x="60694" y="19175"/>
                  </a:lnTo>
                  <a:lnTo>
                    <a:pt x="60379" y="18703"/>
                  </a:lnTo>
                  <a:lnTo>
                    <a:pt x="60042" y="18209"/>
                  </a:lnTo>
                  <a:lnTo>
                    <a:pt x="59705" y="17759"/>
                  </a:lnTo>
                  <a:lnTo>
                    <a:pt x="59345" y="17287"/>
                  </a:lnTo>
                  <a:lnTo>
                    <a:pt x="58963" y="16837"/>
                  </a:lnTo>
                  <a:lnTo>
                    <a:pt x="58581" y="16388"/>
                  </a:lnTo>
                  <a:lnTo>
                    <a:pt x="58199" y="15938"/>
                  </a:lnTo>
                  <a:lnTo>
                    <a:pt x="57794" y="15511"/>
                  </a:lnTo>
                  <a:lnTo>
                    <a:pt x="57367" y="15107"/>
                  </a:lnTo>
                  <a:lnTo>
                    <a:pt x="56940" y="14679"/>
                  </a:lnTo>
                  <a:lnTo>
                    <a:pt x="56513" y="14297"/>
                  </a:lnTo>
                  <a:lnTo>
                    <a:pt x="56063" y="13893"/>
                  </a:lnTo>
                  <a:lnTo>
                    <a:pt x="55614" y="13511"/>
                  </a:lnTo>
                  <a:lnTo>
                    <a:pt x="55141" y="13151"/>
                  </a:lnTo>
                  <a:lnTo>
                    <a:pt x="54647" y="12791"/>
                  </a:lnTo>
                  <a:lnTo>
                    <a:pt x="54062" y="12364"/>
                  </a:lnTo>
                  <a:lnTo>
                    <a:pt x="53456" y="11959"/>
                  </a:lnTo>
                  <a:lnTo>
                    <a:pt x="52849" y="11577"/>
                  </a:lnTo>
                  <a:lnTo>
                    <a:pt x="52219" y="11195"/>
                  </a:lnTo>
                  <a:lnTo>
                    <a:pt x="51590" y="10836"/>
                  </a:lnTo>
                  <a:lnTo>
                    <a:pt x="50938" y="10498"/>
                  </a:lnTo>
                  <a:lnTo>
                    <a:pt x="49634" y="9824"/>
                  </a:lnTo>
                  <a:lnTo>
                    <a:pt x="48308" y="9195"/>
                  </a:lnTo>
                  <a:lnTo>
                    <a:pt x="46959" y="8588"/>
                  </a:lnTo>
                  <a:lnTo>
                    <a:pt x="45588" y="8003"/>
                  </a:lnTo>
                  <a:lnTo>
                    <a:pt x="44217" y="7441"/>
                  </a:lnTo>
                  <a:lnTo>
                    <a:pt x="41474" y="6295"/>
                  </a:lnTo>
                  <a:lnTo>
                    <a:pt x="40103" y="5710"/>
                  </a:lnTo>
                  <a:lnTo>
                    <a:pt x="38754" y="5103"/>
                  </a:lnTo>
                  <a:lnTo>
                    <a:pt x="37428" y="4451"/>
                  </a:lnTo>
                  <a:lnTo>
                    <a:pt x="36124" y="3777"/>
                  </a:lnTo>
                  <a:lnTo>
                    <a:pt x="35472" y="3440"/>
                  </a:lnTo>
                  <a:lnTo>
                    <a:pt x="34843" y="3058"/>
                  </a:lnTo>
                  <a:lnTo>
                    <a:pt x="34213" y="2698"/>
                  </a:lnTo>
                  <a:lnTo>
                    <a:pt x="33607" y="2293"/>
                  </a:lnTo>
                  <a:lnTo>
                    <a:pt x="32820" y="1754"/>
                  </a:lnTo>
                  <a:lnTo>
                    <a:pt x="32056" y="1192"/>
                  </a:lnTo>
                  <a:lnTo>
                    <a:pt x="31314" y="608"/>
                  </a:lnTo>
                  <a:lnTo>
                    <a:pt x="30594" y="1"/>
                  </a:lnTo>
                  <a:close/>
                </a:path>
              </a:pathLst>
            </a:custGeom>
            <a:solidFill>
              <a:srgbClr val="7CB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669975" y="2854675"/>
              <a:ext cx="4427275" cy="1909075"/>
            </a:xfrm>
            <a:custGeom>
              <a:avLst/>
              <a:gdLst/>
              <a:ahLst/>
              <a:cxnLst/>
              <a:rect l="l" t="t" r="r" b="b"/>
              <a:pathLst>
                <a:path w="177091" h="76363" extrusionOk="0">
                  <a:moveTo>
                    <a:pt x="0" y="1"/>
                  </a:moveTo>
                  <a:lnTo>
                    <a:pt x="203" y="1304"/>
                  </a:lnTo>
                  <a:lnTo>
                    <a:pt x="428" y="2608"/>
                  </a:lnTo>
                  <a:lnTo>
                    <a:pt x="675" y="3912"/>
                  </a:lnTo>
                  <a:lnTo>
                    <a:pt x="945" y="5193"/>
                  </a:lnTo>
                  <a:lnTo>
                    <a:pt x="1214" y="6475"/>
                  </a:lnTo>
                  <a:lnTo>
                    <a:pt x="1507" y="7756"/>
                  </a:lnTo>
                  <a:lnTo>
                    <a:pt x="1844" y="9037"/>
                  </a:lnTo>
                  <a:lnTo>
                    <a:pt x="2158" y="10319"/>
                  </a:lnTo>
                  <a:lnTo>
                    <a:pt x="2518" y="11577"/>
                  </a:lnTo>
                  <a:lnTo>
                    <a:pt x="2900" y="12836"/>
                  </a:lnTo>
                  <a:lnTo>
                    <a:pt x="3282" y="14095"/>
                  </a:lnTo>
                  <a:lnTo>
                    <a:pt x="3709" y="15331"/>
                  </a:lnTo>
                  <a:lnTo>
                    <a:pt x="4137" y="16568"/>
                  </a:lnTo>
                  <a:lnTo>
                    <a:pt x="4564" y="17804"/>
                  </a:lnTo>
                  <a:lnTo>
                    <a:pt x="5036" y="19018"/>
                  </a:lnTo>
                  <a:lnTo>
                    <a:pt x="5508" y="20232"/>
                  </a:lnTo>
                  <a:lnTo>
                    <a:pt x="6002" y="21446"/>
                  </a:lnTo>
                  <a:lnTo>
                    <a:pt x="6519" y="22660"/>
                  </a:lnTo>
                  <a:lnTo>
                    <a:pt x="7059" y="23851"/>
                  </a:lnTo>
                  <a:lnTo>
                    <a:pt x="7621" y="25042"/>
                  </a:lnTo>
                  <a:lnTo>
                    <a:pt x="8183" y="26211"/>
                  </a:lnTo>
                  <a:lnTo>
                    <a:pt x="8767" y="27380"/>
                  </a:lnTo>
                  <a:lnTo>
                    <a:pt x="9352" y="28527"/>
                  </a:lnTo>
                  <a:lnTo>
                    <a:pt x="9981" y="29695"/>
                  </a:lnTo>
                  <a:lnTo>
                    <a:pt x="10611" y="30819"/>
                  </a:lnTo>
                  <a:lnTo>
                    <a:pt x="11262" y="31966"/>
                  </a:lnTo>
                  <a:lnTo>
                    <a:pt x="11937" y="33090"/>
                  </a:lnTo>
                  <a:lnTo>
                    <a:pt x="12611" y="34191"/>
                  </a:lnTo>
                  <a:lnTo>
                    <a:pt x="13308" y="35293"/>
                  </a:lnTo>
                  <a:lnTo>
                    <a:pt x="14027" y="36394"/>
                  </a:lnTo>
                  <a:lnTo>
                    <a:pt x="14747" y="37473"/>
                  </a:lnTo>
                  <a:lnTo>
                    <a:pt x="15511" y="38552"/>
                  </a:lnTo>
                  <a:lnTo>
                    <a:pt x="16410" y="39834"/>
                  </a:lnTo>
                  <a:lnTo>
                    <a:pt x="17354" y="41092"/>
                  </a:lnTo>
                  <a:lnTo>
                    <a:pt x="18321" y="42329"/>
                  </a:lnTo>
                  <a:lnTo>
                    <a:pt x="19310" y="43565"/>
                  </a:lnTo>
                  <a:lnTo>
                    <a:pt x="20209" y="44622"/>
                  </a:lnTo>
                  <a:lnTo>
                    <a:pt x="21513" y="46150"/>
                  </a:lnTo>
                  <a:lnTo>
                    <a:pt x="22862" y="47634"/>
                  </a:lnTo>
                  <a:lnTo>
                    <a:pt x="23918" y="48758"/>
                  </a:lnTo>
                  <a:lnTo>
                    <a:pt x="24975" y="49837"/>
                  </a:lnTo>
                  <a:lnTo>
                    <a:pt x="26054" y="50938"/>
                  </a:lnTo>
                  <a:lnTo>
                    <a:pt x="27178" y="51995"/>
                  </a:lnTo>
                  <a:lnTo>
                    <a:pt x="28302" y="53029"/>
                  </a:lnTo>
                  <a:lnTo>
                    <a:pt x="29448" y="54063"/>
                  </a:lnTo>
                  <a:lnTo>
                    <a:pt x="30594" y="55074"/>
                  </a:lnTo>
                  <a:lnTo>
                    <a:pt x="31786" y="56063"/>
                  </a:lnTo>
                  <a:lnTo>
                    <a:pt x="32977" y="57030"/>
                  </a:lnTo>
                  <a:lnTo>
                    <a:pt x="34213" y="57974"/>
                  </a:lnTo>
                  <a:lnTo>
                    <a:pt x="35450" y="58896"/>
                  </a:lnTo>
                  <a:lnTo>
                    <a:pt x="36686" y="59817"/>
                  </a:lnTo>
                  <a:lnTo>
                    <a:pt x="37967" y="60694"/>
                  </a:lnTo>
                  <a:lnTo>
                    <a:pt x="39249" y="61571"/>
                  </a:lnTo>
                  <a:lnTo>
                    <a:pt x="40575" y="62403"/>
                  </a:lnTo>
                  <a:lnTo>
                    <a:pt x="41901" y="63234"/>
                  </a:lnTo>
                  <a:lnTo>
                    <a:pt x="43228" y="64044"/>
                  </a:lnTo>
                  <a:lnTo>
                    <a:pt x="44599" y="64830"/>
                  </a:lnTo>
                  <a:lnTo>
                    <a:pt x="45970" y="65572"/>
                  </a:lnTo>
                  <a:lnTo>
                    <a:pt x="47364" y="66314"/>
                  </a:lnTo>
                  <a:lnTo>
                    <a:pt x="48780" y="67033"/>
                  </a:lnTo>
                  <a:lnTo>
                    <a:pt x="50196" y="67708"/>
                  </a:lnTo>
                  <a:lnTo>
                    <a:pt x="51635" y="68382"/>
                  </a:lnTo>
                  <a:lnTo>
                    <a:pt x="53096" y="69034"/>
                  </a:lnTo>
                  <a:lnTo>
                    <a:pt x="54557" y="69641"/>
                  </a:lnTo>
                  <a:lnTo>
                    <a:pt x="56063" y="70225"/>
                  </a:lnTo>
                  <a:lnTo>
                    <a:pt x="57547" y="70810"/>
                  </a:lnTo>
                  <a:lnTo>
                    <a:pt x="59075" y="71349"/>
                  </a:lnTo>
                  <a:lnTo>
                    <a:pt x="60604" y="71866"/>
                  </a:lnTo>
                  <a:lnTo>
                    <a:pt x="62155" y="72361"/>
                  </a:lnTo>
                  <a:lnTo>
                    <a:pt x="63728" y="72833"/>
                  </a:lnTo>
                  <a:lnTo>
                    <a:pt x="65302" y="73260"/>
                  </a:lnTo>
                  <a:lnTo>
                    <a:pt x="66920" y="73687"/>
                  </a:lnTo>
                  <a:lnTo>
                    <a:pt x="68561" y="74069"/>
                  </a:lnTo>
                  <a:lnTo>
                    <a:pt x="70180" y="74429"/>
                  </a:lnTo>
                  <a:lnTo>
                    <a:pt x="71821" y="74766"/>
                  </a:lnTo>
                  <a:lnTo>
                    <a:pt x="73439" y="75058"/>
                  </a:lnTo>
                  <a:lnTo>
                    <a:pt x="75080" y="75328"/>
                  </a:lnTo>
                  <a:lnTo>
                    <a:pt x="76699" y="75553"/>
                  </a:lnTo>
                  <a:lnTo>
                    <a:pt x="78340" y="75755"/>
                  </a:lnTo>
                  <a:lnTo>
                    <a:pt x="79958" y="75935"/>
                  </a:lnTo>
                  <a:lnTo>
                    <a:pt x="81577" y="76092"/>
                  </a:lnTo>
                  <a:lnTo>
                    <a:pt x="83195" y="76205"/>
                  </a:lnTo>
                  <a:lnTo>
                    <a:pt x="84814" y="76272"/>
                  </a:lnTo>
                  <a:lnTo>
                    <a:pt x="86432" y="76340"/>
                  </a:lnTo>
                  <a:lnTo>
                    <a:pt x="88051" y="76362"/>
                  </a:lnTo>
                  <a:lnTo>
                    <a:pt x="89669" y="76362"/>
                  </a:lnTo>
                  <a:lnTo>
                    <a:pt x="91265" y="76317"/>
                  </a:lnTo>
                  <a:lnTo>
                    <a:pt x="92861" y="76250"/>
                  </a:lnTo>
                  <a:lnTo>
                    <a:pt x="94457" y="76160"/>
                  </a:lnTo>
                  <a:lnTo>
                    <a:pt x="96053" y="76047"/>
                  </a:lnTo>
                  <a:lnTo>
                    <a:pt x="97649" y="75890"/>
                  </a:lnTo>
                  <a:lnTo>
                    <a:pt x="99223" y="75710"/>
                  </a:lnTo>
                  <a:lnTo>
                    <a:pt x="100796" y="75508"/>
                  </a:lnTo>
                  <a:lnTo>
                    <a:pt x="102370" y="75283"/>
                  </a:lnTo>
                  <a:lnTo>
                    <a:pt x="103921" y="75036"/>
                  </a:lnTo>
                  <a:lnTo>
                    <a:pt x="105472" y="74744"/>
                  </a:lnTo>
                  <a:lnTo>
                    <a:pt x="107023" y="74429"/>
                  </a:lnTo>
                  <a:lnTo>
                    <a:pt x="108574" y="74092"/>
                  </a:lnTo>
                  <a:lnTo>
                    <a:pt x="110103" y="73710"/>
                  </a:lnTo>
                  <a:lnTo>
                    <a:pt x="111631" y="73327"/>
                  </a:lnTo>
                  <a:lnTo>
                    <a:pt x="113137" y="72900"/>
                  </a:lnTo>
                  <a:lnTo>
                    <a:pt x="114643" y="72451"/>
                  </a:lnTo>
                  <a:lnTo>
                    <a:pt x="116149" y="71979"/>
                  </a:lnTo>
                  <a:lnTo>
                    <a:pt x="117633" y="71484"/>
                  </a:lnTo>
                  <a:lnTo>
                    <a:pt x="119094" y="70967"/>
                  </a:lnTo>
                  <a:lnTo>
                    <a:pt x="120578" y="70405"/>
                  </a:lnTo>
                  <a:lnTo>
                    <a:pt x="122039" y="69843"/>
                  </a:lnTo>
                  <a:lnTo>
                    <a:pt x="123478" y="69236"/>
                  </a:lnTo>
                  <a:lnTo>
                    <a:pt x="124916" y="68607"/>
                  </a:lnTo>
                  <a:lnTo>
                    <a:pt x="126332" y="67955"/>
                  </a:lnTo>
                  <a:lnTo>
                    <a:pt x="127749" y="67281"/>
                  </a:lnTo>
                  <a:lnTo>
                    <a:pt x="129142" y="66584"/>
                  </a:lnTo>
                  <a:lnTo>
                    <a:pt x="130536" y="65864"/>
                  </a:lnTo>
                  <a:lnTo>
                    <a:pt x="131907" y="65123"/>
                  </a:lnTo>
                  <a:lnTo>
                    <a:pt x="133256" y="64358"/>
                  </a:lnTo>
                  <a:lnTo>
                    <a:pt x="134605" y="63571"/>
                  </a:lnTo>
                  <a:lnTo>
                    <a:pt x="135931" y="62740"/>
                  </a:lnTo>
                  <a:lnTo>
                    <a:pt x="137257" y="61908"/>
                  </a:lnTo>
                  <a:lnTo>
                    <a:pt x="138561" y="61054"/>
                  </a:lnTo>
                  <a:lnTo>
                    <a:pt x="139842" y="60155"/>
                  </a:lnTo>
                  <a:lnTo>
                    <a:pt x="141124" y="59255"/>
                  </a:lnTo>
                  <a:lnTo>
                    <a:pt x="142382" y="58311"/>
                  </a:lnTo>
                  <a:lnTo>
                    <a:pt x="143619" y="57367"/>
                  </a:lnTo>
                  <a:lnTo>
                    <a:pt x="144855" y="56401"/>
                  </a:lnTo>
                  <a:lnTo>
                    <a:pt x="146069" y="55389"/>
                  </a:lnTo>
                  <a:lnTo>
                    <a:pt x="147260" y="54378"/>
                  </a:lnTo>
                  <a:lnTo>
                    <a:pt x="148429" y="53343"/>
                  </a:lnTo>
                  <a:lnTo>
                    <a:pt x="149598" y="52287"/>
                  </a:lnTo>
                  <a:lnTo>
                    <a:pt x="150722" y="51208"/>
                  </a:lnTo>
                  <a:lnTo>
                    <a:pt x="151846" y="50106"/>
                  </a:lnTo>
                  <a:lnTo>
                    <a:pt x="152948" y="48983"/>
                  </a:lnTo>
                  <a:lnTo>
                    <a:pt x="154049" y="47836"/>
                  </a:lnTo>
                  <a:lnTo>
                    <a:pt x="155106" y="46667"/>
                  </a:lnTo>
                  <a:lnTo>
                    <a:pt x="156140" y="45498"/>
                  </a:lnTo>
                  <a:lnTo>
                    <a:pt x="157174" y="44284"/>
                  </a:lnTo>
                  <a:lnTo>
                    <a:pt x="157938" y="43385"/>
                  </a:lnTo>
                  <a:lnTo>
                    <a:pt x="158680" y="42464"/>
                  </a:lnTo>
                  <a:lnTo>
                    <a:pt x="159422" y="41519"/>
                  </a:lnTo>
                  <a:lnTo>
                    <a:pt x="160141" y="40575"/>
                  </a:lnTo>
                  <a:lnTo>
                    <a:pt x="160838" y="39631"/>
                  </a:lnTo>
                  <a:lnTo>
                    <a:pt x="161894" y="38170"/>
                  </a:lnTo>
                  <a:lnTo>
                    <a:pt x="162906" y="36686"/>
                  </a:lnTo>
                  <a:lnTo>
                    <a:pt x="163535" y="35742"/>
                  </a:lnTo>
                  <a:lnTo>
                    <a:pt x="164142" y="34776"/>
                  </a:lnTo>
                  <a:lnTo>
                    <a:pt x="164210" y="34663"/>
                  </a:lnTo>
                  <a:lnTo>
                    <a:pt x="164794" y="33719"/>
                  </a:lnTo>
                  <a:lnTo>
                    <a:pt x="165468" y="32640"/>
                  </a:lnTo>
                  <a:lnTo>
                    <a:pt x="165873" y="31921"/>
                  </a:lnTo>
                  <a:lnTo>
                    <a:pt x="166278" y="31224"/>
                  </a:lnTo>
                  <a:lnTo>
                    <a:pt x="166885" y="30168"/>
                  </a:lnTo>
                  <a:lnTo>
                    <a:pt x="167447" y="29111"/>
                  </a:lnTo>
                  <a:lnTo>
                    <a:pt x="167806" y="28437"/>
                  </a:lnTo>
                  <a:lnTo>
                    <a:pt x="168166" y="27762"/>
                  </a:lnTo>
                  <a:lnTo>
                    <a:pt x="168526" y="27020"/>
                  </a:lnTo>
                  <a:lnTo>
                    <a:pt x="168908" y="26279"/>
                  </a:lnTo>
                  <a:lnTo>
                    <a:pt x="169447" y="25132"/>
                  </a:lnTo>
                  <a:lnTo>
                    <a:pt x="169987" y="23963"/>
                  </a:lnTo>
                  <a:lnTo>
                    <a:pt x="170526" y="22794"/>
                  </a:lnTo>
                  <a:lnTo>
                    <a:pt x="171021" y="21603"/>
                  </a:lnTo>
                  <a:lnTo>
                    <a:pt x="171403" y="20704"/>
                  </a:lnTo>
                  <a:lnTo>
                    <a:pt x="171875" y="19535"/>
                  </a:lnTo>
                  <a:lnTo>
                    <a:pt x="172190" y="18681"/>
                  </a:lnTo>
                  <a:lnTo>
                    <a:pt x="172684" y="17377"/>
                  </a:lnTo>
                  <a:lnTo>
                    <a:pt x="173134" y="16073"/>
                  </a:lnTo>
                  <a:lnTo>
                    <a:pt x="173538" y="14904"/>
                  </a:lnTo>
                  <a:lnTo>
                    <a:pt x="173921" y="13713"/>
                  </a:lnTo>
                  <a:lnTo>
                    <a:pt x="174280" y="12499"/>
                  </a:lnTo>
                  <a:lnTo>
                    <a:pt x="174640" y="11308"/>
                  </a:lnTo>
                  <a:lnTo>
                    <a:pt x="174977" y="10094"/>
                  </a:lnTo>
                  <a:lnTo>
                    <a:pt x="175292" y="8835"/>
                  </a:lnTo>
                  <a:lnTo>
                    <a:pt x="175606" y="7576"/>
                  </a:lnTo>
                  <a:lnTo>
                    <a:pt x="175899" y="6295"/>
                  </a:lnTo>
                  <a:lnTo>
                    <a:pt x="176168" y="5036"/>
                  </a:lnTo>
                  <a:lnTo>
                    <a:pt x="176438" y="3777"/>
                  </a:lnTo>
                  <a:lnTo>
                    <a:pt x="176663" y="2518"/>
                  </a:lnTo>
                  <a:lnTo>
                    <a:pt x="176888" y="1259"/>
                  </a:lnTo>
                  <a:lnTo>
                    <a:pt x="177090" y="1"/>
                  </a:lnTo>
                  <a:lnTo>
                    <a:pt x="166188" y="1"/>
                  </a:lnTo>
                  <a:lnTo>
                    <a:pt x="166435" y="1192"/>
                  </a:lnTo>
                  <a:lnTo>
                    <a:pt x="166682" y="2406"/>
                  </a:lnTo>
                  <a:lnTo>
                    <a:pt x="166975" y="3597"/>
                  </a:lnTo>
                  <a:lnTo>
                    <a:pt x="167289" y="4766"/>
                  </a:lnTo>
                  <a:lnTo>
                    <a:pt x="167964" y="7216"/>
                  </a:lnTo>
                  <a:lnTo>
                    <a:pt x="168278" y="8475"/>
                  </a:lnTo>
                  <a:lnTo>
                    <a:pt x="168571" y="9734"/>
                  </a:lnTo>
                  <a:lnTo>
                    <a:pt x="168863" y="10993"/>
                  </a:lnTo>
                  <a:lnTo>
                    <a:pt x="169088" y="12274"/>
                  </a:lnTo>
                  <a:lnTo>
                    <a:pt x="169177" y="12904"/>
                  </a:lnTo>
                  <a:lnTo>
                    <a:pt x="169267" y="13533"/>
                  </a:lnTo>
                  <a:lnTo>
                    <a:pt x="169335" y="14162"/>
                  </a:lnTo>
                  <a:lnTo>
                    <a:pt x="169380" y="14792"/>
                  </a:lnTo>
                  <a:lnTo>
                    <a:pt x="169425" y="15399"/>
                  </a:lnTo>
                  <a:lnTo>
                    <a:pt x="169447" y="16028"/>
                  </a:lnTo>
                  <a:lnTo>
                    <a:pt x="169425" y="16635"/>
                  </a:lnTo>
                  <a:lnTo>
                    <a:pt x="169402" y="17242"/>
                  </a:lnTo>
                  <a:lnTo>
                    <a:pt x="169357" y="17849"/>
                  </a:lnTo>
                  <a:lnTo>
                    <a:pt x="169267" y="18433"/>
                  </a:lnTo>
                  <a:lnTo>
                    <a:pt x="169155" y="19018"/>
                  </a:lnTo>
                  <a:lnTo>
                    <a:pt x="169043" y="19602"/>
                  </a:lnTo>
                  <a:lnTo>
                    <a:pt x="168863" y="20187"/>
                  </a:lnTo>
                  <a:lnTo>
                    <a:pt x="168683" y="20749"/>
                  </a:lnTo>
                  <a:lnTo>
                    <a:pt x="168458" y="21288"/>
                  </a:lnTo>
                  <a:lnTo>
                    <a:pt x="168211" y="21828"/>
                  </a:lnTo>
                  <a:lnTo>
                    <a:pt x="167919" y="22367"/>
                  </a:lnTo>
                  <a:lnTo>
                    <a:pt x="167604" y="22884"/>
                  </a:lnTo>
                  <a:lnTo>
                    <a:pt x="167222" y="23401"/>
                  </a:lnTo>
                  <a:lnTo>
                    <a:pt x="166840" y="23896"/>
                  </a:lnTo>
                  <a:lnTo>
                    <a:pt x="166390" y="24368"/>
                  </a:lnTo>
                  <a:lnTo>
                    <a:pt x="165940" y="24818"/>
                  </a:lnTo>
                  <a:lnTo>
                    <a:pt x="165468" y="25222"/>
                  </a:lnTo>
                  <a:lnTo>
                    <a:pt x="164974" y="25627"/>
                  </a:lnTo>
                  <a:lnTo>
                    <a:pt x="164457" y="25986"/>
                  </a:lnTo>
                  <a:lnTo>
                    <a:pt x="163917" y="26301"/>
                  </a:lnTo>
                  <a:lnTo>
                    <a:pt x="163378" y="26616"/>
                  </a:lnTo>
                  <a:lnTo>
                    <a:pt x="162816" y="26908"/>
                  </a:lnTo>
                  <a:lnTo>
                    <a:pt x="162231" y="27155"/>
                  </a:lnTo>
                  <a:lnTo>
                    <a:pt x="161625" y="27403"/>
                  </a:lnTo>
                  <a:lnTo>
                    <a:pt x="161018" y="27627"/>
                  </a:lnTo>
                  <a:lnTo>
                    <a:pt x="160388" y="27830"/>
                  </a:lnTo>
                  <a:lnTo>
                    <a:pt x="159759" y="28032"/>
                  </a:lnTo>
                  <a:lnTo>
                    <a:pt x="159107" y="28189"/>
                  </a:lnTo>
                  <a:lnTo>
                    <a:pt x="158455" y="28347"/>
                  </a:lnTo>
                  <a:lnTo>
                    <a:pt x="157803" y="28504"/>
                  </a:lnTo>
                  <a:lnTo>
                    <a:pt x="156454" y="28774"/>
                  </a:lnTo>
                  <a:lnTo>
                    <a:pt x="155061" y="28999"/>
                  </a:lnTo>
                  <a:lnTo>
                    <a:pt x="153667" y="29201"/>
                  </a:lnTo>
                  <a:lnTo>
                    <a:pt x="152273" y="29426"/>
                  </a:lnTo>
                  <a:lnTo>
                    <a:pt x="150857" y="29628"/>
                  </a:lnTo>
                  <a:lnTo>
                    <a:pt x="149441" y="29830"/>
                  </a:lnTo>
                  <a:lnTo>
                    <a:pt x="148047" y="30078"/>
                  </a:lnTo>
                  <a:lnTo>
                    <a:pt x="146653" y="30347"/>
                  </a:lnTo>
                  <a:lnTo>
                    <a:pt x="145664" y="30595"/>
                  </a:lnTo>
                  <a:lnTo>
                    <a:pt x="144675" y="30864"/>
                  </a:lnTo>
                  <a:lnTo>
                    <a:pt x="143709" y="31157"/>
                  </a:lnTo>
                  <a:lnTo>
                    <a:pt x="142765" y="31494"/>
                  </a:lnTo>
                  <a:lnTo>
                    <a:pt x="142090" y="31764"/>
                  </a:lnTo>
                  <a:lnTo>
                    <a:pt x="141416" y="32056"/>
                  </a:lnTo>
                  <a:lnTo>
                    <a:pt x="140786" y="32393"/>
                  </a:lnTo>
                  <a:lnTo>
                    <a:pt x="140135" y="32730"/>
                  </a:lnTo>
                  <a:lnTo>
                    <a:pt x="139528" y="33067"/>
                  </a:lnTo>
                  <a:lnTo>
                    <a:pt x="138943" y="33449"/>
                  </a:lnTo>
                  <a:lnTo>
                    <a:pt x="138359" y="33832"/>
                  </a:lnTo>
                  <a:lnTo>
                    <a:pt x="137797" y="34236"/>
                  </a:lnTo>
                  <a:lnTo>
                    <a:pt x="137235" y="34663"/>
                  </a:lnTo>
                  <a:lnTo>
                    <a:pt x="136695" y="35113"/>
                  </a:lnTo>
                  <a:lnTo>
                    <a:pt x="136178" y="35563"/>
                  </a:lnTo>
                  <a:lnTo>
                    <a:pt x="135661" y="36035"/>
                  </a:lnTo>
                  <a:lnTo>
                    <a:pt x="135167" y="36507"/>
                  </a:lnTo>
                  <a:lnTo>
                    <a:pt x="134672" y="37001"/>
                  </a:lnTo>
                  <a:lnTo>
                    <a:pt x="134200" y="37518"/>
                  </a:lnTo>
                  <a:lnTo>
                    <a:pt x="133728" y="38035"/>
                  </a:lnTo>
                  <a:lnTo>
                    <a:pt x="133278" y="38575"/>
                  </a:lnTo>
                  <a:lnTo>
                    <a:pt x="132829" y="39114"/>
                  </a:lnTo>
                  <a:lnTo>
                    <a:pt x="131975" y="40216"/>
                  </a:lnTo>
                  <a:lnTo>
                    <a:pt x="131143" y="41362"/>
                  </a:lnTo>
                  <a:lnTo>
                    <a:pt x="130311" y="42554"/>
                  </a:lnTo>
                  <a:lnTo>
                    <a:pt x="129524" y="43745"/>
                  </a:lnTo>
                  <a:lnTo>
                    <a:pt x="128760" y="44959"/>
                  </a:lnTo>
                  <a:lnTo>
                    <a:pt x="127996" y="46195"/>
                  </a:lnTo>
                  <a:lnTo>
                    <a:pt x="127254" y="47454"/>
                  </a:lnTo>
                  <a:lnTo>
                    <a:pt x="125748" y="49949"/>
                  </a:lnTo>
                  <a:lnTo>
                    <a:pt x="124984" y="51208"/>
                  </a:lnTo>
                  <a:lnTo>
                    <a:pt x="124219" y="52444"/>
                  </a:lnTo>
                  <a:lnTo>
                    <a:pt x="123433" y="53658"/>
                  </a:lnTo>
                  <a:lnTo>
                    <a:pt x="122646" y="54872"/>
                  </a:lnTo>
                  <a:lnTo>
                    <a:pt x="121814" y="56041"/>
                  </a:lnTo>
                  <a:lnTo>
                    <a:pt x="120938" y="57187"/>
                  </a:lnTo>
                  <a:lnTo>
                    <a:pt x="120061" y="58311"/>
                  </a:lnTo>
                  <a:lnTo>
                    <a:pt x="119589" y="58851"/>
                  </a:lnTo>
                  <a:lnTo>
                    <a:pt x="119117" y="59390"/>
                  </a:lnTo>
                  <a:lnTo>
                    <a:pt x="118645" y="59907"/>
                  </a:lnTo>
                  <a:lnTo>
                    <a:pt x="118150" y="60402"/>
                  </a:lnTo>
                  <a:lnTo>
                    <a:pt x="117633" y="60896"/>
                  </a:lnTo>
                  <a:lnTo>
                    <a:pt x="117116" y="61391"/>
                  </a:lnTo>
                  <a:lnTo>
                    <a:pt x="116599" y="61863"/>
                  </a:lnTo>
                  <a:lnTo>
                    <a:pt x="116037" y="62313"/>
                  </a:lnTo>
                  <a:lnTo>
                    <a:pt x="115475" y="62762"/>
                  </a:lnTo>
                  <a:lnTo>
                    <a:pt x="114913" y="63189"/>
                  </a:lnTo>
                  <a:lnTo>
                    <a:pt x="114329" y="63594"/>
                  </a:lnTo>
                  <a:lnTo>
                    <a:pt x="113722" y="63999"/>
                  </a:lnTo>
                  <a:lnTo>
                    <a:pt x="113092" y="64358"/>
                  </a:lnTo>
                  <a:lnTo>
                    <a:pt x="112440" y="64718"/>
                  </a:lnTo>
                  <a:lnTo>
                    <a:pt x="111878" y="65010"/>
                  </a:lnTo>
                  <a:lnTo>
                    <a:pt x="111294" y="65302"/>
                  </a:lnTo>
                  <a:lnTo>
                    <a:pt x="110687" y="65572"/>
                  </a:lnTo>
                  <a:lnTo>
                    <a:pt x="110103" y="65819"/>
                  </a:lnTo>
                  <a:lnTo>
                    <a:pt x="109496" y="66044"/>
                  </a:lnTo>
                  <a:lnTo>
                    <a:pt x="108866" y="66269"/>
                  </a:lnTo>
                  <a:lnTo>
                    <a:pt x="108259" y="66449"/>
                  </a:lnTo>
                  <a:lnTo>
                    <a:pt x="107630" y="66651"/>
                  </a:lnTo>
                  <a:lnTo>
                    <a:pt x="107001" y="66808"/>
                  </a:lnTo>
                  <a:lnTo>
                    <a:pt x="106349" y="66966"/>
                  </a:lnTo>
                  <a:lnTo>
                    <a:pt x="105719" y="67101"/>
                  </a:lnTo>
                  <a:lnTo>
                    <a:pt x="105067" y="67236"/>
                  </a:lnTo>
                  <a:lnTo>
                    <a:pt x="104415" y="67348"/>
                  </a:lnTo>
                  <a:lnTo>
                    <a:pt x="103764" y="67438"/>
                  </a:lnTo>
                  <a:lnTo>
                    <a:pt x="102460" y="67618"/>
                  </a:lnTo>
                  <a:lnTo>
                    <a:pt x="101134" y="67730"/>
                  </a:lnTo>
                  <a:lnTo>
                    <a:pt x="99785" y="67798"/>
                  </a:lnTo>
                  <a:lnTo>
                    <a:pt x="98459" y="67842"/>
                  </a:lnTo>
                  <a:lnTo>
                    <a:pt x="97110" y="67820"/>
                  </a:lnTo>
                  <a:lnTo>
                    <a:pt x="95761" y="67798"/>
                  </a:lnTo>
                  <a:lnTo>
                    <a:pt x="94412" y="67730"/>
                  </a:lnTo>
                  <a:lnTo>
                    <a:pt x="93086" y="67618"/>
                  </a:lnTo>
                  <a:lnTo>
                    <a:pt x="91760" y="67505"/>
                  </a:lnTo>
                  <a:lnTo>
                    <a:pt x="90703" y="67393"/>
                  </a:lnTo>
                  <a:lnTo>
                    <a:pt x="89647" y="67258"/>
                  </a:lnTo>
                  <a:lnTo>
                    <a:pt x="88590" y="67101"/>
                  </a:lnTo>
                  <a:lnTo>
                    <a:pt x="87511" y="66921"/>
                  </a:lnTo>
                  <a:lnTo>
                    <a:pt x="86455" y="66719"/>
                  </a:lnTo>
                  <a:lnTo>
                    <a:pt x="85398" y="66494"/>
                  </a:lnTo>
                  <a:lnTo>
                    <a:pt x="84342" y="66269"/>
                  </a:lnTo>
                  <a:lnTo>
                    <a:pt x="83285" y="65999"/>
                  </a:lnTo>
                  <a:lnTo>
                    <a:pt x="82251" y="65729"/>
                  </a:lnTo>
                  <a:lnTo>
                    <a:pt x="81217" y="65415"/>
                  </a:lnTo>
                  <a:lnTo>
                    <a:pt x="80206" y="65078"/>
                  </a:lnTo>
                  <a:lnTo>
                    <a:pt x="79194" y="64740"/>
                  </a:lnTo>
                  <a:lnTo>
                    <a:pt x="78205" y="64358"/>
                  </a:lnTo>
                  <a:lnTo>
                    <a:pt x="77216" y="63954"/>
                  </a:lnTo>
                  <a:lnTo>
                    <a:pt x="76249" y="63526"/>
                  </a:lnTo>
                  <a:lnTo>
                    <a:pt x="75328" y="63077"/>
                  </a:lnTo>
                  <a:lnTo>
                    <a:pt x="74406" y="62605"/>
                  </a:lnTo>
                  <a:lnTo>
                    <a:pt x="73507" y="62110"/>
                  </a:lnTo>
                  <a:lnTo>
                    <a:pt x="72653" y="61571"/>
                  </a:lnTo>
                  <a:lnTo>
                    <a:pt x="71798" y="61031"/>
                  </a:lnTo>
                  <a:lnTo>
                    <a:pt x="70989" y="60447"/>
                  </a:lnTo>
                  <a:lnTo>
                    <a:pt x="70225" y="59840"/>
                  </a:lnTo>
                  <a:lnTo>
                    <a:pt x="69461" y="59211"/>
                  </a:lnTo>
                  <a:lnTo>
                    <a:pt x="68764" y="58536"/>
                  </a:lnTo>
                  <a:lnTo>
                    <a:pt x="68089" y="57839"/>
                  </a:lnTo>
                  <a:lnTo>
                    <a:pt x="67460" y="57120"/>
                  </a:lnTo>
                  <a:lnTo>
                    <a:pt x="66853" y="56378"/>
                  </a:lnTo>
                  <a:lnTo>
                    <a:pt x="66291" y="55614"/>
                  </a:lnTo>
                  <a:lnTo>
                    <a:pt x="66044" y="55209"/>
                  </a:lnTo>
                  <a:lnTo>
                    <a:pt x="65797" y="54805"/>
                  </a:lnTo>
                  <a:lnTo>
                    <a:pt x="65549" y="54378"/>
                  </a:lnTo>
                  <a:lnTo>
                    <a:pt x="65324" y="53973"/>
                  </a:lnTo>
                  <a:lnTo>
                    <a:pt x="65122" y="53546"/>
                  </a:lnTo>
                  <a:lnTo>
                    <a:pt x="64920" y="53096"/>
                  </a:lnTo>
                  <a:lnTo>
                    <a:pt x="64718" y="52647"/>
                  </a:lnTo>
                  <a:lnTo>
                    <a:pt x="64538" y="52197"/>
                  </a:lnTo>
                  <a:lnTo>
                    <a:pt x="64290" y="51478"/>
                  </a:lnTo>
                  <a:lnTo>
                    <a:pt x="64088" y="50758"/>
                  </a:lnTo>
                  <a:lnTo>
                    <a:pt x="63908" y="50039"/>
                  </a:lnTo>
                  <a:lnTo>
                    <a:pt x="63751" y="49320"/>
                  </a:lnTo>
                  <a:lnTo>
                    <a:pt x="63639" y="48578"/>
                  </a:lnTo>
                  <a:lnTo>
                    <a:pt x="63526" y="47859"/>
                  </a:lnTo>
                  <a:lnTo>
                    <a:pt x="63459" y="47117"/>
                  </a:lnTo>
                  <a:lnTo>
                    <a:pt x="63414" y="46375"/>
                  </a:lnTo>
                  <a:lnTo>
                    <a:pt x="63391" y="45633"/>
                  </a:lnTo>
                  <a:lnTo>
                    <a:pt x="63391" y="44891"/>
                  </a:lnTo>
                  <a:lnTo>
                    <a:pt x="63391" y="44127"/>
                  </a:lnTo>
                  <a:lnTo>
                    <a:pt x="63414" y="43385"/>
                  </a:lnTo>
                  <a:lnTo>
                    <a:pt x="63504" y="41879"/>
                  </a:lnTo>
                  <a:lnTo>
                    <a:pt x="63639" y="40351"/>
                  </a:lnTo>
                  <a:lnTo>
                    <a:pt x="63931" y="37316"/>
                  </a:lnTo>
                  <a:lnTo>
                    <a:pt x="64088" y="35787"/>
                  </a:lnTo>
                  <a:lnTo>
                    <a:pt x="64200" y="34281"/>
                  </a:lnTo>
                  <a:lnTo>
                    <a:pt x="64268" y="32753"/>
                  </a:lnTo>
                  <a:lnTo>
                    <a:pt x="64290" y="31988"/>
                  </a:lnTo>
                  <a:lnTo>
                    <a:pt x="64290" y="31247"/>
                  </a:lnTo>
                  <a:lnTo>
                    <a:pt x="64268" y="30482"/>
                  </a:lnTo>
                  <a:lnTo>
                    <a:pt x="64223" y="29740"/>
                  </a:lnTo>
                  <a:lnTo>
                    <a:pt x="64178" y="28976"/>
                  </a:lnTo>
                  <a:lnTo>
                    <a:pt x="64088" y="28234"/>
                  </a:lnTo>
                  <a:lnTo>
                    <a:pt x="63998" y="27672"/>
                  </a:lnTo>
                  <a:lnTo>
                    <a:pt x="63908" y="27110"/>
                  </a:lnTo>
                  <a:lnTo>
                    <a:pt x="63796" y="26548"/>
                  </a:lnTo>
                  <a:lnTo>
                    <a:pt x="63661" y="25986"/>
                  </a:lnTo>
                  <a:lnTo>
                    <a:pt x="63526" y="25447"/>
                  </a:lnTo>
                  <a:lnTo>
                    <a:pt x="63369" y="24907"/>
                  </a:lnTo>
                  <a:lnTo>
                    <a:pt x="63189" y="24345"/>
                  </a:lnTo>
                  <a:lnTo>
                    <a:pt x="63009" y="23806"/>
                  </a:lnTo>
                  <a:lnTo>
                    <a:pt x="62807" y="23289"/>
                  </a:lnTo>
                  <a:lnTo>
                    <a:pt x="62582" y="22749"/>
                  </a:lnTo>
                  <a:lnTo>
                    <a:pt x="62357" y="22232"/>
                  </a:lnTo>
                  <a:lnTo>
                    <a:pt x="62110" y="21693"/>
                  </a:lnTo>
                  <a:lnTo>
                    <a:pt x="61863" y="21176"/>
                  </a:lnTo>
                  <a:lnTo>
                    <a:pt x="61593" y="20681"/>
                  </a:lnTo>
                  <a:lnTo>
                    <a:pt x="61301" y="20164"/>
                  </a:lnTo>
                  <a:lnTo>
                    <a:pt x="61008" y="19670"/>
                  </a:lnTo>
                  <a:lnTo>
                    <a:pt x="60694" y="19175"/>
                  </a:lnTo>
                  <a:lnTo>
                    <a:pt x="60379" y="18703"/>
                  </a:lnTo>
                  <a:lnTo>
                    <a:pt x="60042" y="18209"/>
                  </a:lnTo>
                  <a:lnTo>
                    <a:pt x="59705" y="17759"/>
                  </a:lnTo>
                  <a:lnTo>
                    <a:pt x="59345" y="17287"/>
                  </a:lnTo>
                  <a:lnTo>
                    <a:pt x="58963" y="16837"/>
                  </a:lnTo>
                  <a:lnTo>
                    <a:pt x="58581" y="16388"/>
                  </a:lnTo>
                  <a:lnTo>
                    <a:pt x="58199" y="15938"/>
                  </a:lnTo>
                  <a:lnTo>
                    <a:pt x="57794" y="15511"/>
                  </a:lnTo>
                  <a:lnTo>
                    <a:pt x="57367" y="15107"/>
                  </a:lnTo>
                  <a:lnTo>
                    <a:pt x="56940" y="14679"/>
                  </a:lnTo>
                  <a:lnTo>
                    <a:pt x="56513" y="14297"/>
                  </a:lnTo>
                  <a:lnTo>
                    <a:pt x="56063" y="13893"/>
                  </a:lnTo>
                  <a:lnTo>
                    <a:pt x="55614" y="13511"/>
                  </a:lnTo>
                  <a:lnTo>
                    <a:pt x="55141" y="13151"/>
                  </a:lnTo>
                  <a:lnTo>
                    <a:pt x="54647" y="12791"/>
                  </a:lnTo>
                  <a:lnTo>
                    <a:pt x="54085" y="12387"/>
                  </a:lnTo>
                  <a:lnTo>
                    <a:pt x="53500" y="12004"/>
                  </a:lnTo>
                  <a:lnTo>
                    <a:pt x="52916" y="11622"/>
                  </a:lnTo>
                  <a:lnTo>
                    <a:pt x="52309" y="11263"/>
                  </a:lnTo>
                  <a:lnTo>
                    <a:pt x="51702" y="10903"/>
                  </a:lnTo>
                  <a:lnTo>
                    <a:pt x="51095" y="10566"/>
                  </a:lnTo>
                  <a:lnTo>
                    <a:pt x="49836" y="9914"/>
                  </a:lnTo>
                  <a:lnTo>
                    <a:pt x="48555" y="9307"/>
                  </a:lnTo>
                  <a:lnTo>
                    <a:pt x="47274" y="8722"/>
                  </a:lnTo>
                  <a:lnTo>
                    <a:pt x="45948" y="8161"/>
                  </a:lnTo>
                  <a:lnTo>
                    <a:pt x="44644" y="7599"/>
                  </a:lnTo>
                  <a:lnTo>
                    <a:pt x="41789" y="6407"/>
                  </a:lnTo>
                  <a:lnTo>
                    <a:pt x="40373" y="5800"/>
                  </a:lnTo>
                  <a:lnTo>
                    <a:pt x="38957" y="5193"/>
                  </a:lnTo>
                  <a:lnTo>
                    <a:pt x="37585" y="4519"/>
                  </a:lnTo>
                  <a:lnTo>
                    <a:pt x="36214" y="3845"/>
                  </a:lnTo>
                  <a:lnTo>
                    <a:pt x="35562" y="3462"/>
                  </a:lnTo>
                  <a:lnTo>
                    <a:pt x="34888" y="3103"/>
                  </a:lnTo>
                  <a:lnTo>
                    <a:pt x="34236" y="2698"/>
                  </a:lnTo>
                  <a:lnTo>
                    <a:pt x="33607" y="2293"/>
                  </a:lnTo>
                  <a:lnTo>
                    <a:pt x="32887" y="1821"/>
                  </a:lnTo>
                  <a:lnTo>
                    <a:pt x="32213" y="1304"/>
                  </a:lnTo>
                  <a:lnTo>
                    <a:pt x="31538" y="787"/>
                  </a:lnTo>
                  <a:lnTo>
                    <a:pt x="30887" y="225"/>
                  </a:lnTo>
                  <a:lnTo>
                    <a:pt x="305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5336300" y="2854675"/>
              <a:ext cx="760950" cy="1107125"/>
            </a:xfrm>
            <a:custGeom>
              <a:avLst/>
              <a:gdLst/>
              <a:ahLst/>
              <a:cxnLst/>
              <a:rect l="l" t="t" r="r" b="b"/>
              <a:pathLst>
                <a:path w="30438" h="44285" extrusionOk="0">
                  <a:moveTo>
                    <a:pt x="19535" y="1"/>
                  </a:moveTo>
                  <a:lnTo>
                    <a:pt x="19782" y="1192"/>
                  </a:lnTo>
                  <a:lnTo>
                    <a:pt x="20029" y="2406"/>
                  </a:lnTo>
                  <a:lnTo>
                    <a:pt x="20322" y="3597"/>
                  </a:lnTo>
                  <a:lnTo>
                    <a:pt x="20636" y="4766"/>
                  </a:lnTo>
                  <a:lnTo>
                    <a:pt x="21311" y="7216"/>
                  </a:lnTo>
                  <a:lnTo>
                    <a:pt x="21625" y="8475"/>
                  </a:lnTo>
                  <a:lnTo>
                    <a:pt x="21918" y="9734"/>
                  </a:lnTo>
                  <a:lnTo>
                    <a:pt x="22210" y="10993"/>
                  </a:lnTo>
                  <a:lnTo>
                    <a:pt x="22435" y="12274"/>
                  </a:lnTo>
                  <a:lnTo>
                    <a:pt x="22524" y="12904"/>
                  </a:lnTo>
                  <a:lnTo>
                    <a:pt x="22614" y="13533"/>
                  </a:lnTo>
                  <a:lnTo>
                    <a:pt x="22682" y="14162"/>
                  </a:lnTo>
                  <a:lnTo>
                    <a:pt x="22727" y="14792"/>
                  </a:lnTo>
                  <a:lnTo>
                    <a:pt x="22772" y="15399"/>
                  </a:lnTo>
                  <a:lnTo>
                    <a:pt x="22794" y="16028"/>
                  </a:lnTo>
                  <a:lnTo>
                    <a:pt x="22772" y="16635"/>
                  </a:lnTo>
                  <a:lnTo>
                    <a:pt x="22749" y="17242"/>
                  </a:lnTo>
                  <a:lnTo>
                    <a:pt x="22704" y="17849"/>
                  </a:lnTo>
                  <a:lnTo>
                    <a:pt x="22614" y="18433"/>
                  </a:lnTo>
                  <a:lnTo>
                    <a:pt x="22502" y="19018"/>
                  </a:lnTo>
                  <a:lnTo>
                    <a:pt x="22390" y="19602"/>
                  </a:lnTo>
                  <a:lnTo>
                    <a:pt x="22210" y="20187"/>
                  </a:lnTo>
                  <a:lnTo>
                    <a:pt x="22030" y="20749"/>
                  </a:lnTo>
                  <a:lnTo>
                    <a:pt x="21805" y="21288"/>
                  </a:lnTo>
                  <a:lnTo>
                    <a:pt x="21558" y="21828"/>
                  </a:lnTo>
                  <a:lnTo>
                    <a:pt x="21266" y="22367"/>
                  </a:lnTo>
                  <a:lnTo>
                    <a:pt x="20951" y="22884"/>
                  </a:lnTo>
                  <a:lnTo>
                    <a:pt x="20569" y="23401"/>
                  </a:lnTo>
                  <a:lnTo>
                    <a:pt x="20187" y="23896"/>
                  </a:lnTo>
                  <a:lnTo>
                    <a:pt x="19737" y="24368"/>
                  </a:lnTo>
                  <a:lnTo>
                    <a:pt x="19287" y="24818"/>
                  </a:lnTo>
                  <a:lnTo>
                    <a:pt x="18815" y="25222"/>
                  </a:lnTo>
                  <a:lnTo>
                    <a:pt x="18321" y="25627"/>
                  </a:lnTo>
                  <a:lnTo>
                    <a:pt x="17804" y="25986"/>
                  </a:lnTo>
                  <a:lnTo>
                    <a:pt x="17264" y="26301"/>
                  </a:lnTo>
                  <a:lnTo>
                    <a:pt x="16725" y="26616"/>
                  </a:lnTo>
                  <a:lnTo>
                    <a:pt x="16163" y="26908"/>
                  </a:lnTo>
                  <a:lnTo>
                    <a:pt x="15578" y="27155"/>
                  </a:lnTo>
                  <a:lnTo>
                    <a:pt x="14972" y="27403"/>
                  </a:lnTo>
                  <a:lnTo>
                    <a:pt x="14365" y="27627"/>
                  </a:lnTo>
                  <a:lnTo>
                    <a:pt x="13735" y="27830"/>
                  </a:lnTo>
                  <a:lnTo>
                    <a:pt x="13106" y="28032"/>
                  </a:lnTo>
                  <a:lnTo>
                    <a:pt x="12454" y="28189"/>
                  </a:lnTo>
                  <a:lnTo>
                    <a:pt x="11802" y="28347"/>
                  </a:lnTo>
                  <a:lnTo>
                    <a:pt x="11150" y="28504"/>
                  </a:lnTo>
                  <a:lnTo>
                    <a:pt x="9801" y="28774"/>
                  </a:lnTo>
                  <a:lnTo>
                    <a:pt x="8408" y="28999"/>
                  </a:lnTo>
                  <a:lnTo>
                    <a:pt x="7014" y="29201"/>
                  </a:lnTo>
                  <a:lnTo>
                    <a:pt x="5620" y="29426"/>
                  </a:lnTo>
                  <a:lnTo>
                    <a:pt x="4204" y="29628"/>
                  </a:lnTo>
                  <a:lnTo>
                    <a:pt x="2788" y="29830"/>
                  </a:lnTo>
                  <a:lnTo>
                    <a:pt x="1394" y="30078"/>
                  </a:lnTo>
                  <a:lnTo>
                    <a:pt x="0" y="30347"/>
                  </a:lnTo>
                  <a:lnTo>
                    <a:pt x="270" y="31044"/>
                  </a:lnTo>
                  <a:lnTo>
                    <a:pt x="562" y="31696"/>
                  </a:lnTo>
                  <a:lnTo>
                    <a:pt x="720" y="32011"/>
                  </a:lnTo>
                  <a:lnTo>
                    <a:pt x="877" y="32326"/>
                  </a:lnTo>
                  <a:lnTo>
                    <a:pt x="1057" y="32618"/>
                  </a:lnTo>
                  <a:lnTo>
                    <a:pt x="1259" y="32888"/>
                  </a:lnTo>
                  <a:lnTo>
                    <a:pt x="1462" y="33157"/>
                  </a:lnTo>
                  <a:lnTo>
                    <a:pt x="1686" y="33427"/>
                  </a:lnTo>
                  <a:lnTo>
                    <a:pt x="1911" y="33652"/>
                  </a:lnTo>
                  <a:lnTo>
                    <a:pt x="2158" y="33877"/>
                  </a:lnTo>
                  <a:lnTo>
                    <a:pt x="2428" y="34079"/>
                  </a:lnTo>
                  <a:lnTo>
                    <a:pt x="2720" y="34259"/>
                  </a:lnTo>
                  <a:lnTo>
                    <a:pt x="3013" y="34416"/>
                  </a:lnTo>
                  <a:lnTo>
                    <a:pt x="3350" y="34551"/>
                  </a:lnTo>
                  <a:lnTo>
                    <a:pt x="3687" y="34663"/>
                  </a:lnTo>
                  <a:lnTo>
                    <a:pt x="4024" y="34776"/>
                  </a:lnTo>
                  <a:lnTo>
                    <a:pt x="4699" y="34956"/>
                  </a:lnTo>
                  <a:lnTo>
                    <a:pt x="5013" y="35090"/>
                  </a:lnTo>
                  <a:lnTo>
                    <a:pt x="5328" y="35225"/>
                  </a:lnTo>
                  <a:lnTo>
                    <a:pt x="5620" y="35405"/>
                  </a:lnTo>
                  <a:lnTo>
                    <a:pt x="5755" y="35495"/>
                  </a:lnTo>
                  <a:lnTo>
                    <a:pt x="5868" y="35630"/>
                  </a:lnTo>
                  <a:lnTo>
                    <a:pt x="6070" y="35855"/>
                  </a:lnTo>
                  <a:lnTo>
                    <a:pt x="6227" y="36124"/>
                  </a:lnTo>
                  <a:lnTo>
                    <a:pt x="6362" y="36417"/>
                  </a:lnTo>
                  <a:lnTo>
                    <a:pt x="6452" y="36709"/>
                  </a:lnTo>
                  <a:lnTo>
                    <a:pt x="6542" y="37024"/>
                  </a:lnTo>
                  <a:lnTo>
                    <a:pt x="6609" y="37338"/>
                  </a:lnTo>
                  <a:lnTo>
                    <a:pt x="6722" y="37968"/>
                  </a:lnTo>
                  <a:lnTo>
                    <a:pt x="6834" y="38417"/>
                  </a:lnTo>
                  <a:lnTo>
                    <a:pt x="6947" y="38867"/>
                  </a:lnTo>
                  <a:lnTo>
                    <a:pt x="7104" y="39317"/>
                  </a:lnTo>
                  <a:lnTo>
                    <a:pt x="7261" y="39744"/>
                  </a:lnTo>
                  <a:lnTo>
                    <a:pt x="7441" y="40171"/>
                  </a:lnTo>
                  <a:lnTo>
                    <a:pt x="7643" y="40598"/>
                  </a:lnTo>
                  <a:lnTo>
                    <a:pt x="7868" y="41002"/>
                  </a:lnTo>
                  <a:lnTo>
                    <a:pt x="8115" y="41407"/>
                  </a:lnTo>
                  <a:lnTo>
                    <a:pt x="8363" y="41812"/>
                  </a:lnTo>
                  <a:lnTo>
                    <a:pt x="8632" y="42194"/>
                  </a:lnTo>
                  <a:lnTo>
                    <a:pt x="8902" y="42554"/>
                  </a:lnTo>
                  <a:lnTo>
                    <a:pt x="9194" y="42936"/>
                  </a:lnTo>
                  <a:lnTo>
                    <a:pt x="9509" y="43273"/>
                  </a:lnTo>
                  <a:lnTo>
                    <a:pt x="9846" y="43633"/>
                  </a:lnTo>
                  <a:lnTo>
                    <a:pt x="10183" y="43970"/>
                  </a:lnTo>
                  <a:lnTo>
                    <a:pt x="10521" y="44284"/>
                  </a:lnTo>
                  <a:lnTo>
                    <a:pt x="11285" y="43385"/>
                  </a:lnTo>
                  <a:lnTo>
                    <a:pt x="12027" y="42464"/>
                  </a:lnTo>
                  <a:lnTo>
                    <a:pt x="12769" y="41519"/>
                  </a:lnTo>
                  <a:lnTo>
                    <a:pt x="13488" y="40575"/>
                  </a:lnTo>
                  <a:lnTo>
                    <a:pt x="14185" y="39631"/>
                  </a:lnTo>
                  <a:lnTo>
                    <a:pt x="14882" y="38665"/>
                  </a:lnTo>
                  <a:lnTo>
                    <a:pt x="15556" y="37676"/>
                  </a:lnTo>
                  <a:lnTo>
                    <a:pt x="16253" y="36686"/>
                  </a:lnTo>
                  <a:lnTo>
                    <a:pt x="16792" y="35855"/>
                  </a:lnTo>
                  <a:lnTo>
                    <a:pt x="17354" y="35001"/>
                  </a:lnTo>
                  <a:lnTo>
                    <a:pt x="18119" y="33764"/>
                  </a:lnTo>
                  <a:lnTo>
                    <a:pt x="18883" y="32505"/>
                  </a:lnTo>
                  <a:lnTo>
                    <a:pt x="19602" y="31247"/>
                  </a:lnTo>
                  <a:lnTo>
                    <a:pt x="20322" y="29988"/>
                  </a:lnTo>
                  <a:lnTo>
                    <a:pt x="20794" y="29111"/>
                  </a:lnTo>
                  <a:lnTo>
                    <a:pt x="21513" y="27762"/>
                  </a:lnTo>
                  <a:lnTo>
                    <a:pt x="21873" y="27020"/>
                  </a:lnTo>
                  <a:lnTo>
                    <a:pt x="22614" y="25492"/>
                  </a:lnTo>
                  <a:lnTo>
                    <a:pt x="23334" y="23963"/>
                  </a:lnTo>
                  <a:lnTo>
                    <a:pt x="23873" y="22794"/>
                  </a:lnTo>
                  <a:lnTo>
                    <a:pt x="24458" y="21401"/>
                  </a:lnTo>
                  <a:lnTo>
                    <a:pt x="25020" y="20007"/>
                  </a:lnTo>
                  <a:lnTo>
                    <a:pt x="25582" y="18591"/>
                  </a:lnTo>
                  <a:lnTo>
                    <a:pt x="26099" y="17152"/>
                  </a:lnTo>
                  <a:lnTo>
                    <a:pt x="26616" y="15713"/>
                  </a:lnTo>
                  <a:lnTo>
                    <a:pt x="27088" y="14252"/>
                  </a:lnTo>
                  <a:lnTo>
                    <a:pt x="27537" y="12791"/>
                  </a:lnTo>
                  <a:lnTo>
                    <a:pt x="27987" y="11308"/>
                  </a:lnTo>
                  <a:lnTo>
                    <a:pt x="28324" y="10094"/>
                  </a:lnTo>
                  <a:lnTo>
                    <a:pt x="28639" y="8835"/>
                  </a:lnTo>
                  <a:lnTo>
                    <a:pt x="28953" y="7576"/>
                  </a:lnTo>
                  <a:lnTo>
                    <a:pt x="29246" y="6295"/>
                  </a:lnTo>
                  <a:lnTo>
                    <a:pt x="29515" y="5036"/>
                  </a:lnTo>
                  <a:lnTo>
                    <a:pt x="29785" y="3777"/>
                  </a:lnTo>
                  <a:lnTo>
                    <a:pt x="30010" y="2518"/>
                  </a:lnTo>
                  <a:lnTo>
                    <a:pt x="30235" y="1259"/>
                  </a:lnTo>
                  <a:lnTo>
                    <a:pt x="30437" y="1"/>
                  </a:lnTo>
                  <a:close/>
                </a:path>
              </a:pathLst>
            </a:custGeom>
            <a:solidFill>
              <a:srgbClr val="7CB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057725" y="2854675"/>
              <a:ext cx="971700" cy="1190850"/>
            </a:xfrm>
            <a:custGeom>
              <a:avLst/>
              <a:gdLst/>
              <a:ahLst/>
              <a:cxnLst/>
              <a:rect l="l" t="t" r="r" b="b"/>
              <a:pathLst>
                <a:path w="38868" h="47634" extrusionOk="0">
                  <a:moveTo>
                    <a:pt x="4879" y="1"/>
                  </a:moveTo>
                  <a:lnTo>
                    <a:pt x="5149" y="180"/>
                  </a:lnTo>
                  <a:lnTo>
                    <a:pt x="5418" y="338"/>
                  </a:lnTo>
                  <a:lnTo>
                    <a:pt x="5688" y="495"/>
                  </a:lnTo>
                  <a:lnTo>
                    <a:pt x="5980" y="630"/>
                  </a:lnTo>
                  <a:lnTo>
                    <a:pt x="6610" y="877"/>
                  </a:lnTo>
                  <a:lnTo>
                    <a:pt x="7239" y="1102"/>
                  </a:lnTo>
                  <a:lnTo>
                    <a:pt x="7891" y="1282"/>
                  </a:lnTo>
                  <a:lnTo>
                    <a:pt x="8565" y="1417"/>
                  </a:lnTo>
                  <a:lnTo>
                    <a:pt x="9240" y="1529"/>
                  </a:lnTo>
                  <a:lnTo>
                    <a:pt x="9892" y="1642"/>
                  </a:lnTo>
                  <a:lnTo>
                    <a:pt x="8835" y="2833"/>
                  </a:lnTo>
                  <a:lnTo>
                    <a:pt x="7801" y="4024"/>
                  </a:lnTo>
                  <a:lnTo>
                    <a:pt x="6790" y="5238"/>
                  </a:lnTo>
                  <a:lnTo>
                    <a:pt x="6295" y="5868"/>
                  </a:lnTo>
                  <a:lnTo>
                    <a:pt x="5823" y="6497"/>
                  </a:lnTo>
                  <a:lnTo>
                    <a:pt x="5351" y="7126"/>
                  </a:lnTo>
                  <a:lnTo>
                    <a:pt x="4901" y="7778"/>
                  </a:lnTo>
                  <a:lnTo>
                    <a:pt x="4474" y="8430"/>
                  </a:lnTo>
                  <a:lnTo>
                    <a:pt x="4047" y="9105"/>
                  </a:lnTo>
                  <a:lnTo>
                    <a:pt x="3665" y="9779"/>
                  </a:lnTo>
                  <a:lnTo>
                    <a:pt x="3283" y="10476"/>
                  </a:lnTo>
                  <a:lnTo>
                    <a:pt x="2946" y="11173"/>
                  </a:lnTo>
                  <a:lnTo>
                    <a:pt x="2609" y="11892"/>
                  </a:lnTo>
                  <a:lnTo>
                    <a:pt x="2316" y="12634"/>
                  </a:lnTo>
                  <a:lnTo>
                    <a:pt x="2069" y="13398"/>
                  </a:lnTo>
                  <a:lnTo>
                    <a:pt x="1844" y="14162"/>
                  </a:lnTo>
                  <a:lnTo>
                    <a:pt x="1664" y="14927"/>
                  </a:lnTo>
                  <a:lnTo>
                    <a:pt x="1530" y="15713"/>
                  </a:lnTo>
                  <a:lnTo>
                    <a:pt x="1417" y="16523"/>
                  </a:lnTo>
                  <a:lnTo>
                    <a:pt x="1372" y="17310"/>
                  </a:lnTo>
                  <a:lnTo>
                    <a:pt x="1350" y="18096"/>
                  </a:lnTo>
                  <a:lnTo>
                    <a:pt x="1395" y="18883"/>
                  </a:lnTo>
                  <a:lnTo>
                    <a:pt x="1462" y="19670"/>
                  </a:lnTo>
                  <a:lnTo>
                    <a:pt x="1597" y="20434"/>
                  </a:lnTo>
                  <a:lnTo>
                    <a:pt x="1687" y="20816"/>
                  </a:lnTo>
                  <a:lnTo>
                    <a:pt x="1777" y="21198"/>
                  </a:lnTo>
                  <a:lnTo>
                    <a:pt x="1889" y="21558"/>
                  </a:lnTo>
                  <a:lnTo>
                    <a:pt x="2024" y="21918"/>
                  </a:lnTo>
                  <a:lnTo>
                    <a:pt x="2159" y="22300"/>
                  </a:lnTo>
                  <a:lnTo>
                    <a:pt x="2316" y="22637"/>
                  </a:lnTo>
                  <a:lnTo>
                    <a:pt x="2474" y="22997"/>
                  </a:lnTo>
                  <a:lnTo>
                    <a:pt x="2653" y="23356"/>
                  </a:lnTo>
                  <a:lnTo>
                    <a:pt x="2856" y="23694"/>
                  </a:lnTo>
                  <a:lnTo>
                    <a:pt x="3058" y="24008"/>
                  </a:lnTo>
                  <a:lnTo>
                    <a:pt x="3508" y="24638"/>
                  </a:lnTo>
                  <a:lnTo>
                    <a:pt x="3935" y="25267"/>
                  </a:lnTo>
                  <a:lnTo>
                    <a:pt x="4115" y="25582"/>
                  </a:lnTo>
                  <a:lnTo>
                    <a:pt x="4294" y="25919"/>
                  </a:lnTo>
                  <a:lnTo>
                    <a:pt x="4429" y="26256"/>
                  </a:lnTo>
                  <a:lnTo>
                    <a:pt x="4542" y="26616"/>
                  </a:lnTo>
                  <a:lnTo>
                    <a:pt x="4609" y="26998"/>
                  </a:lnTo>
                  <a:lnTo>
                    <a:pt x="4632" y="27380"/>
                  </a:lnTo>
                  <a:lnTo>
                    <a:pt x="4609" y="27762"/>
                  </a:lnTo>
                  <a:lnTo>
                    <a:pt x="4542" y="28144"/>
                  </a:lnTo>
                  <a:lnTo>
                    <a:pt x="4452" y="28527"/>
                  </a:lnTo>
                  <a:lnTo>
                    <a:pt x="4362" y="28909"/>
                  </a:lnTo>
                  <a:lnTo>
                    <a:pt x="4115" y="29651"/>
                  </a:lnTo>
                  <a:lnTo>
                    <a:pt x="3665" y="30797"/>
                  </a:lnTo>
                  <a:lnTo>
                    <a:pt x="3170" y="31921"/>
                  </a:lnTo>
                  <a:lnTo>
                    <a:pt x="2653" y="33022"/>
                  </a:lnTo>
                  <a:lnTo>
                    <a:pt x="2114" y="34124"/>
                  </a:lnTo>
                  <a:lnTo>
                    <a:pt x="1035" y="36327"/>
                  </a:lnTo>
                  <a:lnTo>
                    <a:pt x="518" y="37428"/>
                  </a:lnTo>
                  <a:lnTo>
                    <a:pt x="1" y="38552"/>
                  </a:lnTo>
                  <a:lnTo>
                    <a:pt x="855" y="39744"/>
                  </a:lnTo>
                  <a:lnTo>
                    <a:pt x="1709" y="40913"/>
                  </a:lnTo>
                  <a:lnTo>
                    <a:pt x="2609" y="42059"/>
                  </a:lnTo>
                  <a:lnTo>
                    <a:pt x="3530" y="43205"/>
                  </a:lnTo>
                  <a:lnTo>
                    <a:pt x="4452" y="44329"/>
                  </a:lnTo>
                  <a:lnTo>
                    <a:pt x="5396" y="45453"/>
                  </a:lnTo>
                  <a:lnTo>
                    <a:pt x="6363" y="46555"/>
                  </a:lnTo>
                  <a:lnTo>
                    <a:pt x="7352" y="47634"/>
                  </a:lnTo>
                  <a:lnTo>
                    <a:pt x="9982" y="43565"/>
                  </a:lnTo>
                  <a:lnTo>
                    <a:pt x="10678" y="42509"/>
                  </a:lnTo>
                  <a:lnTo>
                    <a:pt x="11038" y="41992"/>
                  </a:lnTo>
                  <a:lnTo>
                    <a:pt x="11420" y="41475"/>
                  </a:lnTo>
                  <a:lnTo>
                    <a:pt x="11825" y="41002"/>
                  </a:lnTo>
                  <a:lnTo>
                    <a:pt x="12252" y="40553"/>
                  </a:lnTo>
                  <a:lnTo>
                    <a:pt x="12724" y="40148"/>
                  </a:lnTo>
                  <a:lnTo>
                    <a:pt x="12971" y="39946"/>
                  </a:lnTo>
                  <a:lnTo>
                    <a:pt x="13219" y="39766"/>
                  </a:lnTo>
                  <a:lnTo>
                    <a:pt x="13488" y="39609"/>
                  </a:lnTo>
                  <a:lnTo>
                    <a:pt x="13758" y="39451"/>
                  </a:lnTo>
                  <a:lnTo>
                    <a:pt x="14320" y="39159"/>
                  </a:lnTo>
                  <a:lnTo>
                    <a:pt x="14905" y="38889"/>
                  </a:lnTo>
                  <a:lnTo>
                    <a:pt x="15534" y="38665"/>
                  </a:lnTo>
                  <a:lnTo>
                    <a:pt x="16770" y="38215"/>
                  </a:lnTo>
                  <a:lnTo>
                    <a:pt x="17400" y="38013"/>
                  </a:lnTo>
                  <a:lnTo>
                    <a:pt x="18007" y="37788"/>
                  </a:lnTo>
                  <a:lnTo>
                    <a:pt x="18591" y="37563"/>
                  </a:lnTo>
                  <a:lnTo>
                    <a:pt x="19153" y="37293"/>
                  </a:lnTo>
                  <a:lnTo>
                    <a:pt x="19670" y="37001"/>
                  </a:lnTo>
                  <a:lnTo>
                    <a:pt x="19917" y="36844"/>
                  </a:lnTo>
                  <a:lnTo>
                    <a:pt x="20165" y="36686"/>
                  </a:lnTo>
                  <a:lnTo>
                    <a:pt x="20389" y="36507"/>
                  </a:lnTo>
                  <a:lnTo>
                    <a:pt x="20592" y="36304"/>
                  </a:lnTo>
                  <a:lnTo>
                    <a:pt x="20794" y="36102"/>
                  </a:lnTo>
                  <a:lnTo>
                    <a:pt x="20974" y="35877"/>
                  </a:lnTo>
                  <a:lnTo>
                    <a:pt x="21131" y="35652"/>
                  </a:lnTo>
                  <a:lnTo>
                    <a:pt x="21289" y="35383"/>
                  </a:lnTo>
                  <a:lnTo>
                    <a:pt x="21401" y="35135"/>
                  </a:lnTo>
                  <a:lnTo>
                    <a:pt x="21513" y="34843"/>
                  </a:lnTo>
                  <a:lnTo>
                    <a:pt x="21603" y="34528"/>
                  </a:lnTo>
                  <a:lnTo>
                    <a:pt x="21693" y="34191"/>
                  </a:lnTo>
                  <a:lnTo>
                    <a:pt x="21828" y="33539"/>
                  </a:lnTo>
                  <a:lnTo>
                    <a:pt x="21918" y="33247"/>
                  </a:lnTo>
                  <a:lnTo>
                    <a:pt x="22053" y="32932"/>
                  </a:lnTo>
                  <a:lnTo>
                    <a:pt x="22188" y="32663"/>
                  </a:lnTo>
                  <a:lnTo>
                    <a:pt x="22278" y="32528"/>
                  </a:lnTo>
                  <a:lnTo>
                    <a:pt x="22390" y="32415"/>
                  </a:lnTo>
                  <a:lnTo>
                    <a:pt x="22547" y="32281"/>
                  </a:lnTo>
                  <a:lnTo>
                    <a:pt x="22682" y="32168"/>
                  </a:lnTo>
                  <a:lnTo>
                    <a:pt x="22840" y="32078"/>
                  </a:lnTo>
                  <a:lnTo>
                    <a:pt x="22997" y="32011"/>
                  </a:lnTo>
                  <a:lnTo>
                    <a:pt x="23177" y="31943"/>
                  </a:lnTo>
                  <a:lnTo>
                    <a:pt x="23334" y="31921"/>
                  </a:lnTo>
                  <a:lnTo>
                    <a:pt x="23514" y="31898"/>
                  </a:lnTo>
                  <a:lnTo>
                    <a:pt x="23694" y="31898"/>
                  </a:lnTo>
                  <a:lnTo>
                    <a:pt x="24076" y="31921"/>
                  </a:lnTo>
                  <a:lnTo>
                    <a:pt x="24458" y="32011"/>
                  </a:lnTo>
                  <a:lnTo>
                    <a:pt x="24840" y="32123"/>
                  </a:lnTo>
                  <a:lnTo>
                    <a:pt x="25245" y="32258"/>
                  </a:lnTo>
                  <a:lnTo>
                    <a:pt x="26077" y="32550"/>
                  </a:lnTo>
                  <a:lnTo>
                    <a:pt x="26504" y="32708"/>
                  </a:lnTo>
                  <a:lnTo>
                    <a:pt x="26931" y="32820"/>
                  </a:lnTo>
                  <a:lnTo>
                    <a:pt x="27358" y="32932"/>
                  </a:lnTo>
                  <a:lnTo>
                    <a:pt x="27763" y="32977"/>
                  </a:lnTo>
                  <a:lnTo>
                    <a:pt x="27965" y="33000"/>
                  </a:lnTo>
                  <a:lnTo>
                    <a:pt x="28167" y="33000"/>
                  </a:lnTo>
                  <a:lnTo>
                    <a:pt x="28392" y="32977"/>
                  </a:lnTo>
                  <a:lnTo>
                    <a:pt x="28594" y="32955"/>
                  </a:lnTo>
                  <a:lnTo>
                    <a:pt x="28864" y="32888"/>
                  </a:lnTo>
                  <a:lnTo>
                    <a:pt x="29111" y="32798"/>
                  </a:lnTo>
                  <a:lnTo>
                    <a:pt x="29336" y="32663"/>
                  </a:lnTo>
                  <a:lnTo>
                    <a:pt x="29538" y="32528"/>
                  </a:lnTo>
                  <a:lnTo>
                    <a:pt x="29718" y="32370"/>
                  </a:lnTo>
                  <a:lnTo>
                    <a:pt x="29898" y="32191"/>
                  </a:lnTo>
                  <a:lnTo>
                    <a:pt x="30055" y="31988"/>
                  </a:lnTo>
                  <a:lnTo>
                    <a:pt x="30190" y="31786"/>
                  </a:lnTo>
                  <a:lnTo>
                    <a:pt x="30325" y="31561"/>
                  </a:lnTo>
                  <a:lnTo>
                    <a:pt x="30438" y="31314"/>
                  </a:lnTo>
                  <a:lnTo>
                    <a:pt x="30640" y="30797"/>
                  </a:lnTo>
                  <a:lnTo>
                    <a:pt x="30797" y="30235"/>
                  </a:lnTo>
                  <a:lnTo>
                    <a:pt x="30955" y="29628"/>
                  </a:lnTo>
                  <a:lnTo>
                    <a:pt x="31224" y="28414"/>
                  </a:lnTo>
                  <a:lnTo>
                    <a:pt x="31382" y="27807"/>
                  </a:lnTo>
                  <a:lnTo>
                    <a:pt x="31561" y="27200"/>
                  </a:lnTo>
                  <a:lnTo>
                    <a:pt x="31764" y="26616"/>
                  </a:lnTo>
                  <a:lnTo>
                    <a:pt x="31876" y="26346"/>
                  </a:lnTo>
                  <a:lnTo>
                    <a:pt x="32011" y="26076"/>
                  </a:lnTo>
                  <a:lnTo>
                    <a:pt x="32168" y="25829"/>
                  </a:lnTo>
                  <a:lnTo>
                    <a:pt x="32326" y="25582"/>
                  </a:lnTo>
                  <a:lnTo>
                    <a:pt x="32506" y="25357"/>
                  </a:lnTo>
                  <a:lnTo>
                    <a:pt x="32685" y="25155"/>
                  </a:lnTo>
                  <a:lnTo>
                    <a:pt x="32865" y="24997"/>
                  </a:lnTo>
                  <a:lnTo>
                    <a:pt x="33023" y="24862"/>
                  </a:lnTo>
                  <a:lnTo>
                    <a:pt x="33405" y="24615"/>
                  </a:lnTo>
                  <a:lnTo>
                    <a:pt x="33787" y="24390"/>
                  </a:lnTo>
                  <a:lnTo>
                    <a:pt x="34214" y="24188"/>
                  </a:lnTo>
                  <a:lnTo>
                    <a:pt x="34641" y="24031"/>
                  </a:lnTo>
                  <a:lnTo>
                    <a:pt x="35091" y="23873"/>
                  </a:lnTo>
                  <a:lnTo>
                    <a:pt x="35967" y="23581"/>
                  </a:lnTo>
                  <a:lnTo>
                    <a:pt x="36394" y="23424"/>
                  </a:lnTo>
                  <a:lnTo>
                    <a:pt x="36822" y="23266"/>
                  </a:lnTo>
                  <a:lnTo>
                    <a:pt x="37204" y="23087"/>
                  </a:lnTo>
                  <a:lnTo>
                    <a:pt x="37586" y="22862"/>
                  </a:lnTo>
                  <a:lnTo>
                    <a:pt x="37923" y="22615"/>
                  </a:lnTo>
                  <a:lnTo>
                    <a:pt x="38080" y="22480"/>
                  </a:lnTo>
                  <a:lnTo>
                    <a:pt x="38215" y="22345"/>
                  </a:lnTo>
                  <a:lnTo>
                    <a:pt x="38350" y="22187"/>
                  </a:lnTo>
                  <a:lnTo>
                    <a:pt x="38485" y="22008"/>
                  </a:lnTo>
                  <a:lnTo>
                    <a:pt x="38575" y="21828"/>
                  </a:lnTo>
                  <a:lnTo>
                    <a:pt x="38687" y="21625"/>
                  </a:lnTo>
                  <a:lnTo>
                    <a:pt x="38755" y="21446"/>
                  </a:lnTo>
                  <a:lnTo>
                    <a:pt x="38800" y="21266"/>
                  </a:lnTo>
                  <a:lnTo>
                    <a:pt x="38845" y="21064"/>
                  </a:lnTo>
                  <a:lnTo>
                    <a:pt x="38867" y="20884"/>
                  </a:lnTo>
                  <a:lnTo>
                    <a:pt x="38867" y="20704"/>
                  </a:lnTo>
                  <a:lnTo>
                    <a:pt x="38867" y="20524"/>
                  </a:lnTo>
                  <a:lnTo>
                    <a:pt x="38822" y="20164"/>
                  </a:lnTo>
                  <a:lnTo>
                    <a:pt x="38710" y="19805"/>
                  </a:lnTo>
                  <a:lnTo>
                    <a:pt x="38575" y="19467"/>
                  </a:lnTo>
                  <a:lnTo>
                    <a:pt x="38395" y="19108"/>
                  </a:lnTo>
                  <a:lnTo>
                    <a:pt x="38170" y="18793"/>
                  </a:lnTo>
                  <a:lnTo>
                    <a:pt x="37901" y="18456"/>
                  </a:lnTo>
                  <a:lnTo>
                    <a:pt x="37631" y="18164"/>
                  </a:lnTo>
                  <a:lnTo>
                    <a:pt x="37316" y="17849"/>
                  </a:lnTo>
                  <a:lnTo>
                    <a:pt x="37001" y="17579"/>
                  </a:lnTo>
                  <a:lnTo>
                    <a:pt x="36664" y="17310"/>
                  </a:lnTo>
                  <a:lnTo>
                    <a:pt x="36327" y="17062"/>
                  </a:lnTo>
                  <a:lnTo>
                    <a:pt x="35967" y="16837"/>
                  </a:lnTo>
                  <a:lnTo>
                    <a:pt x="35608" y="16613"/>
                  </a:lnTo>
                  <a:lnTo>
                    <a:pt x="34619" y="16073"/>
                  </a:lnTo>
                  <a:lnTo>
                    <a:pt x="33585" y="15556"/>
                  </a:lnTo>
                  <a:lnTo>
                    <a:pt x="32551" y="15062"/>
                  </a:lnTo>
                  <a:lnTo>
                    <a:pt x="31517" y="14612"/>
                  </a:lnTo>
                  <a:lnTo>
                    <a:pt x="30438" y="14185"/>
                  </a:lnTo>
                  <a:lnTo>
                    <a:pt x="29381" y="13803"/>
                  </a:lnTo>
                  <a:lnTo>
                    <a:pt x="28280" y="13443"/>
                  </a:lnTo>
                  <a:lnTo>
                    <a:pt x="27201" y="13106"/>
                  </a:lnTo>
                  <a:lnTo>
                    <a:pt x="27425" y="12949"/>
                  </a:lnTo>
                  <a:lnTo>
                    <a:pt x="27650" y="12791"/>
                  </a:lnTo>
                  <a:lnTo>
                    <a:pt x="27875" y="12611"/>
                  </a:lnTo>
                  <a:lnTo>
                    <a:pt x="28055" y="12432"/>
                  </a:lnTo>
                  <a:lnTo>
                    <a:pt x="28235" y="12207"/>
                  </a:lnTo>
                  <a:lnTo>
                    <a:pt x="28392" y="12004"/>
                  </a:lnTo>
                  <a:lnTo>
                    <a:pt x="28549" y="11780"/>
                  </a:lnTo>
                  <a:lnTo>
                    <a:pt x="28684" y="11532"/>
                  </a:lnTo>
                  <a:lnTo>
                    <a:pt x="28819" y="11308"/>
                  </a:lnTo>
                  <a:lnTo>
                    <a:pt x="28909" y="11038"/>
                  </a:lnTo>
                  <a:lnTo>
                    <a:pt x="29021" y="10791"/>
                  </a:lnTo>
                  <a:lnTo>
                    <a:pt x="29089" y="10521"/>
                  </a:lnTo>
                  <a:lnTo>
                    <a:pt x="29156" y="10251"/>
                  </a:lnTo>
                  <a:lnTo>
                    <a:pt x="29201" y="9981"/>
                  </a:lnTo>
                  <a:lnTo>
                    <a:pt x="29246" y="9712"/>
                  </a:lnTo>
                  <a:lnTo>
                    <a:pt x="29269" y="9419"/>
                  </a:lnTo>
                  <a:lnTo>
                    <a:pt x="29291" y="8857"/>
                  </a:lnTo>
                  <a:lnTo>
                    <a:pt x="29246" y="8273"/>
                  </a:lnTo>
                  <a:lnTo>
                    <a:pt x="29156" y="7711"/>
                  </a:lnTo>
                  <a:lnTo>
                    <a:pt x="29021" y="7149"/>
                  </a:lnTo>
                  <a:lnTo>
                    <a:pt x="28819" y="6587"/>
                  </a:lnTo>
                  <a:lnTo>
                    <a:pt x="28707" y="6317"/>
                  </a:lnTo>
                  <a:lnTo>
                    <a:pt x="28594" y="6070"/>
                  </a:lnTo>
                  <a:lnTo>
                    <a:pt x="28459" y="5823"/>
                  </a:lnTo>
                  <a:lnTo>
                    <a:pt x="28302" y="5575"/>
                  </a:lnTo>
                  <a:lnTo>
                    <a:pt x="28145" y="5328"/>
                  </a:lnTo>
                  <a:lnTo>
                    <a:pt x="27965" y="5103"/>
                  </a:lnTo>
                  <a:lnTo>
                    <a:pt x="27605" y="4676"/>
                  </a:lnTo>
                  <a:lnTo>
                    <a:pt x="27201" y="4272"/>
                  </a:lnTo>
                  <a:lnTo>
                    <a:pt x="26773" y="3912"/>
                  </a:lnTo>
                  <a:lnTo>
                    <a:pt x="26346" y="3552"/>
                  </a:lnTo>
                  <a:lnTo>
                    <a:pt x="25874" y="3238"/>
                  </a:lnTo>
                  <a:lnTo>
                    <a:pt x="25380" y="2945"/>
                  </a:lnTo>
                  <a:lnTo>
                    <a:pt x="24885" y="2698"/>
                  </a:lnTo>
                  <a:lnTo>
                    <a:pt x="24368" y="2451"/>
                  </a:lnTo>
                  <a:lnTo>
                    <a:pt x="23851" y="2226"/>
                  </a:lnTo>
                  <a:lnTo>
                    <a:pt x="23312" y="2024"/>
                  </a:lnTo>
                  <a:lnTo>
                    <a:pt x="22750" y="1844"/>
                  </a:lnTo>
                  <a:lnTo>
                    <a:pt x="22210" y="1664"/>
                  </a:lnTo>
                  <a:lnTo>
                    <a:pt x="21648" y="1529"/>
                  </a:lnTo>
                  <a:lnTo>
                    <a:pt x="21086" y="1394"/>
                  </a:lnTo>
                  <a:lnTo>
                    <a:pt x="19962" y="1147"/>
                  </a:lnTo>
                  <a:lnTo>
                    <a:pt x="18614" y="922"/>
                  </a:lnTo>
                  <a:lnTo>
                    <a:pt x="17242" y="675"/>
                  </a:lnTo>
                  <a:lnTo>
                    <a:pt x="16568" y="540"/>
                  </a:lnTo>
                  <a:lnTo>
                    <a:pt x="15916" y="383"/>
                  </a:lnTo>
                  <a:lnTo>
                    <a:pt x="15242" y="203"/>
                  </a:lnTo>
                  <a:lnTo>
                    <a:pt x="14590" y="1"/>
                  </a:lnTo>
                  <a:close/>
                </a:path>
              </a:pathLst>
            </a:custGeom>
            <a:solidFill>
              <a:srgbClr val="8BB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4343850" y="2854675"/>
              <a:ext cx="1753400" cy="1107125"/>
            </a:xfrm>
            <a:custGeom>
              <a:avLst/>
              <a:gdLst/>
              <a:ahLst/>
              <a:cxnLst/>
              <a:rect l="l" t="t" r="r" b="b"/>
              <a:pathLst>
                <a:path w="70136" h="44285" extrusionOk="0">
                  <a:moveTo>
                    <a:pt x="315" y="1"/>
                  </a:moveTo>
                  <a:lnTo>
                    <a:pt x="203" y="315"/>
                  </a:lnTo>
                  <a:lnTo>
                    <a:pt x="135" y="630"/>
                  </a:lnTo>
                  <a:lnTo>
                    <a:pt x="68" y="967"/>
                  </a:lnTo>
                  <a:lnTo>
                    <a:pt x="23" y="1304"/>
                  </a:lnTo>
                  <a:lnTo>
                    <a:pt x="1" y="1642"/>
                  </a:lnTo>
                  <a:lnTo>
                    <a:pt x="1" y="2001"/>
                  </a:lnTo>
                  <a:lnTo>
                    <a:pt x="1" y="2698"/>
                  </a:lnTo>
                  <a:lnTo>
                    <a:pt x="46" y="3417"/>
                  </a:lnTo>
                  <a:lnTo>
                    <a:pt x="135" y="4137"/>
                  </a:lnTo>
                  <a:lnTo>
                    <a:pt x="248" y="4834"/>
                  </a:lnTo>
                  <a:lnTo>
                    <a:pt x="383" y="5530"/>
                  </a:lnTo>
                  <a:lnTo>
                    <a:pt x="1484" y="11240"/>
                  </a:lnTo>
                  <a:lnTo>
                    <a:pt x="2608" y="16972"/>
                  </a:lnTo>
                  <a:lnTo>
                    <a:pt x="2676" y="17287"/>
                  </a:lnTo>
                  <a:lnTo>
                    <a:pt x="2765" y="17624"/>
                  </a:lnTo>
                  <a:lnTo>
                    <a:pt x="2878" y="17939"/>
                  </a:lnTo>
                  <a:lnTo>
                    <a:pt x="2968" y="18096"/>
                  </a:lnTo>
                  <a:lnTo>
                    <a:pt x="3058" y="18231"/>
                  </a:lnTo>
                  <a:lnTo>
                    <a:pt x="3170" y="18366"/>
                  </a:lnTo>
                  <a:lnTo>
                    <a:pt x="3283" y="18501"/>
                  </a:lnTo>
                  <a:lnTo>
                    <a:pt x="3417" y="18591"/>
                  </a:lnTo>
                  <a:lnTo>
                    <a:pt x="3530" y="18681"/>
                  </a:lnTo>
                  <a:lnTo>
                    <a:pt x="3687" y="18748"/>
                  </a:lnTo>
                  <a:lnTo>
                    <a:pt x="3822" y="18816"/>
                  </a:lnTo>
                  <a:lnTo>
                    <a:pt x="3957" y="18861"/>
                  </a:lnTo>
                  <a:lnTo>
                    <a:pt x="4114" y="18883"/>
                  </a:lnTo>
                  <a:lnTo>
                    <a:pt x="4429" y="18883"/>
                  </a:lnTo>
                  <a:lnTo>
                    <a:pt x="4766" y="18838"/>
                  </a:lnTo>
                  <a:lnTo>
                    <a:pt x="5081" y="18748"/>
                  </a:lnTo>
                  <a:lnTo>
                    <a:pt x="5418" y="18613"/>
                  </a:lnTo>
                  <a:lnTo>
                    <a:pt x="5755" y="18433"/>
                  </a:lnTo>
                  <a:lnTo>
                    <a:pt x="6070" y="18231"/>
                  </a:lnTo>
                  <a:lnTo>
                    <a:pt x="6385" y="17984"/>
                  </a:lnTo>
                  <a:lnTo>
                    <a:pt x="6699" y="17737"/>
                  </a:lnTo>
                  <a:lnTo>
                    <a:pt x="6969" y="17444"/>
                  </a:lnTo>
                  <a:lnTo>
                    <a:pt x="7239" y="17152"/>
                  </a:lnTo>
                  <a:lnTo>
                    <a:pt x="7464" y="16837"/>
                  </a:lnTo>
                  <a:lnTo>
                    <a:pt x="7666" y="16523"/>
                  </a:lnTo>
                  <a:lnTo>
                    <a:pt x="8048" y="15871"/>
                  </a:lnTo>
                  <a:lnTo>
                    <a:pt x="8498" y="15196"/>
                  </a:lnTo>
                  <a:lnTo>
                    <a:pt x="8745" y="14882"/>
                  </a:lnTo>
                  <a:lnTo>
                    <a:pt x="8992" y="14590"/>
                  </a:lnTo>
                  <a:lnTo>
                    <a:pt x="9239" y="14297"/>
                  </a:lnTo>
                  <a:lnTo>
                    <a:pt x="9509" y="14028"/>
                  </a:lnTo>
                  <a:lnTo>
                    <a:pt x="9801" y="13803"/>
                  </a:lnTo>
                  <a:lnTo>
                    <a:pt x="10094" y="13600"/>
                  </a:lnTo>
                  <a:lnTo>
                    <a:pt x="10386" y="13443"/>
                  </a:lnTo>
                  <a:lnTo>
                    <a:pt x="10701" y="13331"/>
                  </a:lnTo>
                  <a:lnTo>
                    <a:pt x="11015" y="13263"/>
                  </a:lnTo>
                  <a:lnTo>
                    <a:pt x="11173" y="13241"/>
                  </a:lnTo>
                  <a:lnTo>
                    <a:pt x="11487" y="13241"/>
                  </a:lnTo>
                  <a:lnTo>
                    <a:pt x="11667" y="13286"/>
                  </a:lnTo>
                  <a:lnTo>
                    <a:pt x="11825" y="13331"/>
                  </a:lnTo>
                  <a:lnTo>
                    <a:pt x="12004" y="13376"/>
                  </a:lnTo>
                  <a:lnTo>
                    <a:pt x="12252" y="13511"/>
                  </a:lnTo>
                  <a:lnTo>
                    <a:pt x="12476" y="13668"/>
                  </a:lnTo>
                  <a:lnTo>
                    <a:pt x="12701" y="13848"/>
                  </a:lnTo>
                  <a:lnTo>
                    <a:pt x="12926" y="14050"/>
                  </a:lnTo>
                  <a:lnTo>
                    <a:pt x="13331" y="14432"/>
                  </a:lnTo>
                  <a:lnTo>
                    <a:pt x="13555" y="14612"/>
                  </a:lnTo>
                  <a:lnTo>
                    <a:pt x="13780" y="14792"/>
                  </a:lnTo>
                  <a:lnTo>
                    <a:pt x="14117" y="14972"/>
                  </a:lnTo>
                  <a:lnTo>
                    <a:pt x="14455" y="15129"/>
                  </a:lnTo>
                  <a:lnTo>
                    <a:pt x="14814" y="15241"/>
                  </a:lnTo>
                  <a:lnTo>
                    <a:pt x="15174" y="15309"/>
                  </a:lnTo>
                  <a:lnTo>
                    <a:pt x="15534" y="15354"/>
                  </a:lnTo>
                  <a:lnTo>
                    <a:pt x="15916" y="15376"/>
                  </a:lnTo>
                  <a:lnTo>
                    <a:pt x="16702" y="15399"/>
                  </a:lnTo>
                  <a:lnTo>
                    <a:pt x="17489" y="15376"/>
                  </a:lnTo>
                  <a:lnTo>
                    <a:pt x="18276" y="15376"/>
                  </a:lnTo>
                  <a:lnTo>
                    <a:pt x="18658" y="15399"/>
                  </a:lnTo>
                  <a:lnTo>
                    <a:pt x="19040" y="15421"/>
                  </a:lnTo>
                  <a:lnTo>
                    <a:pt x="19422" y="15489"/>
                  </a:lnTo>
                  <a:lnTo>
                    <a:pt x="19805" y="15601"/>
                  </a:lnTo>
                  <a:lnTo>
                    <a:pt x="20232" y="15758"/>
                  </a:lnTo>
                  <a:lnTo>
                    <a:pt x="20614" y="15983"/>
                  </a:lnTo>
                  <a:lnTo>
                    <a:pt x="20973" y="16231"/>
                  </a:lnTo>
                  <a:lnTo>
                    <a:pt x="21311" y="16500"/>
                  </a:lnTo>
                  <a:lnTo>
                    <a:pt x="21625" y="16815"/>
                  </a:lnTo>
                  <a:lnTo>
                    <a:pt x="21918" y="17152"/>
                  </a:lnTo>
                  <a:lnTo>
                    <a:pt x="22210" y="17534"/>
                  </a:lnTo>
                  <a:lnTo>
                    <a:pt x="22457" y="17916"/>
                  </a:lnTo>
                  <a:lnTo>
                    <a:pt x="22682" y="18321"/>
                  </a:lnTo>
                  <a:lnTo>
                    <a:pt x="22907" y="18748"/>
                  </a:lnTo>
                  <a:lnTo>
                    <a:pt x="23334" y="19602"/>
                  </a:lnTo>
                  <a:lnTo>
                    <a:pt x="23716" y="20479"/>
                  </a:lnTo>
                  <a:lnTo>
                    <a:pt x="24076" y="21356"/>
                  </a:lnTo>
                  <a:lnTo>
                    <a:pt x="24278" y="21783"/>
                  </a:lnTo>
                  <a:lnTo>
                    <a:pt x="24503" y="22210"/>
                  </a:lnTo>
                  <a:lnTo>
                    <a:pt x="24750" y="22615"/>
                  </a:lnTo>
                  <a:lnTo>
                    <a:pt x="25020" y="23042"/>
                  </a:lnTo>
                  <a:lnTo>
                    <a:pt x="25312" y="23424"/>
                  </a:lnTo>
                  <a:lnTo>
                    <a:pt x="25627" y="23806"/>
                  </a:lnTo>
                  <a:lnTo>
                    <a:pt x="25941" y="24143"/>
                  </a:lnTo>
                  <a:lnTo>
                    <a:pt x="26301" y="24480"/>
                  </a:lnTo>
                  <a:lnTo>
                    <a:pt x="26661" y="24750"/>
                  </a:lnTo>
                  <a:lnTo>
                    <a:pt x="27020" y="24997"/>
                  </a:lnTo>
                  <a:lnTo>
                    <a:pt x="27425" y="25200"/>
                  </a:lnTo>
                  <a:lnTo>
                    <a:pt x="27830" y="25357"/>
                  </a:lnTo>
                  <a:lnTo>
                    <a:pt x="28032" y="25402"/>
                  </a:lnTo>
                  <a:lnTo>
                    <a:pt x="28234" y="25447"/>
                  </a:lnTo>
                  <a:lnTo>
                    <a:pt x="28437" y="25492"/>
                  </a:lnTo>
                  <a:lnTo>
                    <a:pt x="28886" y="25492"/>
                  </a:lnTo>
                  <a:lnTo>
                    <a:pt x="29088" y="25469"/>
                  </a:lnTo>
                  <a:lnTo>
                    <a:pt x="29313" y="25424"/>
                  </a:lnTo>
                  <a:lnTo>
                    <a:pt x="29538" y="25379"/>
                  </a:lnTo>
                  <a:lnTo>
                    <a:pt x="29875" y="25267"/>
                  </a:lnTo>
                  <a:lnTo>
                    <a:pt x="30212" y="25087"/>
                  </a:lnTo>
                  <a:lnTo>
                    <a:pt x="30550" y="24907"/>
                  </a:lnTo>
                  <a:lnTo>
                    <a:pt x="30842" y="24683"/>
                  </a:lnTo>
                  <a:lnTo>
                    <a:pt x="31156" y="24458"/>
                  </a:lnTo>
                  <a:lnTo>
                    <a:pt x="31449" y="24211"/>
                  </a:lnTo>
                  <a:lnTo>
                    <a:pt x="32033" y="23716"/>
                  </a:lnTo>
                  <a:lnTo>
                    <a:pt x="32325" y="23491"/>
                  </a:lnTo>
                  <a:lnTo>
                    <a:pt x="32640" y="23266"/>
                  </a:lnTo>
                  <a:lnTo>
                    <a:pt x="32932" y="23042"/>
                  </a:lnTo>
                  <a:lnTo>
                    <a:pt x="33247" y="22884"/>
                  </a:lnTo>
                  <a:lnTo>
                    <a:pt x="33562" y="22727"/>
                  </a:lnTo>
                  <a:lnTo>
                    <a:pt x="33899" y="22637"/>
                  </a:lnTo>
                  <a:lnTo>
                    <a:pt x="34236" y="22570"/>
                  </a:lnTo>
                  <a:lnTo>
                    <a:pt x="34596" y="22570"/>
                  </a:lnTo>
                  <a:lnTo>
                    <a:pt x="34843" y="22592"/>
                  </a:lnTo>
                  <a:lnTo>
                    <a:pt x="35068" y="22660"/>
                  </a:lnTo>
                  <a:lnTo>
                    <a:pt x="35293" y="22727"/>
                  </a:lnTo>
                  <a:lnTo>
                    <a:pt x="35517" y="22839"/>
                  </a:lnTo>
                  <a:lnTo>
                    <a:pt x="35742" y="22952"/>
                  </a:lnTo>
                  <a:lnTo>
                    <a:pt x="35944" y="23087"/>
                  </a:lnTo>
                  <a:lnTo>
                    <a:pt x="36147" y="23222"/>
                  </a:lnTo>
                  <a:lnTo>
                    <a:pt x="36327" y="23379"/>
                  </a:lnTo>
                  <a:lnTo>
                    <a:pt x="36641" y="23671"/>
                  </a:lnTo>
                  <a:lnTo>
                    <a:pt x="36911" y="23963"/>
                  </a:lnTo>
                  <a:lnTo>
                    <a:pt x="37181" y="24278"/>
                  </a:lnTo>
                  <a:lnTo>
                    <a:pt x="37428" y="24638"/>
                  </a:lnTo>
                  <a:lnTo>
                    <a:pt x="37653" y="24975"/>
                  </a:lnTo>
                  <a:lnTo>
                    <a:pt x="37855" y="25357"/>
                  </a:lnTo>
                  <a:lnTo>
                    <a:pt x="38058" y="25739"/>
                  </a:lnTo>
                  <a:lnTo>
                    <a:pt x="38237" y="26121"/>
                  </a:lnTo>
                  <a:lnTo>
                    <a:pt x="38552" y="26931"/>
                  </a:lnTo>
                  <a:lnTo>
                    <a:pt x="38844" y="27762"/>
                  </a:lnTo>
                  <a:lnTo>
                    <a:pt x="39406" y="29448"/>
                  </a:lnTo>
                  <a:lnTo>
                    <a:pt x="39676" y="30280"/>
                  </a:lnTo>
                  <a:lnTo>
                    <a:pt x="39991" y="31067"/>
                  </a:lnTo>
                  <a:lnTo>
                    <a:pt x="40148" y="31471"/>
                  </a:lnTo>
                  <a:lnTo>
                    <a:pt x="40328" y="31831"/>
                  </a:lnTo>
                  <a:lnTo>
                    <a:pt x="40508" y="32191"/>
                  </a:lnTo>
                  <a:lnTo>
                    <a:pt x="40710" y="32528"/>
                  </a:lnTo>
                  <a:lnTo>
                    <a:pt x="40935" y="32865"/>
                  </a:lnTo>
                  <a:lnTo>
                    <a:pt x="41182" y="33180"/>
                  </a:lnTo>
                  <a:lnTo>
                    <a:pt x="41429" y="33472"/>
                  </a:lnTo>
                  <a:lnTo>
                    <a:pt x="41699" y="33742"/>
                  </a:lnTo>
                  <a:lnTo>
                    <a:pt x="41991" y="33989"/>
                  </a:lnTo>
                  <a:lnTo>
                    <a:pt x="42329" y="34191"/>
                  </a:lnTo>
                  <a:lnTo>
                    <a:pt x="42666" y="34394"/>
                  </a:lnTo>
                  <a:lnTo>
                    <a:pt x="43048" y="34551"/>
                  </a:lnTo>
                  <a:lnTo>
                    <a:pt x="43385" y="34663"/>
                  </a:lnTo>
                  <a:lnTo>
                    <a:pt x="43722" y="34776"/>
                  </a:lnTo>
                  <a:lnTo>
                    <a:pt x="44397" y="34956"/>
                  </a:lnTo>
                  <a:lnTo>
                    <a:pt x="44711" y="35090"/>
                  </a:lnTo>
                  <a:lnTo>
                    <a:pt x="45026" y="35225"/>
                  </a:lnTo>
                  <a:lnTo>
                    <a:pt x="45318" y="35405"/>
                  </a:lnTo>
                  <a:lnTo>
                    <a:pt x="45453" y="35495"/>
                  </a:lnTo>
                  <a:lnTo>
                    <a:pt x="45566" y="35630"/>
                  </a:lnTo>
                  <a:lnTo>
                    <a:pt x="45768" y="35855"/>
                  </a:lnTo>
                  <a:lnTo>
                    <a:pt x="45925" y="36124"/>
                  </a:lnTo>
                  <a:lnTo>
                    <a:pt x="46060" y="36417"/>
                  </a:lnTo>
                  <a:lnTo>
                    <a:pt x="46150" y="36709"/>
                  </a:lnTo>
                  <a:lnTo>
                    <a:pt x="46240" y="37024"/>
                  </a:lnTo>
                  <a:lnTo>
                    <a:pt x="46307" y="37338"/>
                  </a:lnTo>
                  <a:lnTo>
                    <a:pt x="46420" y="37968"/>
                  </a:lnTo>
                  <a:lnTo>
                    <a:pt x="46532" y="38417"/>
                  </a:lnTo>
                  <a:lnTo>
                    <a:pt x="46667" y="38867"/>
                  </a:lnTo>
                  <a:lnTo>
                    <a:pt x="46802" y="39317"/>
                  </a:lnTo>
                  <a:lnTo>
                    <a:pt x="46959" y="39744"/>
                  </a:lnTo>
                  <a:lnTo>
                    <a:pt x="47162" y="40171"/>
                  </a:lnTo>
                  <a:lnTo>
                    <a:pt x="47341" y="40598"/>
                  </a:lnTo>
                  <a:lnTo>
                    <a:pt x="47566" y="41002"/>
                  </a:lnTo>
                  <a:lnTo>
                    <a:pt x="47813" y="41407"/>
                  </a:lnTo>
                  <a:lnTo>
                    <a:pt x="48061" y="41812"/>
                  </a:lnTo>
                  <a:lnTo>
                    <a:pt x="48330" y="42194"/>
                  </a:lnTo>
                  <a:lnTo>
                    <a:pt x="48600" y="42576"/>
                  </a:lnTo>
                  <a:lnTo>
                    <a:pt x="48915" y="42936"/>
                  </a:lnTo>
                  <a:lnTo>
                    <a:pt x="49230" y="43295"/>
                  </a:lnTo>
                  <a:lnTo>
                    <a:pt x="49544" y="43633"/>
                  </a:lnTo>
                  <a:lnTo>
                    <a:pt x="49881" y="43970"/>
                  </a:lnTo>
                  <a:lnTo>
                    <a:pt x="50219" y="44284"/>
                  </a:lnTo>
                  <a:lnTo>
                    <a:pt x="50983" y="43385"/>
                  </a:lnTo>
                  <a:lnTo>
                    <a:pt x="51725" y="42464"/>
                  </a:lnTo>
                  <a:lnTo>
                    <a:pt x="52467" y="41519"/>
                  </a:lnTo>
                  <a:lnTo>
                    <a:pt x="53186" y="40575"/>
                  </a:lnTo>
                  <a:lnTo>
                    <a:pt x="53883" y="39631"/>
                  </a:lnTo>
                  <a:lnTo>
                    <a:pt x="54580" y="38665"/>
                  </a:lnTo>
                  <a:lnTo>
                    <a:pt x="55276" y="37676"/>
                  </a:lnTo>
                  <a:lnTo>
                    <a:pt x="55951" y="36686"/>
                  </a:lnTo>
                  <a:lnTo>
                    <a:pt x="56603" y="35697"/>
                  </a:lnTo>
                  <a:lnTo>
                    <a:pt x="57255" y="34686"/>
                  </a:lnTo>
                  <a:lnTo>
                    <a:pt x="57884" y="33674"/>
                  </a:lnTo>
                  <a:lnTo>
                    <a:pt x="58491" y="32640"/>
                  </a:lnTo>
                  <a:lnTo>
                    <a:pt x="59120" y="31606"/>
                  </a:lnTo>
                  <a:lnTo>
                    <a:pt x="59705" y="30572"/>
                  </a:lnTo>
                  <a:lnTo>
                    <a:pt x="60289" y="29516"/>
                  </a:lnTo>
                  <a:lnTo>
                    <a:pt x="60851" y="28437"/>
                  </a:lnTo>
                  <a:lnTo>
                    <a:pt x="61413" y="27358"/>
                  </a:lnTo>
                  <a:lnTo>
                    <a:pt x="61953" y="26279"/>
                  </a:lnTo>
                  <a:lnTo>
                    <a:pt x="62470" y="25177"/>
                  </a:lnTo>
                  <a:lnTo>
                    <a:pt x="62987" y="24076"/>
                  </a:lnTo>
                  <a:lnTo>
                    <a:pt x="63481" y="22952"/>
                  </a:lnTo>
                  <a:lnTo>
                    <a:pt x="63976" y="21828"/>
                  </a:lnTo>
                  <a:lnTo>
                    <a:pt x="64448" y="20704"/>
                  </a:lnTo>
                  <a:lnTo>
                    <a:pt x="64897" y="19557"/>
                  </a:lnTo>
                  <a:lnTo>
                    <a:pt x="65347" y="18411"/>
                  </a:lnTo>
                  <a:lnTo>
                    <a:pt x="65774" y="17242"/>
                  </a:lnTo>
                  <a:lnTo>
                    <a:pt x="66179" y="16073"/>
                  </a:lnTo>
                  <a:lnTo>
                    <a:pt x="66583" y="14904"/>
                  </a:lnTo>
                  <a:lnTo>
                    <a:pt x="66966" y="13713"/>
                  </a:lnTo>
                  <a:lnTo>
                    <a:pt x="67325" y="12499"/>
                  </a:lnTo>
                  <a:lnTo>
                    <a:pt x="67685" y="11308"/>
                  </a:lnTo>
                  <a:lnTo>
                    <a:pt x="68022" y="10094"/>
                  </a:lnTo>
                  <a:lnTo>
                    <a:pt x="68337" y="8835"/>
                  </a:lnTo>
                  <a:lnTo>
                    <a:pt x="68651" y="7576"/>
                  </a:lnTo>
                  <a:lnTo>
                    <a:pt x="68944" y="6295"/>
                  </a:lnTo>
                  <a:lnTo>
                    <a:pt x="69213" y="5036"/>
                  </a:lnTo>
                  <a:lnTo>
                    <a:pt x="69483" y="3777"/>
                  </a:lnTo>
                  <a:lnTo>
                    <a:pt x="69708" y="2518"/>
                  </a:lnTo>
                  <a:lnTo>
                    <a:pt x="69933" y="1259"/>
                  </a:lnTo>
                  <a:lnTo>
                    <a:pt x="70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3340725" y="2854675"/>
              <a:ext cx="1164450" cy="1444300"/>
            </a:xfrm>
            <a:custGeom>
              <a:avLst/>
              <a:gdLst/>
              <a:ahLst/>
              <a:cxnLst/>
              <a:rect l="l" t="t" r="r" b="b"/>
              <a:pathLst>
                <a:path w="46578" h="57772" extrusionOk="0">
                  <a:moveTo>
                    <a:pt x="1214" y="1"/>
                  </a:moveTo>
                  <a:lnTo>
                    <a:pt x="1035" y="428"/>
                  </a:lnTo>
                  <a:lnTo>
                    <a:pt x="855" y="877"/>
                  </a:lnTo>
                  <a:lnTo>
                    <a:pt x="697" y="1327"/>
                  </a:lnTo>
                  <a:lnTo>
                    <a:pt x="563" y="1776"/>
                  </a:lnTo>
                  <a:lnTo>
                    <a:pt x="315" y="2721"/>
                  </a:lnTo>
                  <a:lnTo>
                    <a:pt x="113" y="3642"/>
                  </a:lnTo>
                  <a:lnTo>
                    <a:pt x="45" y="3957"/>
                  </a:lnTo>
                  <a:lnTo>
                    <a:pt x="1" y="4272"/>
                  </a:lnTo>
                  <a:lnTo>
                    <a:pt x="1" y="4429"/>
                  </a:lnTo>
                  <a:lnTo>
                    <a:pt x="1" y="4586"/>
                  </a:lnTo>
                  <a:lnTo>
                    <a:pt x="23" y="4744"/>
                  </a:lnTo>
                  <a:lnTo>
                    <a:pt x="68" y="4879"/>
                  </a:lnTo>
                  <a:lnTo>
                    <a:pt x="135" y="5058"/>
                  </a:lnTo>
                  <a:lnTo>
                    <a:pt x="203" y="5216"/>
                  </a:lnTo>
                  <a:lnTo>
                    <a:pt x="315" y="5373"/>
                  </a:lnTo>
                  <a:lnTo>
                    <a:pt x="450" y="5530"/>
                  </a:lnTo>
                  <a:lnTo>
                    <a:pt x="697" y="5800"/>
                  </a:lnTo>
                  <a:lnTo>
                    <a:pt x="967" y="6070"/>
                  </a:lnTo>
                  <a:lnTo>
                    <a:pt x="1169" y="6295"/>
                  </a:lnTo>
                  <a:lnTo>
                    <a:pt x="1349" y="6520"/>
                  </a:lnTo>
                  <a:lnTo>
                    <a:pt x="1507" y="6744"/>
                  </a:lnTo>
                  <a:lnTo>
                    <a:pt x="1664" y="6992"/>
                  </a:lnTo>
                  <a:lnTo>
                    <a:pt x="1799" y="7239"/>
                  </a:lnTo>
                  <a:lnTo>
                    <a:pt x="1911" y="7486"/>
                  </a:lnTo>
                  <a:lnTo>
                    <a:pt x="2024" y="7756"/>
                  </a:lnTo>
                  <a:lnTo>
                    <a:pt x="2114" y="8026"/>
                  </a:lnTo>
                  <a:lnTo>
                    <a:pt x="2203" y="8318"/>
                  </a:lnTo>
                  <a:lnTo>
                    <a:pt x="2271" y="8588"/>
                  </a:lnTo>
                  <a:lnTo>
                    <a:pt x="2316" y="8857"/>
                  </a:lnTo>
                  <a:lnTo>
                    <a:pt x="2338" y="9150"/>
                  </a:lnTo>
                  <a:lnTo>
                    <a:pt x="2361" y="9442"/>
                  </a:lnTo>
                  <a:lnTo>
                    <a:pt x="2361" y="9734"/>
                  </a:lnTo>
                  <a:lnTo>
                    <a:pt x="2338" y="10004"/>
                  </a:lnTo>
                  <a:lnTo>
                    <a:pt x="2293" y="10296"/>
                  </a:lnTo>
                  <a:lnTo>
                    <a:pt x="2203" y="10813"/>
                  </a:lnTo>
                  <a:lnTo>
                    <a:pt x="2091" y="11330"/>
                  </a:lnTo>
                  <a:lnTo>
                    <a:pt x="2046" y="11600"/>
                  </a:lnTo>
                  <a:lnTo>
                    <a:pt x="2024" y="11870"/>
                  </a:lnTo>
                  <a:lnTo>
                    <a:pt x="2024" y="12117"/>
                  </a:lnTo>
                  <a:lnTo>
                    <a:pt x="2046" y="12387"/>
                  </a:lnTo>
                  <a:lnTo>
                    <a:pt x="2091" y="12544"/>
                  </a:lnTo>
                  <a:lnTo>
                    <a:pt x="2136" y="12724"/>
                  </a:lnTo>
                  <a:lnTo>
                    <a:pt x="2293" y="13038"/>
                  </a:lnTo>
                  <a:lnTo>
                    <a:pt x="2473" y="13331"/>
                  </a:lnTo>
                  <a:lnTo>
                    <a:pt x="2676" y="13600"/>
                  </a:lnTo>
                  <a:lnTo>
                    <a:pt x="2923" y="13870"/>
                  </a:lnTo>
                  <a:lnTo>
                    <a:pt x="3170" y="14117"/>
                  </a:lnTo>
                  <a:lnTo>
                    <a:pt x="3732" y="14590"/>
                  </a:lnTo>
                  <a:lnTo>
                    <a:pt x="4699" y="15354"/>
                  </a:lnTo>
                  <a:lnTo>
                    <a:pt x="5688" y="16141"/>
                  </a:lnTo>
                  <a:lnTo>
                    <a:pt x="6182" y="16500"/>
                  </a:lnTo>
                  <a:lnTo>
                    <a:pt x="6699" y="16860"/>
                  </a:lnTo>
                  <a:lnTo>
                    <a:pt x="7216" y="17220"/>
                  </a:lnTo>
                  <a:lnTo>
                    <a:pt x="7733" y="17534"/>
                  </a:lnTo>
                  <a:lnTo>
                    <a:pt x="8273" y="17849"/>
                  </a:lnTo>
                  <a:lnTo>
                    <a:pt x="8812" y="18141"/>
                  </a:lnTo>
                  <a:lnTo>
                    <a:pt x="9374" y="18411"/>
                  </a:lnTo>
                  <a:lnTo>
                    <a:pt x="9936" y="18636"/>
                  </a:lnTo>
                  <a:lnTo>
                    <a:pt x="10498" y="18838"/>
                  </a:lnTo>
                  <a:lnTo>
                    <a:pt x="11083" y="19018"/>
                  </a:lnTo>
                  <a:lnTo>
                    <a:pt x="11690" y="19153"/>
                  </a:lnTo>
                  <a:lnTo>
                    <a:pt x="12297" y="19243"/>
                  </a:lnTo>
                  <a:lnTo>
                    <a:pt x="13016" y="19333"/>
                  </a:lnTo>
                  <a:lnTo>
                    <a:pt x="13780" y="19400"/>
                  </a:lnTo>
                  <a:lnTo>
                    <a:pt x="14544" y="19490"/>
                  </a:lnTo>
                  <a:lnTo>
                    <a:pt x="14927" y="19535"/>
                  </a:lnTo>
                  <a:lnTo>
                    <a:pt x="15286" y="19602"/>
                  </a:lnTo>
                  <a:lnTo>
                    <a:pt x="15623" y="19692"/>
                  </a:lnTo>
                  <a:lnTo>
                    <a:pt x="15961" y="19805"/>
                  </a:lnTo>
                  <a:lnTo>
                    <a:pt x="16298" y="19940"/>
                  </a:lnTo>
                  <a:lnTo>
                    <a:pt x="16590" y="20097"/>
                  </a:lnTo>
                  <a:lnTo>
                    <a:pt x="16860" y="20299"/>
                  </a:lnTo>
                  <a:lnTo>
                    <a:pt x="17107" y="20524"/>
                  </a:lnTo>
                  <a:lnTo>
                    <a:pt x="17332" y="20771"/>
                  </a:lnTo>
                  <a:lnTo>
                    <a:pt x="17512" y="21064"/>
                  </a:lnTo>
                  <a:lnTo>
                    <a:pt x="17647" y="21356"/>
                  </a:lnTo>
                  <a:lnTo>
                    <a:pt x="17759" y="21648"/>
                  </a:lnTo>
                  <a:lnTo>
                    <a:pt x="17894" y="21918"/>
                  </a:lnTo>
                  <a:lnTo>
                    <a:pt x="17984" y="22053"/>
                  </a:lnTo>
                  <a:lnTo>
                    <a:pt x="18074" y="22165"/>
                  </a:lnTo>
                  <a:lnTo>
                    <a:pt x="17669" y="22390"/>
                  </a:lnTo>
                  <a:lnTo>
                    <a:pt x="17174" y="22660"/>
                  </a:lnTo>
                  <a:lnTo>
                    <a:pt x="16657" y="22929"/>
                  </a:lnTo>
                  <a:lnTo>
                    <a:pt x="16118" y="23199"/>
                  </a:lnTo>
                  <a:lnTo>
                    <a:pt x="15578" y="23514"/>
                  </a:lnTo>
                  <a:lnTo>
                    <a:pt x="15106" y="23828"/>
                  </a:lnTo>
                  <a:lnTo>
                    <a:pt x="14904" y="24008"/>
                  </a:lnTo>
                  <a:lnTo>
                    <a:pt x="14702" y="24188"/>
                  </a:lnTo>
                  <a:lnTo>
                    <a:pt x="14544" y="24345"/>
                  </a:lnTo>
                  <a:lnTo>
                    <a:pt x="14410" y="24525"/>
                  </a:lnTo>
                  <a:lnTo>
                    <a:pt x="14252" y="24773"/>
                  </a:lnTo>
                  <a:lnTo>
                    <a:pt x="14140" y="25042"/>
                  </a:lnTo>
                  <a:lnTo>
                    <a:pt x="14050" y="25312"/>
                  </a:lnTo>
                  <a:lnTo>
                    <a:pt x="14005" y="25447"/>
                  </a:lnTo>
                  <a:lnTo>
                    <a:pt x="14005" y="25582"/>
                  </a:lnTo>
                  <a:lnTo>
                    <a:pt x="14005" y="25762"/>
                  </a:lnTo>
                  <a:lnTo>
                    <a:pt x="14027" y="25919"/>
                  </a:lnTo>
                  <a:lnTo>
                    <a:pt x="14050" y="26076"/>
                  </a:lnTo>
                  <a:lnTo>
                    <a:pt x="14117" y="26211"/>
                  </a:lnTo>
                  <a:lnTo>
                    <a:pt x="14185" y="26369"/>
                  </a:lnTo>
                  <a:lnTo>
                    <a:pt x="14252" y="26503"/>
                  </a:lnTo>
                  <a:lnTo>
                    <a:pt x="14432" y="26773"/>
                  </a:lnTo>
                  <a:lnTo>
                    <a:pt x="14657" y="27020"/>
                  </a:lnTo>
                  <a:lnTo>
                    <a:pt x="14904" y="27268"/>
                  </a:lnTo>
                  <a:lnTo>
                    <a:pt x="15421" y="27740"/>
                  </a:lnTo>
                  <a:lnTo>
                    <a:pt x="15826" y="28122"/>
                  </a:lnTo>
                  <a:lnTo>
                    <a:pt x="16208" y="28549"/>
                  </a:lnTo>
                  <a:lnTo>
                    <a:pt x="16590" y="28976"/>
                  </a:lnTo>
                  <a:lnTo>
                    <a:pt x="16905" y="29448"/>
                  </a:lnTo>
                  <a:lnTo>
                    <a:pt x="17197" y="29920"/>
                  </a:lnTo>
                  <a:lnTo>
                    <a:pt x="17467" y="30437"/>
                  </a:lnTo>
                  <a:lnTo>
                    <a:pt x="17669" y="30954"/>
                  </a:lnTo>
                  <a:lnTo>
                    <a:pt x="17736" y="31224"/>
                  </a:lnTo>
                  <a:lnTo>
                    <a:pt x="17826" y="31494"/>
                  </a:lnTo>
                  <a:lnTo>
                    <a:pt x="17871" y="31786"/>
                  </a:lnTo>
                  <a:lnTo>
                    <a:pt x="17916" y="32056"/>
                  </a:lnTo>
                  <a:lnTo>
                    <a:pt x="17939" y="32348"/>
                  </a:lnTo>
                  <a:lnTo>
                    <a:pt x="17939" y="32640"/>
                  </a:lnTo>
                  <a:lnTo>
                    <a:pt x="17939" y="32910"/>
                  </a:lnTo>
                  <a:lnTo>
                    <a:pt x="17894" y="33202"/>
                  </a:lnTo>
                  <a:lnTo>
                    <a:pt x="17849" y="33494"/>
                  </a:lnTo>
                  <a:lnTo>
                    <a:pt x="17804" y="33764"/>
                  </a:lnTo>
                  <a:lnTo>
                    <a:pt x="17714" y="34034"/>
                  </a:lnTo>
                  <a:lnTo>
                    <a:pt x="17624" y="34304"/>
                  </a:lnTo>
                  <a:lnTo>
                    <a:pt x="17512" y="34551"/>
                  </a:lnTo>
                  <a:lnTo>
                    <a:pt x="17399" y="34821"/>
                  </a:lnTo>
                  <a:lnTo>
                    <a:pt x="17242" y="35046"/>
                  </a:lnTo>
                  <a:lnTo>
                    <a:pt x="17085" y="35270"/>
                  </a:lnTo>
                  <a:lnTo>
                    <a:pt x="16905" y="35495"/>
                  </a:lnTo>
                  <a:lnTo>
                    <a:pt x="16702" y="35697"/>
                  </a:lnTo>
                  <a:lnTo>
                    <a:pt x="16365" y="35967"/>
                  </a:lnTo>
                  <a:lnTo>
                    <a:pt x="16028" y="36237"/>
                  </a:lnTo>
                  <a:lnTo>
                    <a:pt x="15286" y="36709"/>
                  </a:lnTo>
                  <a:lnTo>
                    <a:pt x="14927" y="36956"/>
                  </a:lnTo>
                  <a:lnTo>
                    <a:pt x="14589" y="37226"/>
                  </a:lnTo>
                  <a:lnTo>
                    <a:pt x="14455" y="37361"/>
                  </a:lnTo>
                  <a:lnTo>
                    <a:pt x="14297" y="37518"/>
                  </a:lnTo>
                  <a:lnTo>
                    <a:pt x="14162" y="37676"/>
                  </a:lnTo>
                  <a:lnTo>
                    <a:pt x="14050" y="37855"/>
                  </a:lnTo>
                  <a:lnTo>
                    <a:pt x="13938" y="38372"/>
                  </a:lnTo>
                  <a:lnTo>
                    <a:pt x="13803" y="38979"/>
                  </a:lnTo>
                  <a:lnTo>
                    <a:pt x="13668" y="39789"/>
                  </a:lnTo>
                  <a:lnTo>
                    <a:pt x="13510" y="40755"/>
                  </a:lnTo>
                  <a:lnTo>
                    <a:pt x="13353" y="41879"/>
                  </a:lnTo>
                  <a:lnTo>
                    <a:pt x="13218" y="43115"/>
                  </a:lnTo>
                  <a:lnTo>
                    <a:pt x="13128" y="44419"/>
                  </a:lnTo>
                  <a:lnTo>
                    <a:pt x="13083" y="45116"/>
                  </a:lnTo>
                  <a:lnTo>
                    <a:pt x="13083" y="45813"/>
                  </a:lnTo>
                  <a:lnTo>
                    <a:pt x="13083" y="46510"/>
                  </a:lnTo>
                  <a:lnTo>
                    <a:pt x="13083" y="47229"/>
                  </a:lnTo>
                  <a:lnTo>
                    <a:pt x="13128" y="47948"/>
                  </a:lnTo>
                  <a:lnTo>
                    <a:pt x="13173" y="48645"/>
                  </a:lnTo>
                  <a:lnTo>
                    <a:pt x="13263" y="49365"/>
                  </a:lnTo>
                  <a:lnTo>
                    <a:pt x="13376" y="50062"/>
                  </a:lnTo>
                  <a:lnTo>
                    <a:pt x="13510" y="50758"/>
                  </a:lnTo>
                  <a:lnTo>
                    <a:pt x="13668" y="51410"/>
                  </a:lnTo>
                  <a:lnTo>
                    <a:pt x="13848" y="52085"/>
                  </a:lnTo>
                  <a:lnTo>
                    <a:pt x="14072" y="52714"/>
                  </a:lnTo>
                  <a:lnTo>
                    <a:pt x="14342" y="53321"/>
                  </a:lnTo>
                  <a:lnTo>
                    <a:pt x="14634" y="53883"/>
                  </a:lnTo>
                  <a:lnTo>
                    <a:pt x="14972" y="54445"/>
                  </a:lnTo>
                  <a:lnTo>
                    <a:pt x="15151" y="54692"/>
                  </a:lnTo>
                  <a:lnTo>
                    <a:pt x="15331" y="54962"/>
                  </a:lnTo>
                  <a:lnTo>
                    <a:pt x="15421" y="55074"/>
                  </a:lnTo>
                  <a:lnTo>
                    <a:pt x="15444" y="55209"/>
                  </a:lnTo>
                  <a:lnTo>
                    <a:pt x="15444" y="55344"/>
                  </a:lnTo>
                  <a:lnTo>
                    <a:pt x="15399" y="55479"/>
                  </a:lnTo>
                  <a:lnTo>
                    <a:pt x="15309" y="55614"/>
                  </a:lnTo>
                  <a:lnTo>
                    <a:pt x="15219" y="55749"/>
                  </a:lnTo>
                  <a:lnTo>
                    <a:pt x="15017" y="56018"/>
                  </a:lnTo>
                  <a:lnTo>
                    <a:pt x="14792" y="56266"/>
                  </a:lnTo>
                  <a:lnTo>
                    <a:pt x="14702" y="56401"/>
                  </a:lnTo>
                  <a:lnTo>
                    <a:pt x="14634" y="56536"/>
                  </a:lnTo>
                  <a:lnTo>
                    <a:pt x="14589" y="56670"/>
                  </a:lnTo>
                  <a:lnTo>
                    <a:pt x="14567" y="56805"/>
                  </a:lnTo>
                  <a:lnTo>
                    <a:pt x="14612" y="56918"/>
                  </a:lnTo>
                  <a:lnTo>
                    <a:pt x="14679" y="57053"/>
                  </a:lnTo>
                  <a:lnTo>
                    <a:pt x="14792" y="57187"/>
                  </a:lnTo>
                  <a:lnTo>
                    <a:pt x="14927" y="57300"/>
                  </a:lnTo>
                  <a:lnTo>
                    <a:pt x="15039" y="57390"/>
                  </a:lnTo>
                  <a:lnTo>
                    <a:pt x="15196" y="57480"/>
                  </a:lnTo>
                  <a:lnTo>
                    <a:pt x="15489" y="57614"/>
                  </a:lnTo>
                  <a:lnTo>
                    <a:pt x="15803" y="57704"/>
                  </a:lnTo>
                  <a:lnTo>
                    <a:pt x="16140" y="57772"/>
                  </a:lnTo>
                  <a:lnTo>
                    <a:pt x="16500" y="57772"/>
                  </a:lnTo>
                  <a:lnTo>
                    <a:pt x="16837" y="57749"/>
                  </a:lnTo>
                  <a:lnTo>
                    <a:pt x="17174" y="57704"/>
                  </a:lnTo>
                  <a:lnTo>
                    <a:pt x="17602" y="57592"/>
                  </a:lnTo>
                  <a:lnTo>
                    <a:pt x="18029" y="57457"/>
                  </a:lnTo>
                  <a:lnTo>
                    <a:pt x="18433" y="57300"/>
                  </a:lnTo>
                  <a:lnTo>
                    <a:pt x="18838" y="57097"/>
                  </a:lnTo>
                  <a:lnTo>
                    <a:pt x="19355" y="56828"/>
                  </a:lnTo>
                  <a:lnTo>
                    <a:pt x="19850" y="56536"/>
                  </a:lnTo>
                  <a:lnTo>
                    <a:pt x="20839" y="55906"/>
                  </a:lnTo>
                  <a:lnTo>
                    <a:pt x="22952" y="54512"/>
                  </a:lnTo>
                  <a:lnTo>
                    <a:pt x="23671" y="54040"/>
                  </a:lnTo>
                  <a:lnTo>
                    <a:pt x="24390" y="53546"/>
                  </a:lnTo>
                  <a:lnTo>
                    <a:pt x="25087" y="53051"/>
                  </a:lnTo>
                  <a:lnTo>
                    <a:pt x="25761" y="52512"/>
                  </a:lnTo>
                  <a:lnTo>
                    <a:pt x="26076" y="52220"/>
                  </a:lnTo>
                  <a:lnTo>
                    <a:pt x="26391" y="51927"/>
                  </a:lnTo>
                  <a:lnTo>
                    <a:pt x="26706" y="51635"/>
                  </a:lnTo>
                  <a:lnTo>
                    <a:pt x="26998" y="51320"/>
                  </a:lnTo>
                  <a:lnTo>
                    <a:pt x="27268" y="51006"/>
                  </a:lnTo>
                  <a:lnTo>
                    <a:pt x="27515" y="50668"/>
                  </a:lnTo>
                  <a:lnTo>
                    <a:pt x="27762" y="50309"/>
                  </a:lnTo>
                  <a:lnTo>
                    <a:pt x="27987" y="49949"/>
                  </a:lnTo>
                  <a:lnTo>
                    <a:pt x="28144" y="49657"/>
                  </a:lnTo>
                  <a:lnTo>
                    <a:pt x="28279" y="49342"/>
                  </a:lnTo>
                  <a:lnTo>
                    <a:pt x="28392" y="49027"/>
                  </a:lnTo>
                  <a:lnTo>
                    <a:pt x="28504" y="48735"/>
                  </a:lnTo>
                  <a:lnTo>
                    <a:pt x="28661" y="48128"/>
                  </a:lnTo>
                  <a:lnTo>
                    <a:pt x="28819" y="47521"/>
                  </a:lnTo>
                  <a:lnTo>
                    <a:pt x="28998" y="46937"/>
                  </a:lnTo>
                  <a:lnTo>
                    <a:pt x="29088" y="46645"/>
                  </a:lnTo>
                  <a:lnTo>
                    <a:pt x="29201" y="46375"/>
                  </a:lnTo>
                  <a:lnTo>
                    <a:pt x="29358" y="46083"/>
                  </a:lnTo>
                  <a:lnTo>
                    <a:pt x="29515" y="45835"/>
                  </a:lnTo>
                  <a:lnTo>
                    <a:pt x="29718" y="45566"/>
                  </a:lnTo>
                  <a:lnTo>
                    <a:pt x="29943" y="45318"/>
                  </a:lnTo>
                  <a:lnTo>
                    <a:pt x="29875" y="45161"/>
                  </a:lnTo>
                  <a:lnTo>
                    <a:pt x="29830" y="45026"/>
                  </a:lnTo>
                  <a:lnTo>
                    <a:pt x="29830" y="44869"/>
                  </a:lnTo>
                  <a:lnTo>
                    <a:pt x="29830" y="44712"/>
                  </a:lnTo>
                  <a:lnTo>
                    <a:pt x="29875" y="44554"/>
                  </a:lnTo>
                  <a:lnTo>
                    <a:pt x="29920" y="44419"/>
                  </a:lnTo>
                  <a:lnTo>
                    <a:pt x="29988" y="44262"/>
                  </a:lnTo>
                  <a:lnTo>
                    <a:pt x="30077" y="44127"/>
                  </a:lnTo>
                  <a:lnTo>
                    <a:pt x="30190" y="43992"/>
                  </a:lnTo>
                  <a:lnTo>
                    <a:pt x="30302" y="43880"/>
                  </a:lnTo>
                  <a:lnTo>
                    <a:pt x="30415" y="43767"/>
                  </a:lnTo>
                  <a:lnTo>
                    <a:pt x="30550" y="43655"/>
                  </a:lnTo>
                  <a:lnTo>
                    <a:pt x="30707" y="43565"/>
                  </a:lnTo>
                  <a:lnTo>
                    <a:pt x="30864" y="43498"/>
                  </a:lnTo>
                  <a:lnTo>
                    <a:pt x="31022" y="43430"/>
                  </a:lnTo>
                  <a:lnTo>
                    <a:pt x="31179" y="43385"/>
                  </a:lnTo>
                  <a:lnTo>
                    <a:pt x="31494" y="43318"/>
                  </a:lnTo>
                  <a:lnTo>
                    <a:pt x="31831" y="43295"/>
                  </a:lnTo>
                  <a:lnTo>
                    <a:pt x="32146" y="43295"/>
                  </a:lnTo>
                  <a:lnTo>
                    <a:pt x="32483" y="43318"/>
                  </a:lnTo>
                  <a:lnTo>
                    <a:pt x="33135" y="43408"/>
                  </a:lnTo>
                  <a:lnTo>
                    <a:pt x="33472" y="43430"/>
                  </a:lnTo>
                  <a:lnTo>
                    <a:pt x="33809" y="43453"/>
                  </a:lnTo>
                  <a:lnTo>
                    <a:pt x="34393" y="43453"/>
                  </a:lnTo>
                  <a:lnTo>
                    <a:pt x="34663" y="43408"/>
                  </a:lnTo>
                  <a:lnTo>
                    <a:pt x="34955" y="43363"/>
                  </a:lnTo>
                  <a:lnTo>
                    <a:pt x="35225" y="43295"/>
                  </a:lnTo>
                  <a:lnTo>
                    <a:pt x="35517" y="43205"/>
                  </a:lnTo>
                  <a:lnTo>
                    <a:pt x="35787" y="43115"/>
                  </a:lnTo>
                  <a:lnTo>
                    <a:pt x="36034" y="43003"/>
                  </a:lnTo>
                  <a:lnTo>
                    <a:pt x="36304" y="42868"/>
                  </a:lnTo>
                  <a:lnTo>
                    <a:pt x="36551" y="42733"/>
                  </a:lnTo>
                  <a:lnTo>
                    <a:pt x="36799" y="42576"/>
                  </a:lnTo>
                  <a:lnTo>
                    <a:pt x="37046" y="42419"/>
                  </a:lnTo>
                  <a:lnTo>
                    <a:pt x="37271" y="42239"/>
                  </a:lnTo>
                  <a:lnTo>
                    <a:pt x="37496" y="42036"/>
                  </a:lnTo>
                  <a:lnTo>
                    <a:pt x="37698" y="41834"/>
                  </a:lnTo>
                  <a:lnTo>
                    <a:pt x="37900" y="41632"/>
                  </a:lnTo>
                  <a:lnTo>
                    <a:pt x="38080" y="41407"/>
                  </a:lnTo>
                  <a:lnTo>
                    <a:pt x="38260" y="41182"/>
                  </a:lnTo>
                  <a:lnTo>
                    <a:pt x="38440" y="40935"/>
                  </a:lnTo>
                  <a:lnTo>
                    <a:pt x="38597" y="40710"/>
                  </a:lnTo>
                  <a:lnTo>
                    <a:pt x="38732" y="40440"/>
                  </a:lnTo>
                  <a:lnTo>
                    <a:pt x="38867" y="40193"/>
                  </a:lnTo>
                  <a:lnTo>
                    <a:pt x="38979" y="39923"/>
                  </a:lnTo>
                  <a:lnTo>
                    <a:pt x="39092" y="39654"/>
                  </a:lnTo>
                  <a:lnTo>
                    <a:pt x="39181" y="39384"/>
                  </a:lnTo>
                  <a:lnTo>
                    <a:pt x="39249" y="39114"/>
                  </a:lnTo>
                  <a:lnTo>
                    <a:pt x="39316" y="38822"/>
                  </a:lnTo>
                  <a:lnTo>
                    <a:pt x="39361" y="38552"/>
                  </a:lnTo>
                  <a:lnTo>
                    <a:pt x="39384" y="38260"/>
                  </a:lnTo>
                  <a:lnTo>
                    <a:pt x="39384" y="37968"/>
                  </a:lnTo>
                  <a:lnTo>
                    <a:pt x="39361" y="37676"/>
                  </a:lnTo>
                  <a:lnTo>
                    <a:pt x="39339" y="37383"/>
                  </a:lnTo>
                  <a:lnTo>
                    <a:pt x="39249" y="36889"/>
                  </a:lnTo>
                  <a:lnTo>
                    <a:pt x="39136" y="36372"/>
                  </a:lnTo>
                  <a:lnTo>
                    <a:pt x="38867" y="35383"/>
                  </a:lnTo>
                  <a:lnTo>
                    <a:pt x="38777" y="34888"/>
                  </a:lnTo>
                  <a:lnTo>
                    <a:pt x="38687" y="34371"/>
                  </a:lnTo>
                  <a:lnTo>
                    <a:pt x="38687" y="34124"/>
                  </a:lnTo>
                  <a:lnTo>
                    <a:pt x="38687" y="33877"/>
                  </a:lnTo>
                  <a:lnTo>
                    <a:pt x="38687" y="33629"/>
                  </a:lnTo>
                  <a:lnTo>
                    <a:pt x="38732" y="33382"/>
                  </a:lnTo>
                  <a:lnTo>
                    <a:pt x="38822" y="33000"/>
                  </a:lnTo>
                  <a:lnTo>
                    <a:pt x="38957" y="32640"/>
                  </a:lnTo>
                  <a:lnTo>
                    <a:pt x="39136" y="32326"/>
                  </a:lnTo>
                  <a:lnTo>
                    <a:pt x="39361" y="32011"/>
                  </a:lnTo>
                  <a:lnTo>
                    <a:pt x="39609" y="31719"/>
                  </a:lnTo>
                  <a:lnTo>
                    <a:pt x="39878" y="31449"/>
                  </a:lnTo>
                  <a:lnTo>
                    <a:pt x="40171" y="31202"/>
                  </a:lnTo>
                  <a:lnTo>
                    <a:pt x="40508" y="30977"/>
                  </a:lnTo>
                  <a:lnTo>
                    <a:pt x="40845" y="30752"/>
                  </a:lnTo>
                  <a:lnTo>
                    <a:pt x="41182" y="30527"/>
                  </a:lnTo>
                  <a:lnTo>
                    <a:pt x="41924" y="30145"/>
                  </a:lnTo>
                  <a:lnTo>
                    <a:pt x="42666" y="29763"/>
                  </a:lnTo>
                  <a:lnTo>
                    <a:pt x="43408" y="29426"/>
                  </a:lnTo>
                  <a:lnTo>
                    <a:pt x="43767" y="29223"/>
                  </a:lnTo>
                  <a:lnTo>
                    <a:pt x="44127" y="29021"/>
                  </a:lnTo>
                  <a:lnTo>
                    <a:pt x="44464" y="28774"/>
                  </a:lnTo>
                  <a:lnTo>
                    <a:pt x="44801" y="28527"/>
                  </a:lnTo>
                  <a:lnTo>
                    <a:pt x="45116" y="28234"/>
                  </a:lnTo>
                  <a:lnTo>
                    <a:pt x="45431" y="27942"/>
                  </a:lnTo>
                  <a:lnTo>
                    <a:pt x="45700" y="27650"/>
                  </a:lnTo>
                  <a:lnTo>
                    <a:pt x="45948" y="27313"/>
                  </a:lnTo>
                  <a:lnTo>
                    <a:pt x="46150" y="26998"/>
                  </a:lnTo>
                  <a:lnTo>
                    <a:pt x="46330" y="26638"/>
                  </a:lnTo>
                  <a:lnTo>
                    <a:pt x="46465" y="26301"/>
                  </a:lnTo>
                  <a:lnTo>
                    <a:pt x="46532" y="25941"/>
                  </a:lnTo>
                  <a:lnTo>
                    <a:pt x="46555" y="25762"/>
                  </a:lnTo>
                  <a:lnTo>
                    <a:pt x="46577" y="25582"/>
                  </a:lnTo>
                  <a:lnTo>
                    <a:pt x="46555" y="25402"/>
                  </a:lnTo>
                  <a:lnTo>
                    <a:pt x="46532" y="25222"/>
                  </a:lnTo>
                  <a:lnTo>
                    <a:pt x="46510" y="25042"/>
                  </a:lnTo>
                  <a:lnTo>
                    <a:pt x="46442" y="24885"/>
                  </a:lnTo>
                  <a:lnTo>
                    <a:pt x="46375" y="24705"/>
                  </a:lnTo>
                  <a:lnTo>
                    <a:pt x="46307" y="24525"/>
                  </a:lnTo>
                  <a:lnTo>
                    <a:pt x="46150" y="24278"/>
                  </a:lnTo>
                  <a:lnTo>
                    <a:pt x="45970" y="24053"/>
                  </a:lnTo>
                  <a:lnTo>
                    <a:pt x="45768" y="23851"/>
                  </a:lnTo>
                  <a:lnTo>
                    <a:pt x="45543" y="23671"/>
                  </a:lnTo>
                  <a:lnTo>
                    <a:pt x="45296" y="23514"/>
                  </a:lnTo>
                  <a:lnTo>
                    <a:pt x="45048" y="23356"/>
                  </a:lnTo>
                  <a:lnTo>
                    <a:pt x="44779" y="23222"/>
                  </a:lnTo>
                  <a:lnTo>
                    <a:pt x="44509" y="23109"/>
                  </a:lnTo>
                  <a:lnTo>
                    <a:pt x="43925" y="22907"/>
                  </a:lnTo>
                  <a:lnTo>
                    <a:pt x="43340" y="22704"/>
                  </a:lnTo>
                  <a:lnTo>
                    <a:pt x="42733" y="22502"/>
                  </a:lnTo>
                  <a:lnTo>
                    <a:pt x="42171" y="22300"/>
                  </a:lnTo>
                  <a:lnTo>
                    <a:pt x="41856" y="22143"/>
                  </a:lnTo>
                  <a:lnTo>
                    <a:pt x="41542" y="21985"/>
                  </a:lnTo>
                  <a:lnTo>
                    <a:pt x="41272" y="21783"/>
                  </a:lnTo>
                  <a:lnTo>
                    <a:pt x="40980" y="21603"/>
                  </a:lnTo>
                  <a:lnTo>
                    <a:pt x="40710" y="21378"/>
                  </a:lnTo>
                  <a:lnTo>
                    <a:pt x="40463" y="21153"/>
                  </a:lnTo>
                  <a:lnTo>
                    <a:pt x="40238" y="20929"/>
                  </a:lnTo>
                  <a:lnTo>
                    <a:pt x="40013" y="20659"/>
                  </a:lnTo>
                  <a:lnTo>
                    <a:pt x="39788" y="20412"/>
                  </a:lnTo>
                  <a:lnTo>
                    <a:pt x="39586" y="20142"/>
                  </a:lnTo>
                  <a:lnTo>
                    <a:pt x="39406" y="19850"/>
                  </a:lnTo>
                  <a:lnTo>
                    <a:pt x="39226" y="19557"/>
                  </a:lnTo>
                  <a:lnTo>
                    <a:pt x="39047" y="19243"/>
                  </a:lnTo>
                  <a:lnTo>
                    <a:pt x="38889" y="18928"/>
                  </a:lnTo>
                  <a:lnTo>
                    <a:pt x="38619" y="18299"/>
                  </a:lnTo>
                  <a:lnTo>
                    <a:pt x="38395" y="17624"/>
                  </a:lnTo>
                  <a:lnTo>
                    <a:pt x="38215" y="16927"/>
                  </a:lnTo>
                  <a:lnTo>
                    <a:pt x="38080" y="16208"/>
                  </a:lnTo>
                  <a:lnTo>
                    <a:pt x="37968" y="15489"/>
                  </a:lnTo>
                  <a:lnTo>
                    <a:pt x="37923" y="14769"/>
                  </a:lnTo>
                  <a:lnTo>
                    <a:pt x="37900" y="14050"/>
                  </a:lnTo>
                  <a:lnTo>
                    <a:pt x="37923" y="13331"/>
                  </a:lnTo>
                  <a:lnTo>
                    <a:pt x="37968" y="12611"/>
                  </a:lnTo>
                  <a:lnTo>
                    <a:pt x="38102" y="11577"/>
                  </a:lnTo>
                  <a:lnTo>
                    <a:pt x="38215" y="10476"/>
                  </a:lnTo>
                  <a:lnTo>
                    <a:pt x="38237" y="9936"/>
                  </a:lnTo>
                  <a:lnTo>
                    <a:pt x="38260" y="9397"/>
                  </a:lnTo>
                  <a:lnTo>
                    <a:pt x="38260" y="8857"/>
                  </a:lnTo>
                  <a:lnTo>
                    <a:pt x="38237" y="8340"/>
                  </a:lnTo>
                  <a:lnTo>
                    <a:pt x="38192" y="7823"/>
                  </a:lnTo>
                  <a:lnTo>
                    <a:pt x="38102" y="7329"/>
                  </a:lnTo>
                  <a:lnTo>
                    <a:pt x="37968" y="6857"/>
                  </a:lnTo>
                  <a:lnTo>
                    <a:pt x="37900" y="6632"/>
                  </a:lnTo>
                  <a:lnTo>
                    <a:pt x="37810" y="6430"/>
                  </a:lnTo>
                  <a:lnTo>
                    <a:pt x="37698" y="6205"/>
                  </a:lnTo>
                  <a:lnTo>
                    <a:pt x="37585" y="6003"/>
                  </a:lnTo>
                  <a:lnTo>
                    <a:pt x="37451" y="5800"/>
                  </a:lnTo>
                  <a:lnTo>
                    <a:pt x="37293" y="5620"/>
                  </a:lnTo>
                  <a:lnTo>
                    <a:pt x="37136" y="5441"/>
                  </a:lnTo>
                  <a:lnTo>
                    <a:pt x="36956" y="5283"/>
                  </a:lnTo>
                  <a:lnTo>
                    <a:pt x="36776" y="5126"/>
                  </a:lnTo>
                  <a:lnTo>
                    <a:pt x="36574" y="4991"/>
                  </a:lnTo>
                  <a:lnTo>
                    <a:pt x="36282" y="4834"/>
                  </a:lnTo>
                  <a:lnTo>
                    <a:pt x="36012" y="4699"/>
                  </a:lnTo>
                  <a:lnTo>
                    <a:pt x="35720" y="4586"/>
                  </a:lnTo>
                  <a:lnTo>
                    <a:pt x="35427" y="4519"/>
                  </a:lnTo>
                  <a:lnTo>
                    <a:pt x="35113" y="4451"/>
                  </a:lnTo>
                  <a:lnTo>
                    <a:pt x="34821" y="4407"/>
                  </a:lnTo>
                  <a:lnTo>
                    <a:pt x="34506" y="4384"/>
                  </a:lnTo>
                  <a:lnTo>
                    <a:pt x="34191" y="4384"/>
                  </a:lnTo>
                  <a:lnTo>
                    <a:pt x="33539" y="4407"/>
                  </a:lnTo>
                  <a:lnTo>
                    <a:pt x="32887" y="4451"/>
                  </a:lnTo>
                  <a:lnTo>
                    <a:pt x="31606" y="4564"/>
                  </a:lnTo>
                  <a:lnTo>
                    <a:pt x="31156" y="4586"/>
                  </a:lnTo>
                  <a:lnTo>
                    <a:pt x="30684" y="4609"/>
                  </a:lnTo>
                  <a:lnTo>
                    <a:pt x="30235" y="4609"/>
                  </a:lnTo>
                  <a:lnTo>
                    <a:pt x="29763" y="4586"/>
                  </a:lnTo>
                  <a:lnTo>
                    <a:pt x="29313" y="4541"/>
                  </a:lnTo>
                  <a:lnTo>
                    <a:pt x="28864" y="4474"/>
                  </a:lnTo>
                  <a:lnTo>
                    <a:pt x="28392" y="4407"/>
                  </a:lnTo>
                  <a:lnTo>
                    <a:pt x="27964" y="4317"/>
                  </a:lnTo>
                  <a:lnTo>
                    <a:pt x="27515" y="4204"/>
                  </a:lnTo>
                  <a:lnTo>
                    <a:pt x="27065" y="4069"/>
                  </a:lnTo>
                  <a:lnTo>
                    <a:pt x="26638" y="3934"/>
                  </a:lnTo>
                  <a:lnTo>
                    <a:pt x="26211" y="3755"/>
                  </a:lnTo>
                  <a:lnTo>
                    <a:pt x="25806" y="3552"/>
                  </a:lnTo>
                  <a:lnTo>
                    <a:pt x="25402" y="3350"/>
                  </a:lnTo>
                  <a:lnTo>
                    <a:pt x="25020" y="3125"/>
                  </a:lnTo>
                  <a:lnTo>
                    <a:pt x="24638" y="2855"/>
                  </a:lnTo>
                  <a:lnTo>
                    <a:pt x="24278" y="2563"/>
                  </a:lnTo>
                  <a:lnTo>
                    <a:pt x="23918" y="2271"/>
                  </a:lnTo>
                  <a:lnTo>
                    <a:pt x="23581" y="1934"/>
                  </a:lnTo>
                  <a:lnTo>
                    <a:pt x="23289" y="1574"/>
                  </a:lnTo>
                  <a:lnTo>
                    <a:pt x="22997" y="1214"/>
                  </a:lnTo>
                  <a:lnTo>
                    <a:pt x="22727" y="810"/>
                  </a:lnTo>
                  <a:lnTo>
                    <a:pt x="22502" y="405"/>
                  </a:lnTo>
                  <a:lnTo>
                    <a:pt x="223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336300" y="2854675"/>
              <a:ext cx="760375" cy="1107125"/>
            </a:xfrm>
            <a:custGeom>
              <a:avLst/>
              <a:gdLst/>
              <a:ahLst/>
              <a:cxnLst/>
              <a:rect l="l" t="t" r="r" b="b"/>
              <a:pathLst>
                <a:path w="30415" h="44285" extrusionOk="0">
                  <a:moveTo>
                    <a:pt x="19535" y="1"/>
                  </a:moveTo>
                  <a:lnTo>
                    <a:pt x="19782" y="1192"/>
                  </a:lnTo>
                  <a:lnTo>
                    <a:pt x="20029" y="2406"/>
                  </a:lnTo>
                  <a:lnTo>
                    <a:pt x="20322" y="3597"/>
                  </a:lnTo>
                  <a:lnTo>
                    <a:pt x="20636" y="4766"/>
                  </a:lnTo>
                  <a:lnTo>
                    <a:pt x="21311" y="7216"/>
                  </a:lnTo>
                  <a:lnTo>
                    <a:pt x="21625" y="8475"/>
                  </a:lnTo>
                  <a:lnTo>
                    <a:pt x="21918" y="9734"/>
                  </a:lnTo>
                  <a:lnTo>
                    <a:pt x="22210" y="10993"/>
                  </a:lnTo>
                  <a:lnTo>
                    <a:pt x="22435" y="12274"/>
                  </a:lnTo>
                  <a:lnTo>
                    <a:pt x="22524" y="12904"/>
                  </a:lnTo>
                  <a:lnTo>
                    <a:pt x="22614" y="13533"/>
                  </a:lnTo>
                  <a:lnTo>
                    <a:pt x="22682" y="14162"/>
                  </a:lnTo>
                  <a:lnTo>
                    <a:pt x="22727" y="14792"/>
                  </a:lnTo>
                  <a:lnTo>
                    <a:pt x="22772" y="15399"/>
                  </a:lnTo>
                  <a:lnTo>
                    <a:pt x="22794" y="16028"/>
                  </a:lnTo>
                  <a:lnTo>
                    <a:pt x="22772" y="16635"/>
                  </a:lnTo>
                  <a:lnTo>
                    <a:pt x="22749" y="17242"/>
                  </a:lnTo>
                  <a:lnTo>
                    <a:pt x="22704" y="17849"/>
                  </a:lnTo>
                  <a:lnTo>
                    <a:pt x="22614" y="18433"/>
                  </a:lnTo>
                  <a:lnTo>
                    <a:pt x="22502" y="19018"/>
                  </a:lnTo>
                  <a:lnTo>
                    <a:pt x="22390" y="19602"/>
                  </a:lnTo>
                  <a:lnTo>
                    <a:pt x="22210" y="20187"/>
                  </a:lnTo>
                  <a:lnTo>
                    <a:pt x="22030" y="20749"/>
                  </a:lnTo>
                  <a:lnTo>
                    <a:pt x="21805" y="21288"/>
                  </a:lnTo>
                  <a:lnTo>
                    <a:pt x="21558" y="21828"/>
                  </a:lnTo>
                  <a:lnTo>
                    <a:pt x="21266" y="22367"/>
                  </a:lnTo>
                  <a:lnTo>
                    <a:pt x="20951" y="22884"/>
                  </a:lnTo>
                  <a:lnTo>
                    <a:pt x="20569" y="23401"/>
                  </a:lnTo>
                  <a:lnTo>
                    <a:pt x="20187" y="23896"/>
                  </a:lnTo>
                  <a:lnTo>
                    <a:pt x="19737" y="24368"/>
                  </a:lnTo>
                  <a:lnTo>
                    <a:pt x="19287" y="24818"/>
                  </a:lnTo>
                  <a:lnTo>
                    <a:pt x="18815" y="25222"/>
                  </a:lnTo>
                  <a:lnTo>
                    <a:pt x="18321" y="25627"/>
                  </a:lnTo>
                  <a:lnTo>
                    <a:pt x="17804" y="25986"/>
                  </a:lnTo>
                  <a:lnTo>
                    <a:pt x="17264" y="26301"/>
                  </a:lnTo>
                  <a:lnTo>
                    <a:pt x="16725" y="26616"/>
                  </a:lnTo>
                  <a:lnTo>
                    <a:pt x="16163" y="26908"/>
                  </a:lnTo>
                  <a:lnTo>
                    <a:pt x="15578" y="27155"/>
                  </a:lnTo>
                  <a:lnTo>
                    <a:pt x="14972" y="27403"/>
                  </a:lnTo>
                  <a:lnTo>
                    <a:pt x="14365" y="27627"/>
                  </a:lnTo>
                  <a:lnTo>
                    <a:pt x="13735" y="27830"/>
                  </a:lnTo>
                  <a:lnTo>
                    <a:pt x="13106" y="28032"/>
                  </a:lnTo>
                  <a:lnTo>
                    <a:pt x="12454" y="28189"/>
                  </a:lnTo>
                  <a:lnTo>
                    <a:pt x="11802" y="28347"/>
                  </a:lnTo>
                  <a:lnTo>
                    <a:pt x="11150" y="28504"/>
                  </a:lnTo>
                  <a:lnTo>
                    <a:pt x="9801" y="28774"/>
                  </a:lnTo>
                  <a:lnTo>
                    <a:pt x="8408" y="28999"/>
                  </a:lnTo>
                  <a:lnTo>
                    <a:pt x="7014" y="29201"/>
                  </a:lnTo>
                  <a:lnTo>
                    <a:pt x="5620" y="29426"/>
                  </a:lnTo>
                  <a:lnTo>
                    <a:pt x="4204" y="29628"/>
                  </a:lnTo>
                  <a:lnTo>
                    <a:pt x="2788" y="29830"/>
                  </a:lnTo>
                  <a:lnTo>
                    <a:pt x="1394" y="30078"/>
                  </a:lnTo>
                  <a:lnTo>
                    <a:pt x="0" y="30347"/>
                  </a:lnTo>
                  <a:lnTo>
                    <a:pt x="270" y="31044"/>
                  </a:lnTo>
                  <a:lnTo>
                    <a:pt x="562" y="31696"/>
                  </a:lnTo>
                  <a:lnTo>
                    <a:pt x="720" y="32011"/>
                  </a:lnTo>
                  <a:lnTo>
                    <a:pt x="877" y="32326"/>
                  </a:lnTo>
                  <a:lnTo>
                    <a:pt x="1057" y="32618"/>
                  </a:lnTo>
                  <a:lnTo>
                    <a:pt x="1259" y="32888"/>
                  </a:lnTo>
                  <a:lnTo>
                    <a:pt x="1462" y="33157"/>
                  </a:lnTo>
                  <a:lnTo>
                    <a:pt x="1686" y="33427"/>
                  </a:lnTo>
                  <a:lnTo>
                    <a:pt x="1911" y="33652"/>
                  </a:lnTo>
                  <a:lnTo>
                    <a:pt x="2158" y="33877"/>
                  </a:lnTo>
                  <a:lnTo>
                    <a:pt x="2428" y="34079"/>
                  </a:lnTo>
                  <a:lnTo>
                    <a:pt x="2720" y="34259"/>
                  </a:lnTo>
                  <a:lnTo>
                    <a:pt x="3013" y="34416"/>
                  </a:lnTo>
                  <a:lnTo>
                    <a:pt x="3350" y="34551"/>
                  </a:lnTo>
                  <a:lnTo>
                    <a:pt x="3687" y="34663"/>
                  </a:lnTo>
                  <a:lnTo>
                    <a:pt x="4024" y="34776"/>
                  </a:lnTo>
                  <a:lnTo>
                    <a:pt x="4699" y="34956"/>
                  </a:lnTo>
                  <a:lnTo>
                    <a:pt x="5013" y="35090"/>
                  </a:lnTo>
                  <a:lnTo>
                    <a:pt x="5328" y="35225"/>
                  </a:lnTo>
                  <a:lnTo>
                    <a:pt x="5620" y="35405"/>
                  </a:lnTo>
                  <a:lnTo>
                    <a:pt x="5755" y="35495"/>
                  </a:lnTo>
                  <a:lnTo>
                    <a:pt x="5868" y="35630"/>
                  </a:lnTo>
                  <a:lnTo>
                    <a:pt x="6070" y="35855"/>
                  </a:lnTo>
                  <a:lnTo>
                    <a:pt x="6227" y="36124"/>
                  </a:lnTo>
                  <a:lnTo>
                    <a:pt x="6362" y="36417"/>
                  </a:lnTo>
                  <a:lnTo>
                    <a:pt x="6452" y="36709"/>
                  </a:lnTo>
                  <a:lnTo>
                    <a:pt x="6542" y="37024"/>
                  </a:lnTo>
                  <a:lnTo>
                    <a:pt x="6609" y="37338"/>
                  </a:lnTo>
                  <a:lnTo>
                    <a:pt x="6722" y="37968"/>
                  </a:lnTo>
                  <a:lnTo>
                    <a:pt x="6834" y="38417"/>
                  </a:lnTo>
                  <a:lnTo>
                    <a:pt x="6947" y="38867"/>
                  </a:lnTo>
                  <a:lnTo>
                    <a:pt x="7104" y="39317"/>
                  </a:lnTo>
                  <a:lnTo>
                    <a:pt x="7261" y="39744"/>
                  </a:lnTo>
                  <a:lnTo>
                    <a:pt x="7441" y="40171"/>
                  </a:lnTo>
                  <a:lnTo>
                    <a:pt x="7643" y="40598"/>
                  </a:lnTo>
                  <a:lnTo>
                    <a:pt x="7868" y="41002"/>
                  </a:lnTo>
                  <a:lnTo>
                    <a:pt x="8115" y="41407"/>
                  </a:lnTo>
                  <a:lnTo>
                    <a:pt x="8363" y="41812"/>
                  </a:lnTo>
                  <a:lnTo>
                    <a:pt x="8632" y="42194"/>
                  </a:lnTo>
                  <a:lnTo>
                    <a:pt x="8902" y="42576"/>
                  </a:lnTo>
                  <a:lnTo>
                    <a:pt x="9217" y="42936"/>
                  </a:lnTo>
                  <a:lnTo>
                    <a:pt x="9509" y="43295"/>
                  </a:lnTo>
                  <a:lnTo>
                    <a:pt x="9846" y="43633"/>
                  </a:lnTo>
                  <a:lnTo>
                    <a:pt x="10183" y="43970"/>
                  </a:lnTo>
                  <a:lnTo>
                    <a:pt x="10521" y="44284"/>
                  </a:lnTo>
                  <a:lnTo>
                    <a:pt x="11285" y="43385"/>
                  </a:lnTo>
                  <a:lnTo>
                    <a:pt x="12027" y="42464"/>
                  </a:lnTo>
                  <a:lnTo>
                    <a:pt x="12769" y="41519"/>
                  </a:lnTo>
                  <a:lnTo>
                    <a:pt x="13488" y="40575"/>
                  </a:lnTo>
                  <a:lnTo>
                    <a:pt x="14185" y="39631"/>
                  </a:lnTo>
                  <a:lnTo>
                    <a:pt x="15219" y="38170"/>
                  </a:lnTo>
                  <a:lnTo>
                    <a:pt x="16253" y="36686"/>
                  </a:lnTo>
                  <a:lnTo>
                    <a:pt x="16882" y="35742"/>
                  </a:lnTo>
                  <a:lnTo>
                    <a:pt x="17489" y="34776"/>
                  </a:lnTo>
                  <a:lnTo>
                    <a:pt x="17557" y="34663"/>
                  </a:lnTo>
                  <a:lnTo>
                    <a:pt x="18141" y="33719"/>
                  </a:lnTo>
                  <a:lnTo>
                    <a:pt x="18815" y="32640"/>
                  </a:lnTo>
                  <a:lnTo>
                    <a:pt x="19220" y="31921"/>
                  </a:lnTo>
                  <a:lnTo>
                    <a:pt x="19625" y="31224"/>
                  </a:lnTo>
                  <a:lnTo>
                    <a:pt x="20232" y="30168"/>
                  </a:lnTo>
                  <a:lnTo>
                    <a:pt x="20794" y="29111"/>
                  </a:lnTo>
                  <a:lnTo>
                    <a:pt x="21513" y="27762"/>
                  </a:lnTo>
                  <a:lnTo>
                    <a:pt x="21873" y="27020"/>
                  </a:lnTo>
                  <a:lnTo>
                    <a:pt x="22255" y="26279"/>
                  </a:lnTo>
                  <a:lnTo>
                    <a:pt x="22794" y="25132"/>
                  </a:lnTo>
                  <a:lnTo>
                    <a:pt x="23334" y="23963"/>
                  </a:lnTo>
                  <a:lnTo>
                    <a:pt x="23873" y="22794"/>
                  </a:lnTo>
                  <a:lnTo>
                    <a:pt x="24368" y="21603"/>
                  </a:lnTo>
                  <a:lnTo>
                    <a:pt x="24750" y="20704"/>
                  </a:lnTo>
                  <a:lnTo>
                    <a:pt x="25222" y="19535"/>
                  </a:lnTo>
                  <a:lnTo>
                    <a:pt x="25537" y="18681"/>
                  </a:lnTo>
                  <a:lnTo>
                    <a:pt x="26031" y="17377"/>
                  </a:lnTo>
                  <a:lnTo>
                    <a:pt x="26481" y="16073"/>
                  </a:lnTo>
                  <a:lnTo>
                    <a:pt x="26885" y="14904"/>
                  </a:lnTo>
                  <a:lnTo>
                    <a:pt x="27268" y="13713"/>
                  </a:lnTo>
                  <a:lnTo>
                    <a:pt x="27627" y="12499"/>
                  </a:lnTo>
                  <a:lnTo>
                    <a:pt x="27987" y="11308"/>
                  </a:lnTo>
                  <a:lnTo>
                    <a:pt x="28324" y="10094"/>
                  </a:lnTo>
                  <a:lnTo>
                    <a:pt x="28639" y="8835"/>
                  </a:lnTo>
                  <a:lnTo>
                    <a:pt x="28953" y="7576"/>
                  </a:lnTo>
                  <a:lnTo>
                    <a:pt x="29246" y="6295"/>
                  </a:lnTo>
                  <a:lnTo>
                    <a:pt x="29515" y="5036"/>
                  </a:lnTo>
                  <a:lnTo>
                    <a:pt x="29785" y="3777"/>
                  </a:lnTo>
                  <a:lnTo>
                    <a:pt x="30010" y="2518"/>
                  </a:lnTo>
                  <a:lnTo>
                    <a:pt x="30235" y="1259"/>
                  </a:lnTo>
                  <a:lnTo>
                    <a:pt x="30415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2057725" y="2854675"/>
              <a:ext cx="971700" cy="1190850"/>
            </a:xfrm>
            <a:custGeom>
              <a:avLst/>
              <a:gdLst/>
              <a:ahLst/>
              <a:cxnLst/>
              <a:rect l="l" t="t" r="r" b="b"/>
              <a:pathLst>
                <a:path w="38868" h="47634" extrusionOk="0">
                  <a:moveTo>
                    <a:pt x="4879" y="1"/>
                  </a:moveTo>
                  <a:lnTo>
                    <a:pt x="5149" y="180"/>
                  </a:lnTo>
                  <a:lnTo>
                    <a:pt x="5418" y="338"/>
                  </a:lnTo>
                  <a:lnTo>
                    <a:pt x="5688" y="495"/>
                  </a:lnTo>
                  <a:lnTo>
                    <a:pt x="5980" y="630"/>
                  </a:lnTo>
                  <a:lnTo>
                    <a:pt x="6610" y="877"/>
                  </a:lnTo>
                  <a:lnTo>
                    <a:pt x="7239" y="1102"/>
                  </a:lnTo>
                  <a:lnTo>
                    <a:pt x="7891" y="1282"/>
                  </a:lnTo>
                  <a:lnTo>
                    <a:pt x="8565" y="1417"/>
                  </a:lnTo>
                  <a:lnTo>
                    <a:pt x="9240" y="1529"/>
                  </a:lnTo>
                  <a:lnTo>
                    <a:pt x="9892" y="1642"/>
                  </a:lnTo>
                  <a:lnTo>
                    <a:pt x="8835" y="2833"/>
                  </a:lnTo>
                  <a:lnTo>
                    <a:pt x="7801" y="4024"/>
                  </a:lnTo>
                  <a:lnTo>
                    <a:pt x="6790" y="5238"/>
                  </a:lnTo>
                  <a:lnTo>
                    <a:pt x="6295" y="5868"/>
                  </a:lnTo>
                  <a:lnTo>
                    <a:pt x="5823" y="6497"/>
                  </a:lnTo>
                  <a:lnTo>
                    <a:pt x="5351" y="7126"/>
                  </a:lnTo>
                  <a:lnTo>
                    <a:pt x="4901" y="7778"/>
                  </a:lnTo>
                  <a:lnTo>
                    <a:pt x="4474" y="8430"/>
                  </a:lnTo>
                  <a:lnTo>
                    <a:pt x="4047" y="9105"/>
                  </a:lnTo>
                  <a:lnTo>
                    <a:pt x="3643" y="9779"/>
                  </a:lnTo>
                  <a:lnTo>
                    <a:pt x="3283" y="10476"/>
                  </a:lnTo>
                  <a:lnTo>
                    <a:pt x="2923" y="11173"/>
                  </a:lnTo>
                  <a:lnTo>
                    <a:pt x="2609" y="11892"/>
                  </a:lnTo>
                  <a:lnTo>
                    <a:pt x="2316" y="12634"/>
                  </a:lnTo>
                  <a:lnTo>
                    <a:pt x="2069" y="13398"/>
                  </a:lnTo>
                  <a:lnTo>
                    <a:pt x="1844" y="14162"/>
                  </a:lnTo>
                  <a:lnTo>
                    <a:pt x="1664" y="14927"/>
                  </a:lnTo>
                  <a:lnTo>
                    <a:pt x="1530" y="15713"/>
                  </a:lnTo>
                  <a:lnTo>
                    <a:pt x="1417" y="16523"/>
                  </a:lnTo>
                  <a:lnTo>
                    <a:pt x="1372" y="17310"/>
                  </a:lnTo>
                  <a:lnTo>
                    <a:pt x="1350" y="18096"/>
                  </a:lnTo>
                  <a:lnTo>
                    <a:pt x="1395" y="18883"/>
                  </a:lnTo>
                  <a:lnTo>
                    <a:pt x="1462" y="19670"/>
                  </a:lnTo>
                  <a:lnTo>
                    <a:pt x="1597" y="20434"/>
                  </a:lnTo>
                  <a:lnTo>
                    <a:pt x="1687" y="20816"/>
                  </a:lnTo>
                  <a:lnTo>
                    <a:pt x="1777" y="21198"/>
                  </a:lnTo>
                  <a:lnTo>
                    <a:pt x="1889" y="21558"/>
                  </a:lnTo>
                  <a:lnTo>
                    <a:pt x="2024" y="21918"/>
                  </a:lnTo>
                  <a:lnTo>
                    <a:pt x="2159" y="22300"/>
                  </a:lnTo>
                  <a:lnTo>
                    <a:pt x="2316" y="22637"/>
                  </a:lnTo>
                  <a:lnTo>
                    <a:pt x="2474" y="22997"/>
                  </a:lnTo>
                  <a:lnTo>
                    <a:pt x="2653" y="23356"/>
                  </a:lnTo>
                  <a:lnTo>
                    <a:pt x="2856" y="23694"/>
                  </a:lnTo>
                  <a:lnTo>
                    <a:pt x="3058" y="24008"/>
                  </a:lnTo>
                  <a:lnTo>
                    <a:pt x="3485" y="24638"/>
                  </a:lnTo>
                  <a:lnTo>
                    <a:pt x="3912" y="25267"/>
                  </a:lnTo>
                  <a:lnTo>
                    <a:pt x="4115" y="25582"/>
                  </a:lnTo>
                  <a:lnTo>
                    <a:pt x="4294" y="25919"/>
                  </a:lnTo>
                  <a:lnTo>
                    <a:pt x="4429" y="26256"/>
                  </a:lnTo>
                  <a:lnTo>
                    <a:pt x="4542" y="26616"/>
                  </a:lnTo>
                  <a:lnTo>
                    <a:pt x="4609" y="26998"/>
                  </a:lnTo>
                  <a:lnTo>
                    <a:pt x="4609" y="27380"/>
                  </a:lnTo>
                  <a:lnTo>
                    <a:pt x="4587" y="27762"/>
                  </a:lnTo>
                  <a:lnTo>
                    <a:pt x="4542" y="28144"/>
                  </a:lnTo>
                  <a:lnTo>
                    <a:pt x="4452" y="28527"/>
                  </a:lnTo>
                  <a:lnTo>
                    <a:pt x="4362" y="28909"/>
                  </a:lnTo>
                  <a:lnTo>
                    <a:pt x="4115" y="29651"/>
                  </a:lnTo>
                  <a:lnTo>
                    <a:pt x="3665" y="30797"/>
                  </a:lnTo>
                  <a:lnTo>
                    <a:pt x="3170" y="31921"/>
                  </a:lnTo>
                  <a:lnTo>
                    <a:pt x="2653" y="33022"/>
                  </a:lnTo>
                  <a:lnTo>
                    <a:pt x="2114" y="34124"/>
                  </a:lnTo>
                  <a:lnTo>
                    <a:pt x="1035" y="36327"/>
                  </a:lnTo>
                  <a:lnTo>
                    <a:pt x="495" y="37428"/>
                  </a:lnTo>
                  <a:lnTo>
                    <a:pt x="1" y="38552"/>
                  </a:lnTo>
                  <a:lnTo>
                    <a:pt x="900" y="39834"/>
                  </a:lnTo>
                  <a:lnTo>
                    <a:pt x="1844" y="41092"/>
                  </a:lnTo>
                  <a:lnTo>
                    <a:pt x="2811" y="42329"/>
                  </a:lnTo>
                  <a:lnTo>
                    <a:pt x="3800" y="43565"/>
                  </a:lnTo>
                  <a:lnTo>
                    <a:pt x="4699" y="44622"/>
                  </a:lnTo>
                  <a:lnTo>
                    <a:pt x="6003" y="46150"/>
                  </a:lnTo>
                  <a:lnTo>
                    <a:pt x="7352" y="47634"/>
                  </a:lnTo>
                  <a:lnTo>
                    <a:pt x="9982" y="43565"/>
                  </a:lnTo>
                  <a:lnTo>
                    <a:pt x="10656" y="42509"/>
                  </a:lnTo>
                  <a:lnTo>
                    <a:pt x="11038" y="41992"/>
                  </a:lnTo>
                  <a:lnTo>
                    <a:pt x="11420" y="41475"/>
                  </a:lnTo>
                  <a:lnTo>
                    <a:pt x="11802" y="41002"/>
                  </a:lnTo>
                  <a:lnTo>
                    <a:pt x="12252" y="40553"/>
                  </a:lnTo>
                  <a:lnTo>
                    <a:pt x="12702" y="40148"/>
                  </a:lnTo>
                  <a:lnTo>
                    <a:pt x="12949" y="39946"/>
                  </a:lnTo>
                  <a:lnTo>
                    <a:pt x="13219" y="39766"/>
                  </a:lnTo>
                  <a:lnTo>
                    <a:pt x="13488" y="39609"/>
                  </a:lnTo>
                  <a:lnTo>
                    <a:pt x="13758" y="39451"/>
                  </a:lnTo>
                  <a:lnTo>
                    <a:pt x="14320" y="39159"/>
                  </a:lnTo>
                  <a:lnTo>
                    <a:pt x="14905" y="38889"/>
                  </a:lnTo>
                  <a:lnTo>
                    <a:pt x="15534" y="38665"/>
                  </a:lnTo>
                  <a:lnTo>
                    <a:pt x="16770" y="38215"/>
                  </a:lnTo>
                  <a:lnTo>
                    <a:pt x="17400" y="38013"/>
                  </a:lnTo>
                  <a:lnTo>
                    <a:pt x="18007" y="37788"/>
                  </a:lnTo>
                  <a:lnTo>
                    <a:pt x="18591" y="37563"/>
                  </a:lnTo>
                  <a:lnTo>
                    <a:pt x="19153" y="37293"/>
                  </a:lnTo>
                  <a:lnTo>
                    <a:pt x="19670" y="37001"/>
                  </a:lnTo>
                  <a:lnTo>
                    <a:pt x="19917" y="36844"/>
                  </a:lnTo>
                  <a:lnTo>
                    <a:pt x="20165" y="36686"/>
                  </a:lnTo>
                  <a:lnTo>
                    <a:pt x="20389" y="36507"/>
                  </a:lnTo>
                  <a:lnTo>
                    <a:pt x="20592" y="36304"/>
                  </a:lnTo>
                  <a:lnTo>
                    <a:pt x="20794" y="36102"/>
                  </a:lnTo>
                  <a:lnTo>
                    <a:pt x="20974" y="35877"/>
                  </a:lnTo>
                  <a:lnTo>
                    <a:pt x="21131" y="35652"/>
                  </a:lnTo>
                  <a:lnTo>
                    <a:pt x="21289" y="35383"/>
                  </a:lnTo>
                  <a:lnTo>
                    <a:pt x="21401" y="35135"/>
                  </a:lnTo>
                  <a:lnTo>
                    <a:pt x="21513" y="34843"/>
                  </a:lnTo>
                  <a:lnTo>
                    <a:pt x="21603" y="34528"/>
                  </a:lnTo>
                  <a:lnTo>
                    <a:pt x="21693" y="34191"/>
                  </a:lnTo>
                  <a:lnTo>
                    <a:pt x="21828" y="33539"/>
                  </a:lnTo>
                  <a:lnTo>
                    <a:pt x="21918" y="33247"/>
                  </a:lnTo>
                  <a:lnTo>
                    <a:pt x="22030" y="32932"/>
                  </a:lnTo>
                  <a:lnTo>
                    <a:pt x="22188" y="32663"/>
                  </a:lnTo>
                  <a:lnTo>
                    <a:pt x="22278" y="32528"/>
                  </a:lnTo>
                  <a:lnTo>
                    <a:pt x="22390" y="32415"/>
                  </a:lnTo>
                  <a:lnTo>
                    <a:pt x="22525" y="32281"/>
                  </a:lnTo>
                  <a:lnTo>
                    <a:pt x="22682" y="32168"/>
                  </a:lnTo>
                  <a:lnTo>
                    <a:pt x="22840" y="32078"/>
                  </a:lnTo>
                  <a:lnTo>
                    <a:pt x="22997" y="32011"/>
                  </a:lnTo>
                  <a:lnTo>
                    <a:pt x="23177" y="31943"/>
                  </a:lnTo>
                  <a:lnTo>
                    <a:pt x="23334" y="31921"/>
                  </a:lnTo>
                  <a:lnTo>
                    <a:pt x="23514" y="31898"/>
                  </a:lnTo>
                  <a:lnTo>
                    <a:pt x="23694" y="31898"/>
                  </a:lnTo>
                  <a:lnTo>
                    <a:pt x="24076" y="31921"/>
                  </a:lnTo>
                  <a:lnTo>
                    <a:pt x="24458" y="32011"/>
                  </a:lnTo>
                  <a:lnTo>
                    <a:pt x="24840" y="32123"/>
                  </a:lnTo>
                  <a:lnTo>
                    <a:pt x="25245" y="32258"/>
                  </a:lnTo>
                  <a:lnTo>
                    <a:pt x="26077" y="32550"/>
                  </a:lnTo>
                  <a:lnTo>
                    <a:pt x="26504" y="32708"/>
                  </a:lnTo>
                  <a:lnTo>
                    <a:pt x="26931" y="32820"/>
                  </a:lnTo>
                  <a:lnTo>
                    <a:pt x="27358" y="32932"/>
                  </a:lnTo>
                  <a:lnTo>
                    <a:pt x="27763" y="32977"/>
                  </a:lnTo>
                  <a:lnTo>
                    <a:pt x="27965" y="33000"/>
                  </a:lnTo>
                  <a:lnTo>
                    <a:pt x="28167" y="33000"/>
                  </a:lnTo>
                  <a:lnTo>
                    <a:pt x="28369" y="32977"/>
                  </a:lnTo>
                  <a:lnTo>
                    <a:pt x="28572" y="32955"/>
                  </a:lnTo>
                  <a:lnTo>
                    <a:pt x="28864" y="32888"/>
                  </a:lnTo>
                  <a:lnTo>
                    <a:pt x="29111" y="32798"/>
                  </a:lnTo>
                  <a:lnTo>
                    <a:pt x="29336" y="32663"/>
                  </a:lnTo>
                  <a:lnTo>
                    <a:pt x="29538" y="32528"/>
                  </a:lnTo>
                  <a:lnTo>
                    <a:pt x="29718" y="32370"/>
                  </a:lnTo>
                  <a:lnTo>
                    <a:pt x="29898" y="32191"/>
                  </a:lnTo>
                  <a:lnTo>
                    <a:pt x="30055" y="31988"/>
                  </a:lnTo>
                  <a:lnTo>
                    <a:pt x="30190" y="31786"/>
                  </a:lnTo>
                  <a:lnTo>
                    <a:pt x="30325" y="31561"/>
                  </a:lnTo>
                  <a:lnTo>
                    <a:pt x="30438" y="31314"/>
                  </a:lnTo>
                  <a:lnTo>
                    <a:pt x="30640" y="30797"/>
                  </a:lnTo>
                  <a:lnTo>
                    <a:pt x="30797" y="30235"/>
                  </a:lnTo>
                  <a:lnTo>
                    <a:pt x="30955" y="29628"/>
                  </a:lnTo>
                  <a:lnTo>
                    <a:pt x="31224" y="28414"/>
                  </a:lnTo>
                  <a:lnTo>
                    <a:pt x="31382" y="27807"/>
                  </a:lnTo>
                  <a:lnTo>
                    <a:pt x="31561" y="27200"/>
                  </a:lnTo>
                  <a:lnTo>
                    <a:pt x="31764" y="26616"/>
                  </a:lnTo>
                  <a:lnTo>
                    <a:pt x="31876" y="26346"/>
                  </a:lnTo>
                  <a:lnTo>
                    <a:pt x="32011" y="26076"/>
                  </a:lnTo>
                  <a:lnTo>
                    <a:pt x="32168" y="25829"/>
                  </a:lnTo>
                  <a:lnTo>
                    <a:pt x="32326" y="25582"/>
                  </a:lnTo>
                  <a:lnTo>
                    <a:pt x="32506" y="25357"/>
                  </a:lnTo>
                  <a:lnTo>
                    <a:pt x="32685" y="25155"/>
                  </a:lnTo>
                  <a:lnTo>
                    <a:pt x="32865" y="24997"/>
                  </a:lnTo>
                  <a:lnTo>
                    <a:pt x="33023" y="24862"/>
                  </a:lnTo>
                  <a:lnTo>
                    <a:pt x="33405" y="24615"/>
                  </a:lnTo>
                  <a:lnTo>
                    <a:pt x="33787" y="24390"/>
                  </a:lnTo>
                  <a:lnTo>
                    <a:pt x="34214" y="24188"/>
                  </a:lnTo>
                  <a:lnTo>
                    <a:pt x="34641" y="24031"/>
                  </a:lnTo>
                  <a:lnTo>
                    <a:pt x="35068" y="23873"/>
                  </a:lnTo>
                  <a:lnTo>
                    <a:pt x="35967" y="23581"/>
                  </a:lnTo>
                  <a:lnTo>
                    <a:pt x="36394" y="23424"/>
                  </a:lnTo>
                  <a:lnTo>
                    <a:pt x="36822" y="23266"/>
                  </a:lnTo>
                  <a:lnTo>
                    <a:pt x="37204" y="23087"/>
                  </a:lnTo>
                  <a:lnTo>
                    <a:pt x="37586" y="22862"/>
                  </a:lnTo>
                  <a:lnTo>
                    <a:pt x="37923" y="22615"/>
                  </a:lnTo>
                  <a:lnTo>
                    <a:pt x="38080" y="22480"/>
                  </a:lnTo>
                  <a:lnTo>
                    <a:pt x="38215" y="22345"/>
                  </a:lnTo>
                  <a:lnTo>
                    <a:pt x="38350" y="22187"/>
                  </a:lnTo>
                  <a:lnTo>
                    <a:pt x="38485" y="22008"/>
                  </a:lnTo>
                  <a:lnTo>
                    <a:pt x="38575" y="21828"/>
                  </a:lnTo>
                  <a:lnTo>
                    <a:pt x="38687" y="21625"/>
                  </a:lnTo>
                  <a:lnTo>
                    <a:pt x="38755" y="21446"/>
                  </a:lnTo>
                  <a:lnTo>
                    <a:pt x="38800" y="21266"/>
                  </a:lnTo>
                  <a:lnTo>
                    <a:pt x="38845" y="21064"/>
                  </a:lnTo>
                  <a:lnTo>
                    <a:pt x="38867" y="20884"/>
                  </a:lnTo>
                  <a:lnTo>
                    <a:pt x="38867" y="20704"/>
                  </a:lnTo>
                  <a:lnTo>
                    <a:pt x="38867" y="20524"/>
                  </a:lnTo>
                  <a:lnTo>
                    <a:pt x="38822" y="20164"/>
                  </a:lnTo>
                  <a:lnTo>
                    <a:pt x="38710" y="19805"/>
                  </a:lnTo>
                  <a:lnTo>
                    <a:pt x="38575" y="19467"/>
                  </a:lnTo>
                  <a:lnTo>
                    <a:pt x="38395" y="19108"/>
                  </a:lnTo>
                  <a:lnTo>
                    <a:pt x="38170" y="18793"/>
                  </a:lnTo>
                  <a:lnTo>
                    <a:pt x="37901" y="18456"/>
                  </a:lnTo>
                  <a:lnTo>
                    <a:pt x="37631" y="18164"/>
                  </a:lnTo>
                  <a:lnTo>
                    <a:pt x="37316" y="17849"/>
                  </a:lnTo>
                  <a:lnTo>
                    <a:pt x="37001" y="17579"/>
                  </a:lnTo>
                  <a:lnTo>
                    <a:pt x="36664" y="17310"/>
                  </a:lnTo>
                  <a:lnTo>
                    <a:pt x="36305" y="17062"/>
                  </a:lnTo>
                  <a:lnTo>
                    <a:pt x="35967" y="16837"/>
                  </a:lnTo>
                  <a:lnTo>
                    <a:pt x="35608" y="16613"/>
                  </a:lnTo>
                  <a:lnTo>
                    <a:pt x="34619" y="16073"/>
                  </a:lnTo>
                  <a:lnTo>
                    <a:pt x="33585" y="15556"/>
                  </a:lnTo>
                  <a:lnTo>
                    <a:pt x="32551" y="15062"/>
                  </a:lnTo>
                  <a:lnTo>
                    <a:pt x="31494" y="14612"/>
                  </a:lnTo>
                  <a:lnTo>
                    <a:pt x="30438" y="14185"/>
                  </a:lnTo>
                  <a:lnTo>
                    <a:pt x="29381" y="13803"/>
                  </a:lnTo>
                  <a:lnTo>
                    <a:pt x="28280" y="13443"/>
                  </a:lnTo>
                  <a:lnTo>
                    <a:pt x="27201" y="13106"/>
                  </a:lnTo>
                  <a:lnTo>
                    <a:pt x="27515" y="12904"/>
                  </a:lnTo>
                  <a:lnTo>
                    <a:pt x="27830" y="12656"/>
                  </a:lnTo>
                  <a:lnTo>
                    <a:pt x="28100" y="12387"/>
                  </a:lnTo>
                  <a:lnTo>
                    <a:pt x="28325" y="12094"/>
                  </a:lnTo>
                  <a:lnTo>
                    <a:pt x="28549" y="11780"/>
                  </a:lnTo>
                  <a:lnTo>
                    <a:pt x="28729" y="11442"/>
                  </a:lnTo>
                  <a:lnTo>
                    <a:pt x="28886" y="11105"/>
                  </a:lnTo>
                  <a:lnTo>
                    <a:pt x="29021" y="10746"/>
                  </a:lnTo>
                  <a:lnTo>
                    <a:pt x="29134" y="10363"/>
                  </a:lnTo>
                  <a:lnTo>
                    <a:pt x="29201" y="9981"/>
                  </a:lnTo>
                  <a:lnTo>
                    <a:pt x="29246" y="9599"/>
                  </a:lnTo>
                  <a:lnTo>
                    <a:pt x="29291" y="9195"/>
                  </a:lnTo>
                  <a:lnTo>
                    <a:pt x="29269" y="8790"/>
                  </a:lnTo>
                  <a:lnTo>
                    <a:pt x="29246" y="8408"/>
                  </a:lnTo>
                  <a:lnTo>
                    <a:pt x="29201" y="8003"/>
                  </a:lnTo>
                  <a:lnTo>
                    <a:pt x="29134" y="7599"/>
                  </a:lnTo>
                  <a:lnTo>
                    <a:pt x="26279" y="6407"/>
                  </a:lnTo>
                  <a:lnTo>
                    <a:pt x="24863" y="5800"/>
                  </a:lnTo>
                  <a:lnTo>
                    <a:pt x="23447" y="5193"/>
                  </a:lnTo>
                  <a:lnTo>
                    <a:pt x="22075" y="4519"/>
                  </a:lnTo>
                  <a:lnTo>
                    <a:pt x="20704" y="3845"/>
                  </a:lnTo>
                  <a:lnTo>
                    <a:pt x="20052" y="3462"/>
                  </a:lnTo>
                  <a:lnTo>
                    <a:pt x="19378" y="3103"/>
                  </a:lnTo>
                  <a:lnTo>
                    <a:pt x="18726" y="2698"/>
                  </a:lnTo>
                  <a:lnTo>
                    <a:pt x="18097" y="2293"/>
                  </a:lnTo>
                  <a:lnTo>
                    <a:pt x="17377" y="1821"/>
                  </a:lnTo>
                  <a:lnTo>
                    <a:pt x="16703" y="1304"/>
                  </a:lnTo>
                  <a:lnTo>
                    <a:pt x="16028" y="787"/>
                  </a:lnTo>
                  <a:lnTo>
                    <a:pt x="15377" y="225"/>
                  </a:lnTo>
                  <a:lnTo>
                    <a:pt x="15084" y="1"/>
                  </a:lnTo>
                  <a:close/>
                </a:path>
              </a:pathLst>
            </a:custGeom>
            <a:solidFill>
              <a:srgbClr val="7EA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2642750" y="3394175"/>
              <a:ext cx="30925" cy="53425"/>
            </a:xfrm>
            <a:custGeom>
              <a:avLst/>
              <a:gdLst/>
              <a:ahLst/>
              <a:cxnLst/>
              <a:rect l="l" t="t" r="r" b="b"/>
              <a:pathLst>
                <a:path w="1237" h="2137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90"/>
                  </a:lnTo>
                  <a:lnTo>
                    <a:pt x="180" y="158"/>
                  </a:lnTo>
                  <a:lnTo>
                    <a:pt x="113" y="248"/>
                  </a:lnTo>
                  <a:lnTo>
                    <a:pt x="46" y="338"/>
                  </a:lnTo>
                  <a:lnTo>
                    <a:pt x="1" y="473"/>
                  </a:lnTo>
                  <a:lnTo>
                    <a:pt x="1" y="607"/>
                  </a:lnTo>
                  <a:lnTo>
                    <a:pt x="1" y="1529"/>
                  </a:lnTo>
                  <a:lnTo>
                    <a:pt x="1" y="1664"/>
                  </a:lnTo>
                  <a:lnTo>
                    <a:pt x="46" y="1799"/>
                  </a:lnTo>
                  <a:lnTo>
                    <a:pt x="113" y="1889"/>
                  </a:lnTo>
                  <a:lnTo>
                    <a:pt x="180" y="1979"/>
                  </a:lnTo>
                  <a:lnTo>
                    <a:pt x="270" y="2046"/>
                  </a:lnTo>
                  <a:lnTo>
                    <a:pt x="383" y="2091"/>
                  </a:lnTo>
                  <a:lnTo>
                    <a:pt x="495" y="2114"/>
                  </a:lnTo>
                  <a:lnTo>
                    <a:pt x="608" y="2136"/>
                  </a:lnTo>
                  <a:lnTo>
                    <a:pt x="720" y="2114"/>
                  </a:lnTo>
                  <a:lnTo>
                    <a:pt x="832" y="2091"/>
                  </a:lnTo>
                  <a:lnTo>
                    <a:pt x="945" y="2046"/>
                  </a:lnTo>
                  <a:lnTo>
                    <a:pt x="1035" y="1979"/>
                  </a:lnTo>
                  <a:lnTo>
                    <a:pt x="1125" y="1889"/>
                  </a:lnTo>
                  <a:lnTo>
                    <a:pt x="1170" y="1799"/>
                  </a:lnTo>
                  <a:lnTo>
                    <a:pt x="1214" y="1664"/>
                  </a:lnTo>
                  <a:lnTo>
                    <a:pt x="1237" y="1529"/>
                  </a:lnTo>
                  <a:lnTo>
                    <a:pt x="1237" y="607"/>
                  </a:lnTo>
                  <a:lnTo>
                    <a:pt x="1214" y="473"/>
                  </a:lnTo>
                  <a:lnTo>
                    <a:pt x="1170" y="338"/>
                  </a:lnTo>
                  <a:lnTo>
                    <a:pt x="1125" y="248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2438750" y="3131175"/>
              <a:ext cx="33750" cy="102300"/>
            </a:xfrm>
            <a:custGeom>
              <a:avLst/>
              <a:gdLst/>
              <a:ahLst/>
              <a:cxnLst/>
              <a:rect l="l" t="t" r="r" b="b"/>
              <a:pathLst>
                <a:path w="1350" h="4092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90"/>
                  </a:lnTo>
                  <a:lnTo>
                    <a:pt x="181" y="158"/>
                  </a:lnTo>
                  <a:lnTo>
                    <a:pt x="113" y="248"/>
                  </a:lnTo>
                  <a:lnTo>
                    <a:pt x="46" y="338"/>
                  </a:lnTo>
                  <a:lnTo>
                    <a:pt x="23" y="472"/>
                  </a:lnTo>
                  <a:lnTo>
                    <a:pt x="1" y="607"/>
                  </a:lnTo>
                  <a:lnTo>
                    <a:pt x="23" y="1327"/>
                  </a:lnTo>
                  <a:lnTo>
                    <a:pt x="46" y="2046"/>
                  </a:lnTo>
                  <a:lnTo>
                    <a:pt x="113" y="3485"/>
                  </a:lnTo>
                  <a:lnTo>
                    <a:pt x="113" y="3642"/>
                  </a:lnTo>
                  <a:lnTo>
                    <a:pt x="158" y="3754"/>
                  </a:lnTo>
                  <a:lnTo>
                    <a:pt x="226" y="3844"/>
                  </a:lnTo>
                  <a:lnTo>
                    <a:pt x="315" y="3934"/>
                  </a:lnTo>
                  <a:lnTo>
                    <a:pt x="405" y="4002"/>
                  </a:lnTo>
                  <a:lnTo>
                    <a:pt x="495" y="4047"/>
                  </a:lnTo>
                  <a:lnTo>
                    <a:pt x="608" y="4069"/>
                  </a:lnTo>
                  <a:lnTo>
                    <a:pt x="743" y="4092"/>
                  </a:lnTo>
                  <a:lnTo>
                    <a:pt x="855" y="4069"/>
                  </a:lnTo>
                  <a:lnTo>
                    <a:pt x="967" y="4047"/>
                  </a:lnTo>
                  <a:lnTo>
                    <a:pt x="1057" y="4002"/>
                  </a:lnTo>
                  <a:lnTo>
                    <a:pt x="1147" y="3934"/>
                  </a:lnTo>
                  <a:lnTo>
                    <a:pt x="1237" y="3867"/>
                  </a:lnTo>
                  <a:lnTo>
                    <a:pt x="1282" y="3754"/>
                  </a:lnTo>
                  <a:lnTo>
                    <a:pt x="1327" y="3642"/>
                  </a:lnTo>
                  <a:lnTo>
                    <a:pt x="1349" y="3485"/>
                  </a:lnTo>
                  <a:lnTo>
                    <a:pt x="1282" y="2046"/>
                  </a:lnTo>
                  <a:lnTo>
                    <a:pt x="1260" y="1327"/>
                  </a:lnTo>
                  <a:lnTo>
                    <a:pt x="1237" y="607"/>
                  </a:lnTo>
                  <a:lnTo>
                    <a:pt x="1215" y="472"/>
                  </a:lnTo>
                  <a:lnTo>
                    <a:pt x="1192" y="338"/>
                  </a:lnTo>
                  <a:lnTo>
                    <a:pt x="1125" y="248"/>
                  </a:lnTo>
                  <a:lnTo>
                    <a:pt x="1035" y="158"/>
                  </a:lnTo>
                  <a:lnTo>
                    <a:pt x="945" y="90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5918500" y="2940650"/>
              <a:ext cx="41050" cy="125350"/>
            </a:xfrm>
            <a:custGeom>
              <a:avLst/>
              <a:gdLst/>
              <a:ahLst/>
              <a:cxnLst/>
              <a:rect l="l" t="t" r="r" b="b"/>
              <a:pathLst>
                <a:path w="1642" h="5014" extrusionOk="0">
                  <a:moveTo>
                    <a:pt x="518" y="1"/>
                  </a:moveTo>
                  <a:lnTo>
                    <a:pt x="405" y="23"/>
                  </a:lnTo>
                  <a:lnTo>
                    <a:pt x="293" y="68"/>
                  </a:lnTo>
                  <a:lnTo>
                    <a:pt x="203" y="136"/>
                  </a:lnTo>
                  <a:lnTo>
                    <a:pt x="113" y="226"/>
                  </a:lnTo>
                  <a:lnTo>
                    <a:pt x="46" y="316"/>
                  </a:lnTo>
                  <a:lnTo>
                    <a:pt x="1" y="450"/>
                  </a:lnTo>
                  <a:lnTo>
                    <a:pt x="1" y="585"/>
                  </a:lnTo>
                  <a:lnTo>
                    <a:pt x="1" y="1080"/>
                  </a:lnTo>
                  <a:lnTo>
                    <a:pt x="23" y="1597"/>
                  </a:lnTo>
                  <a:lnTo>
                    <a:pt x="46" y="2091"/>
                  </a:lnTo>
                  <a:lnTo>
                    <a:pt x="91" y="2586"/>
                  </a:lnTo>
                  <a:lnTo>
                    <a:pt x="158" y="3081"/>
                  </a:lnTo>
                  <a:lnTo>
                    <a:pt x="248" y="3575"/>
                  </a:lnTo>
                  <a:lnTo>
                    <a:pt x="428" y="4564"/>
                  </a:lnTo>
                  <a:lnTo>
                    <a:pt x="473" y="4699"/>
                  </a:lnTo>
                  <a:lnTo>
                    <a:pt x="540" y="4811"/>
                  </a:lnTo>
                  <a:lnTo>
                    <a:pt x="608" y="4901"/>
                  </a:lnTo>
                  <a:lnTo>
                    <a:pt x="720" y="4946"/>
                  </a:lnTo>
                  <a:lnTo>
                    <a:pt x="810" y="4991"/>
                  </a:lnTo>
                  <a:lnTo>
                    <a:pt x="922" y="5014"/>
                  </a:lnTo>
                  <a:lnTo>
                    <a:pt x="1035" y="5014"/>
                  </a:lnTo>
                  <a:lnTo>
                    <a:pt x="1147" y="4991"/>
                  </a:lnTo>
                  <a:lnTo>
                    <a:pt x="1260" y="4946"/>
                  </a:lnTo>
                  <a:lnTo>
                    <a:pt x="1372" y="4901"/>
                  </a:lnTo>
                  <a:lnTo>
                    <a:pt x="1462" y="4811"/>
                  </a:lnTo>
                  <a:lnTo>
                    <a:pt x="1529" y="4722"/>
                  </a:lnTo>
                  <a:lnTo>
                    <a:pt x="1597" y="4632"/>
                  </a:lnTo>
                  <a:lnTo>
                    <a:pt x="1619" y="4519"/>
                  </a:lnTo>
                  <a:lnTo>
                    <a:pt x="1642" y="4384"/>
                  </a:lnTo>
                  <a:lnTo>
                    <a:pt x="1619" y="4249"/>
                  </a:lnTo>
                  <a:lnTo>
                    <a:pt x="1439" y="3328"/>
                  </a:lnTo>
                  <a:lnTo>
                    <a:pt x="1327" y="2429"/>
                  </a:lnTo>
                  <a:lnTo>
                    <a:pt x="1282" y="1957"/>
                  </a:lnTo>
                  <a:lnTo>
                    <a:pt x="1260" y="1507"/>
                  </a:lnTo>
                  <a:lnTo>
                    <a:pt x="1237" y="1057"/>
                  </a:lnTo>
                  <a:lnTo>
                    <a:pt x="1237" y="585"/>
                  </a:lnTo>
                  <a:lnTo>
                    <a:pt x="1215" y="450"/>
                  </a:lnTo>
                  <a:lnTo>
                    <a:pt x="1192" y="316"/>
                  </a:lnTo>
                  <a:lnTo>
                    <a:pt x="1125" y="226"/>
                  </a:lnTo>
                  <a:lnTo>
                    <a:pt x="1057" y="136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876225" y="3139050"/>
              <a:ext cx="141625" cy="311900"/>
            </a:xfrm>
            <a:custGeom>
              <a:avLst/>
              <a:gdLst/>
              <a:ahLst/>
              <a:cxnLst/>
              <a:rect l="l" t="t" r="r" b="b"/>
              <a:pathLst>
                <a:path w="5665" h="12476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67"/>
                  </a:lnTo>
                  <a:lnTo>
                    <a:pt x="225" y="135"/>
                  </a:lnTo>
                  <a:lnTo>
                    <a:pt x="135" y="202"/>
                  </a:lnTo>
                  <a:lnTo>
                    <a:pt x="68" y="292"/>
                  </a:lnTo>
                  <a:lnTo>
                    <a:pt x="23" y="382"/>
                  </a:lnTo>
                  <a:lnTo>
                    <a:pt x="0" y="495"/>
                  </a:lnTo>
                  <a:lnTo>
                    <a:pt x="0" y="629"/>
                  </a:lnTo>
                  <a:lnTo>
                    <a:pt x="23" y="764"/>
                  </a:lnTo>
                  <a:lnTo>
                    <a:pt x="1034" y="3664"/>
                  </a:lnTo>
                  <a:lnTo>
                    <a:pt x="1551" y="5103"/>
                  </a:lnTo>
                  <a:lnTo>
                    <a:pt x="2091" y="6541"/>
                  </a:lnTo>
                  <a:lnTo>
                    <a:pt x="2630" y="7958"/>
                  </a:lnTo>
                  <a:lnTo>
                    <a:pt x="3237" y="9374"/>
                  </a:lnTo>
                  <a:lnTo>
                    <a:pt x="3844" y="10768"/>
                  </a:lnTo>
                  <a:lnTo>
                    <a:pt x="4181" y="11464"/>
                  </a:lnTo>
                  <a:lnTo>
                    <a:pt x="4519" y="12161"/>
                  </a:lnTo>
                  <a:lnTo>
                    <a:pt x="4608" y="12274"/>
                  </a:lnTo>
                  <a:lnTo>
                    <a:pt x="4698" y="12364"/>
                  </a:lnTo>
                  <a:lnTo>
                    <a:pt x="4788" y="12431"/>
                  </a:lnTo>
                  <a:lnTo>
                    <a:pt x="4901" y="12453"/>
                  </a:lnTo>
                  <a:lnTo>
                    <a:pt x="5013" y="12476"/>
                  </a:lnTo>
                  <a:lnTo>
                    <a:pt x="5125" y="12453"/>
                  </a:lnTo>
                  <a:lnTo>
                    <a:pt x="5238" y="12431"/>
                  </a:lnTo>
                  <a:lnTo>
                    <a:pt x="5328" y="12386"/>
                  </a:lnTo>
                  <a:lnTo>
                    <a:pt x="5440" y="12319"/>
                  </a:lnTo>
                  <a:lnTo>
                    <a:pt x="5508" y="12229"/>
                  </a:lnTo>
                  <a:lnTo>
                    <a:pt x="5575" y="12139"/>
                  </a:lnTo>
                  <a:lnTo>
                    <a:pt x="5642" y="12026"/>
                  </a:lnTo>
                  <a:lnTo>
                    <a:pt x="5665" y="11914"/>
                  </a:lnTo>
                  <a:lnTo>
                    <a:pt x="5665" y="11779"/>
                  </a:lnTo>
                  <a:lnTo>
                    <a:pt x="5642" y="11667"/>
                  </a:lnTo>
                  <a:lnTo>
                    <a:pt x="5598" y="11532"/>
                  </a:lnTo>
                  <a:lnTo>
                    <a:pt x="4946" y="10183"/>
                  </a:lnTo>
                  <a:lnTo>
                    <a:pt x="4339" y="8834"/>
                  </a:lnTo>
                  <a:lnTo>
                    <a:pt x="3754" y="7441"/>
                  </a:lnTo>
                  <a:lnTo>
                    <a:pt x="3215" y="6069"/>
                  </a:lnTo>
                  <a:lnTo>
                    <a:pt x="2698" y="4653"/>
                  </a:lnTo>
                  <a:lnTo>
                    <a:pt x="2203" y="3259"/>
                  </a:lnTo>
                  <a:lnTo>
                    <a:pt x="1214" y="427"/>
                  </a:lnTo>
                  <a:lnTo>
                    <a:pt x="1169" y="315"/>
                  </a:lnTo>
                  <a:lnTo>
                    <a:pt x="1079" y="202"/>
                  </a:lnTo>
                  <a:lnTo>
                    <a:pt x="989" y="112"/>
                  </a:lnTo>
                  <a:lnTo>
                    <a:pt x="899" y="67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016150" y="3491950"/>
              <a:ext cx="78700" cy="116925"/>
            </a:xfrm>
            <a:custGeom>
              <a:avLst/>
              <a:gdLst/>
              <a:ahLst/>
              <a:cxnLst/>
              <a:rect l="l" t="t" r="r" b="b"/>
              <a:pathLst>
                <a:path w="3148" h="4677" extrusionOk="0">
                  <a:moveTo>
                    <a:pt x="585" y="1"/>
                  </a:moveTo>
                  <a:lnTo>
                    <a:pt x="473" y="23"/>
                  </a:lnTo>
                  <a:lnTo>
                    <a:pt x="383" y="68"/>
                  </a:lnTo>
                  <a:lnTo>
                    <a:pt x="270" y="136"/>
                  </a:lnTo>
                  <a:lnTo>
                    <a:pt x="180" y="203"/>
                  </a:lnTo>
                  <a:lnTo>
                    <a:pt x="90" y="293"/>
                  </a:lnTo>
                  <a:lnTo>
                    <a:pt x="45" y="383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88"/>
                  </a:lnTo>
                  <a:lnTo>
                    <a:pt x="68" y="1035"/>
                  </a:lnTo>
                  <a:lnTo>
                    <a:pt x="135" y="1305"/>
                  </a:lnTo>
                  <a:lnTo>
                    <a:pt x="225" y="1552"/>
                  </a:lnTo>
                  <a:lnTo>
                    <a:pt x="338" y="1799"/>
                  </a:lnTo>
                  <a:lnTo>
                    <a:pt x="562" y="2271"/>
                  </a:lnTo>
                  <a:lnTo>
                    <a:pt x="832" y="2743"/>
                  </a:lnTo>
                  <a:lnTo>
                    <a:pt x="1147" y="3193"/>
                  </a:lnTo>
                  <a:lnTo>
                    <a:pt x="1462" y="3620"/>
                  </a:lnTo>
                  <a:lnTo>
                    <a:pt x="2114" y="4452"/>
                  </a:lnTo>
                  <a:lnTo>
                    <a:pt x="2226" y="4564"/>
                  </a:lnTo>
                  <a:lnTo>
                    <a:pt x="2316" y="4632"/>
                  </a:lnTo>
                  <a:lnTo>
                    <a:pt x="2428" y="4654"/>
                  </a:lnTo>
                  <a:lnTo>
                    <a:pt x="2541" y="4677"/>
                  </a:lnTo>
                  <a:lnTo>
                    <a:pt x="2653" y="4654"/>
                  </a:lnTo>
                  <a:lnTo>
                    <a:pt x="2743" y="4609"/>
                  </a:lnTo>
                  <a:lnTo>
                    <a:pt x="2855" y="4564"/>
                  </a:lnTo>
                  <a:lnTo>
                    <a:pt x="2945" y="4474"/>
                  </a:lnTo>
                  <a:lnTo>
                    <a:pt x="3013" y="4384"/>
                  </a:lnTo>
                  <a:lnTo>
                    <a:pt x="3080" y="4294"/>
                  </a:lnTo>
                  <a:lnTo>
                    <a:pt x="3125" y="4182"/>
                  </a:lnTo>
                  <a:lnTo>
                    <a:pt x="3148" y="4070"/>
                  </a:lnTo>
                  <a:lnTo>
                    <a:pt x="3148" y="3935"/>
                  </a:lnTo>
                  <a:lnTo>
                    <a:pt x="3125" y="3822"/>
                  </a:lnTo>
                  <a:lnTo>
                    <a:pt x="3080" y="3710"/>
                  </a:lnTo>
                  <a:lnTo>
                    <a:pt x="2990" y="3575"/>
                  </a:lnTo>
                  <a:lnTo>
                    <a:pt x="2428" y="2856"/>
                  </a:lnTo>
                  <a:lnTo>
                    <a:pt x="2158" y="2496"/>
                  </a:lnTo>
                  <a:lnTo>
                    <a:pt x="1911" y="2114"/>
                  </a:lnTo>
                  <a:lnTo>
                    <a:pt x="1686" y="1732"/>
                  </a:lnTo>
                  <a:lnTo>
                    <a:pt x="1484" y="1327"/>
                  </a:lnTo>
                  <a:lnTo>
                    <a:pt x="1327" y="900"/>
                  </a:lnTo>
                  <a:lnTo>
                    <a:pt x="1192" y="450"/>
                  </a:lnTo>
                  <a:lnTo>
                    <a:pt x="1147" y="316"/>
                  </a:lnTo>
                  <a:lnTo>
                    <a:pt x="1102" y="203"/>
                  </a:lnTo>
                  <a:lnTo>
                    <a:pt x="1012" y="136"/>
                  </a:lnTo>
                  <a:lnTo>
                    <a:pt x="922" y="68"/>
                  </a:lnTo>
                  <a:lnTo>
                    <a:pt x="810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2467425" y="4046625"/>
              <a:ext cx="117475" cy="111875"/>
            </a:xfrm>
            <a:custGeom>
              <a:avLst/>
              <a:gdLst/>
              <a:ahLst/>
              <a:cxnLst/>
              <a:rect l="l" t="t" r="r" b="b"/>
              <a:pathLst>
                <a:path w="4699" h="4475" extrusionOk="0">
                  <a:moveTo>
                    <a:pt x="585" y="1"/>
                  </a:moveTo>
                  <a:lnTo>
                    <a:pt x="472" y="23"/>
                  </a:lnTo>
                  <a:lnTo>
                    <a:pt x="382" y="46"/>
                  </a:lnTo>
                  <a:lnTo>
                    <a:pt x="270" y="113"/>
                  </a:lnTo>
                  <a:lnTo>
                    <a:pt x="180" y="181"/>
                  </a:lnTo>
                  <a:lnTo>
                    <a:pt x="113" y="270"/>
                  </a:lnTo>
                  <a:lnTo>
                    <a:pt x="45" y="383"/>
                  </a:lnTo>
                  <a:lnTo>
                    <a:pt x="0" y="473"/>
                  </a:lnTo>
                  <a:lnTo>
                    <a:pt x="0" y="585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90" y="945"/>
                  </a:lnTo>
                  <a:lnTo>
                    <a:pt x="158" y="1057"/>
                  </a:lnTo>
                  <a:lnTo>
                    <a:pt x="1034" y="1911"/>
                  </a:lnTo>
                  <a:lnTo>
                    <a:pt x="1933" y="2766"/>
                  </a:lnTo>
                  <a:lnTo>
                    <a:pt x="2855" y="3575"/>
                  </a:lnTo>
                  <a:lnTo>
                    <a:pt x="3327" y="3957"/>
                  </a:lnTo>
                  <a:lnTo>
                    <a:pt x="3799" y="4339"/>
                  </a:lnTo>
                  <a:lnTo>
                    <a:pt x="3912" y="4407"/>
                  </a:lnTo>
                  <a:lnTo>
                    <a:pt x="4046" y="4452"/>
                  </a:lnTo>
                  <a:lnTo>
                    <a:pt x="4159" y="4474"/>
                  </a:lnTo>
                  <a:lnTo>
                    <a:pt x="4249" y="4452"/>
                  </a:lnTo>
                  <a:lnTo>
                    <a:pt x="4361" y="4407"/>
                  </a:lnTo>
                  <a:lnTo>
                    <a:pt x="4451" y="4339"/>
                  </a:lnTo>
                  <a:lnTo>
                    <a:pt x="4518" y="4272"/>
                  </a:lnTo>
                  <a:lnTo>
                    <a:pt x="4586" y="4159"/>
                  </a:lnTo>
                  <a:lnTo>
                    <a:pt x="4631" y="4069"/>
                  </a:lnTo>
                  <a:lnTo>
                    <a:pt x="4676" y="3957"/>
                  </a:lnTo>
                  <a:lnTo>
                    <a:pt x="4698" y="3822"/>
                  </a:lnTo>
                  <a:lnTo>
                    <a:pt x="4676" y="3710"/>
                  </a:lnTo>
                  <a:lnTo>
                    <a:pt x="4653" y="3597"/>
                  </a:lnTo>
                  <a:lnTo>
                    <a:pt x="4608" y="3485"/>
                  </a:lnTo>
                  <a:lnTo>
                    <a:pt x="4541" y="3373"/>
                  </a:lnTo>
                  <a:lnTo>
                    <a:pt x="4429" y="3283"/>
                  </a:lnTo>
                  <a:lnTo>
                    <a:pt x="3979" y="2923"/>
                  </a:lnTo>
                  <a:lnTo>
                    <a:pt x="3529" y="2541"/>
                  </a:lnTo>
                  <a:lnTo>
                    <a:pt x="2675" y="1777"/>
                  </a:lnTo>
                  <a:lnTo>
                    <a:pt x="1866" y="990"/>
                  </a:lnTo>
                  <a:lnTo>
                    <a:pt x="1034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2487650" y="3958400"/>
              <a:ext cx="98375" cy="100625"/>
            </a:xfrm>
            <a:custGeom>
              <a:avLst/>
              <a:gdLst/>
              <a:ahLst/>
              <a:cxnLst/>
              <a:rect l="l" t="t" r="r" b="b"/>
              <a:pathLst>
                <a:path w="3935" h="4025" extrusionOk="0">
                  <a:moveTo>
                    <a:pt x="607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35"/>
                  </a:lnTo>
                  <a:lnTo>
                    <a:pt x="203" y="203"/>
                  </a:lnTo>
                  <a:lnTo>
                    <a:pt x="135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7"/>
                  </a:lnTo>
                  <a:lnTo>
                    <a:pt x="0" y="720"/>
                  </a:lnTo>
                  <a:lnTo>
                    <a:pt x="45" y="855"/>
                  </a:lnTo>
                  <a:lnTo>
                    <a:pt x="90" y="967"/>
                  </a:lnTo>
                  <a:lnTo>
                    <a:pt x="180" y="1080"/>
                  </a:lnTo>
                  <a:lnTo>
                    <a:pt x="1529" y="2473"/>
                  </a:lnTo>
                  <a:lnTo>
                    <a:pt x="2181" y="3170"/>
                  </a:lnTo>
                  <a:lnTo>
                    <a:pt x="2878" y="3867"/>
                  </a:lnTo>
                  <a:lnTo>
                    <a:pt x="2968" y="3934"/>
                  </a:lnTo>
                  <a:lnTo>
                    <a:pt x="3103" y="4002"/>
                  </a:lnTo>
                  <a:lnTo>
                    <a:pt x="3215" y="4024"/>
                  </a:lnTo>
                  <a:lnTo>
                    <a:pt x="3327" y="4024"/>
                  </a:lnTo>
                  <a:lnTo>
                    <a:pt x="3440" y="4002"/>
                  </a:lnTo>
                  <a:lnTo>
                    <a:pt x="3552" y="3979"/>
                  </a:lnTo>
                  <a:lnTo>
                    <a:pt x="3642" y="3912"/>
                  </a:lnTo>
                  <a:lnTo>
                    <a:pt x="3732" y="3844"/>
                  </a:lnTo>
                  <a:lnTo>
                    <a:pt x="3799" y="3755"/>
                  </a:lnTo>
                  <a:lnTo>
                    <a:pt x="3867" y="3642"/>
                  </a:lnTo>
                  <a:lnTo>
                    <a:pt x="3912" y="3552"/>
                  </a:lnTo>
                  <a:lnTo>
                    <a:pt x="3934" y="3440"/>
                  </a:lnTo>
                  <a:lnTo>
                    <a:pt x="3934" y="3327"/>
                  </a:lnTo>
                  <a:lnTo>
                    <a:pt x="3889" y="3193"/>
                  </a:lnTo>
                  <a:lnTo>
                    <a:pt x="3844" y="3080"/>
                  </a:lnTo>
                  <a:lnTo>
                    <a:pt x="3732" y="2990"/>
                  </a:lnTo>
                  <a:lnTo>
                    <a:pt x="3058" y="2293"/>
                  </a:lnTo>
                  <a:lnTo>
                    <a:pt x="2383" y="1597"/>
                  </a:lnTo>
                  <a:lnTo>
                    <a:pt x="1057" y="203"/>
                  </a:lnTo>
                  <a:lnTo>
                    <a:pt x="945" y="113"/>
                  </a:lnTo>
                  <a:lnTo>
                    <a:pt x="832" y="45"/>
                  </a:lnTo>
                  <a:lnTo>
                    <a:pt x="720" y="2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2511250" y="3849950"/>
              <a:ext cx="50600" cy="55100"/>
            </a:xfrm>
            <a:custGeom>
              <a:avLst/>
              <a:gdLst/>
              <a:ahLst/>
              <a:cxnLst/>
              <a:rect l="l" t="t" r="r" b="b"/>
              <a:pathLst>
                <a:path w="2024" h="2204" extrusionOk="0">
                  <a:moveTo>
                    <a:pt x="607" y="0"/>
                  </a:moveTo>
                  <a:lnTo>
                    <a:pt x="495" y="23"/>
                  </a:lnTo>
                  <a:lnTo>
                    <a:pt x="405" y="68"/>
                  </a:lnTo>
                  <a:lnTo>
                    <a:pt x="293" y="112"/>
                  </a:lnTo>
                  <a:lnTo>
                    <a:pt x="203" y="180"/>
                  </a:lnTo>
                  <a:lnTo>
                    <a:pt x="135" y="270"/>
                  </a:lnTo>
                  <a:lnTo>
                    <a:pt x="68" y="382"/>
                  </a:lnTo>
                  <a:lnTo>
                    <a:pt x="23" y="495"/>
                  </a:lnTo>
                  <a:lnTo>
                    <a:pt x="1" y="607"/>
                  </a:lnTo>
                  <a:lnTo>
                    <a:pt x="1" y="719"/>
                  </a:lnTo>
                  <a:lnTo>
                    <a:pt x="23" y="832"/>
                  </a:lnTo>
                  <a:lnTo>
                    <a:pt x="90" y="967"/>
                  </a:lnTo>
                  <a:lnTo>
                    <a:pt x="180" y="1079"/>
                  </a:lnTo>
                  <a:lnTo>
                    <a:pt x="990" y="2001"/>
                  </a:lnTo>
                  <a:lnTo>
                    <a:pt x="1102" y="2091"/>
                  </a:lnTo>
                  <a:lnTo>
                    <a:pt x="1214" y="2158"/>
                  </a:lnTo>
                  <a:lnTo>
                    <a:pt x="1327" y="2203"/>
                  </a:lnTo>
                  <a:lnTo>
                    <a:pt x="1439" y="2203"/>
                  </a:lnTo>
                  <a:lnTo>
                    <a:pt x="1529" y="2181"/>
                  </a:lnTo>
                  <a:lnTo>
                    <a:pt x="1641" y="2136"/>
                  </a:lnTo>
                  <a:lnTo>
                    <a:pt x="1731" y="2091"/>
                  </a:lnTo>
                  <a:lnTo>
                    <a:pt x="1821" y="2023"/>
                  </a:lnTo>
                  <a:lnTo>
                    <a:pt x="1911" y="1933"/>
                  </a:lnTo>
                  <a:lnTo>
                    <a:pt x="1956" y="1821"/>
                  </a:lnTo>
                  <a:lnTo>
                    <a:pt x="2001" y="1708"/>
                  </a:lnTo>
                  <a:lnTo>
                    <a:pt x="2024" y="1596"/>
                  </a:lnTo>
                  <a:lnTo>
                    <a:pt x="2024" y="1484"/>
                  </a:lnTo>
                  <a:lnTo>
                    <a:pt x="2001" y="1371"/>
                  </a:lnTo>
                  <a:lnTo>
                    <a:pt x="1956" y="1236"/>
                  </a:lnTo>
                  <a:lnTo>
                    <a:pt x="1866" y="1124"/>
                  </a:lnTo>
                  <a:lnTo>
                    <a:pt x="1035" y="202"/>
                  </a:lnTo>
                  <a:lnTo>
                    <a:pt x="945" y="112"/>
                  </a:lnTo>
                  <a:lnTo>
                    <a:pt x="832" y="45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2877100" y="4188800"/>
              <a:ext cx="211875" cy="200650"/>
            </a:xfrm>
            <a:custGeom>
              <a:avLst/>
              <a:gdLst/>
              <a:ahLst/>
              <a:cxnLst/>
              <a:rect l="l" t="t" r="r" b="b"/>
              <a:pathLst>
                <a:path w="8475" h="8026" extrusionOk="0">
                  <a:moveTo>
                    <a:pt x="607" y="1"/>
                  </a:moveTo>
                  <a:lnTo>
                    <a:pt x="472" y="23"/>
                  </a:lnTo>
                  <a:lnTo>
                    <a:pt x="382" y="68"/>
                  </a:lnTo>
                  <a:lnTo>
                    <a:pt x="270" y="113"/>
                  </a:lnTo>
                  <a:lnTo>
                    <a:pt x="180" y="203"/>
                  </a:lnTo>
                  <a:lnTo>
                    <a:pt x="113" y="271"/>
                  </a:lnTo>
                  <a:lnTo>
                    <a:pt x="45" y="383"/>
                  </a:lnTo>
                  <a:lnTo>
                    <a:pt x="23" y="495"/>
                  </a:lnTo>
                  <a:lnTo>
                    <a:pt x="0" y="585"/>
                  </a:lnTo>
                  <a:lnTo>
                    <a:pt x="0" y="698"/>
                  </a:lnTo>
                  <a:lnTo>
                    <a:pt x="23" y="833"/>
                  </a:lnTo>
                  <a:lnTo>
                    <a:pt x="90" y="923"/>
                  </a:lnTo>
                  <a:lnTo>
                    <a:pt x="180" y="1035"/>
                  </a:lnTo>
                  <a:lnTo>
                    <a:pt x="3822" y="4407"/>
                  </a:lnTo>
                  <a:lnTo>
                    <a:pt x="5620" y="6115"/>
                  </a:lnTo>
                  <a:lnTo>
                    <a:pt x="7418" y="7846"/>
                  </a:lnTo>
                  <a:lnTo>
                    <a:pt x="7508" y="7936"/>
                  </a:lnTo>
                  <a:lnTo>
                    <a:pt x="7643" y="8004"/>
                  </a:lnTo>
                  <a:lnTo>
                    <a:pt x="7756" y="8026"/>
                  </a:lnTo>
                  <a:lnTo>
                    <a:pt x="7868" y="8026"/>
                  </a:lnTo>
                  <a:lnTo>
                    <a:pt x="7980" y="8004"/>
                  </a:lnTo>
                  <a:lnTo>
                    <a:pt x="8093" y="7959"/>
                  </a:lnTo>
                  <a:lnTo>
                    <a:pt x="8183" y="7914"/>
                  </a:lnTo>
                  <a:lnTo>
                    <a:pt x="8273" y="7824"/>
                  </a:lnTo>
                  <a:lnTo>
                    <a:pt x="8340" y="7734"/>
                  </a:lnTo>
                  <a:lnTo>
                    <a:pt x="8407" y="7644"/>
                  </a:lnTo>
                  <a:lnTo>
                    <a:pt x="8452" y="7531"/>
                  </a:lnTo>
                  <a:lnTo>
                    <a:pt x="8475" y="7419"/>
                  </a:lnTo>
                  <a:lnTo>
                    <a:pt x="8452" y="7307"/>
                  </a:lnTo>
                  <a:lnTo>
                    <a:pt x="8430" y="7194"/>
                  </a:lnTo>
                  <a:lnTo>
                    <a:pt x="8385" y="7082"/>
                  </a:lnTo>
                  <a:lnTo>
                    <a:pt x="8295" y="6969"/>
                  </a:lnTo>
                  <a:lnTo>
                    <a:pt x="6497" y="5239"/>
                  </a:lnTo>
                  <a:lnTo>
                    <a:pt x="4698" y="3530"/>
                  </a:lnTo>
                  <a:lnTo>
                    <a:pt x="1057" y="158"/>
                  </a:lnTo>
                  <a:lnTo>
                    <a:pt x="944" y="68"/>
                  </a:lnTo>
                  <a:lnTo>
                    <a:pt x="832" y="23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2813025" y="3819025"/>
              <a:ext cx="185475" cy="188850"/>
            </a:xfrm>
            <a:custGeom>
              <a:avLst/>
              <a:gdLst/>
              <a:ahLst/>
              <a:cxnLst/>
              <a:rect l="l" t="t" r="r" b="b"/>
              <a:pathLst>
                <a:path w="7419" h="7554" extrusionOk="0">
                  <a:moveTo>
                    <a:pt x="608" y="1"/>
                  </a:moveTo>
                  <a:lnTo>
                    <a:pt x="495" y="23"/>
                  </a:lnTo>
                  <a:lnTo>
                    <a:pt x="383" y="68"/>
                  </a:lnTo>
                  <a:lnTo>
                    <a:pt x="293" y="113"/>
                  </a:lnTo>
                  <a:lnTo>
                    <a:pt x="203" y="203"/>
                  </a:lnTo>
                  <a:lnTo>
                    <a:pt x="136" y="293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1" y="608"/>
                  </a:lnTo>
                  <a:lnTo>
                    <a:pt x="1" y="720"/>
                  </a:lnTo>
                  <a:lnTo>
                    <a:pt x="23" y="855"/>
                  </a:lnTo>
                  <a:lnTo>
                    <a:pt x="91" y="967"/>
                  </a:lnTo>
                  <a:lnTo>
                    <a:pt x="181" y="1080"/>
                  </a:lnTo>
                  <a:lnTo>
                    <a:pt x="1687" y="2676"/>
                  </a:lnTo>
                  <a:lnTo>
                    <a:pt x="3215" y="4272"/>
                  </a:lnTo>
                  <a:lnTo>
                    <a:pt x="4789" y="5823"/>
                  </a:lnTo>
                  <a:lnTo>
                    <a:pt x="6362" y="7374"/>
                  </a:lnTo>
                  <a:lnTo>
                    <a:pt x="6475" y="7464"/>
                  </a:lnTo>
                  <a:lnTo>
                    <a:pt x="6587" y="7509"/>
                  </a:lnTo>
                  <a:lnTo>
                    <a:pt x="6699" y="7531"/>
                  </a:lnTo>
                  <a:lnTo>
                    <a:pt x="6812" y="7554"/>
                  </a:lnTo>
                  <a:lnTo>
                    <a:pt x="6924" y="7531"/>
                  </a:lnTo>
                  <a:lnTo>
                    <a:pt x="7037" y="7486"/>
                  </a:lnTo>
                  <a:lnTo>
                    <a:pt x="7149" y="7419"/>
                  </a:lnTo>
                  <a:lnTo>
                    <a:pt x="7239" y="7351"/>
                  </a:lnTo>
                  <a:lnTo>
                    <a:pt x="7306" y="7261"/>
                  </a:lnTo>
                  <a:lnTo>
                    <a:pt x="7351" y="7149"/>
                  </a:lnTo>
                  <a:lnTo>
                    <a:pt x="7396" y="7059"/>
                  </a:lnTo>
                  <a:lnTo>
                    <a:pt x="7419" y="6947"/>
                  </a:lnTo>
                  <a:lnTo>
                    <a:pt x="7419" y="6834"/>
                  </a:lnTo>
                  <a:lnTo>
                    <a:pt x="7396" y="6722"/>
                  </a:lnTo>
                  <a:lnTo>
                    <a:pt x="7329" y="6610"/>
                  </a:lnTo>
                  <a:lnTo>
                    <a:pt x="7239" y="6497"/>
                  </a:lnTo>
                  <a:lnTo>
                    <a:pt x="5665" y="4946"/>
                  </a:lnTo>
                  <a:lnTo>
                    <a:pt x="4092" y="3395"/>
                  </a:lnTo>
                  <a:lnTo>
                    <a:pt x="2563" y="1799"/>
                  </a:lnTo>
                  <a:lnTo>
                    <a:pt x="1035" y="203"/>
                  </a:lnTo>
                  <a:lnTo>
                    <a:pt x="945" y="113"/>
                  </a:lnTo>
                  <a:lnTo>
                    <a:pt x="832" y="46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785500" y="3975825"/>
              <a:ext cx="110725" cy="90500"/>
            </a:xfrm>
            <a:custGeom>
              <a:avLst/>
              <a:gdLst/>
              <a:ahLst/>
              <a:cxnLst/>
              <a:rect l="l" t="t" r="r" b="b"/>
              <a:pathLst>
                <a:path w="4429" h="3620" extrusionOk="0">
                  <a:moveTo>
                    <a:pt x="540" y="0"/>
                  </a:moveTo>
                  <a:lnTo>
                    <a:pt x="427" y="23"/>
                  </a:lnTo>
                  <a:lnTo>
                    <a:pt x="337" y="68"/>
                  </a:lnTo>
                  <a:lnTo>
                    <a:pt x="248" y="135"/>
                  </a:lnTo>
                  <a:lnTo>
                    <a:pt x="158" y="203"/>
                  </a:lnTo>
                  <a:lnTo>
                    <a:pt x="90" y="315"/>
                  </a:lnTo>
                  <a:lnTo>
                    <a:pt x="45" y="405"/>
                  </a:lnTo>
                  <a:lnTo>
                    <a:pt x="0" y="517"/>
                  </a:lnTo>
                  <a:lnTo>
                    <a:pt x="0" y="652"/>
                  </a:lnTo>
                  <a:lnTo>
                    <a:pt x="0" y="765"/>
                  </a:lnTo>
                  <a:lnTo>
                    <a:pt x="23" y="877"/>
                  </a:lnTo>
                  <a:lnTo>
                    <a:pt x="90" y="989"/>
                  </a:lnTo>
                  <a:lnTo>
                    <a:pt x="158" y="1102"/>
                  </a:lnTo>
                  <a:lnTo>
                    <a:pt x="270" y="1192"/>
                  </a:lnTo>
                  <a:lnTo>
                    <a:pt x="1799" y="2316"/>
                  </a:lnTo>
                  <a:lnTo>
                    <a:pt x="2585" y="2900"/>
                  </a:lnTo>
                  <a:lnTo>
                    <a:pt x="3327" y="3462"/>
                  </a:lnTo>
                  <a:lnTo>
                    <a:pt x="3462" y="3552"/>
                  </a:lnTo>
                  <a:lnTo>
                    <a:pt x="3574" y="3597"/>
                  </a:lnTo>
                  <a:lnTo>
                    <a:pt x="3709" y="3620"/>
                  </a:lnTo>
                  <a:lnTo>
                    <a:pt x="3822" y="3597"/>
                  </a:lnTo>
                  <a:lnTo>
                    <a:pt x="3934" y="3575"/>
                  </a:lnTo>
                  <a:lnTo>
                    <a:pt x="4046" y="3530"/>
                  </a:lnTo>
                  <a:lnTo>
                    <a:pt x="4159" y="3462"/>
                  </a:lnTo>
                  <a:lnTo>
                    <a:pt x="4249" y="3395"/>
                  </a:lnTo>
                  <a:lnTo>
                    <a:pt x="4316" y="3305"/>
                  </a:lnTo>
                  <a:lnTo>
                    <a:pt x="4384" y="3215"/>
                  </a:lnTo>
                  <a:lnTo>
                    <a:pt x="4406" y="3102"/>
                  </a:lnTo>
                  <a:lnTo>
                    <a:pt x="4429" y="3013"/>
                  </a:lnTo>
                  <a:lnTo>
                    <a:pt x="4406" y="2900"/>
                  </a:lnTo>
                  <a:lnTo>
                    <a:pt x="4384" y="2788"/>
                  </a:lnTo>
                  <a:lnTo>
                    <a:pt x="4316" y="2698"/>
                  </a:lnTo>
                  <a:lnTo>
                    <a:pt x="4204" y="2585"/>
                  </a:lnTo>
                  <a:lnTo>
                    <a:pt x="3395" y="1956"/>
                  </a:lnTo>
                  <a:lnTo>
                    <a:pt x="2563" y="1349"/>
                  </a:lnTo>
                  <a:lnTo>
                    <a:pt x="877" y="113"/>
                  </a:lnTo>
                  <a:lnTo>
                    <a:pt x="765" y="45"/>
                  </a:lnTo>
                  <a:lnTo>
                    <a:pt x="652" y="23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990300" y="2973825"/>
              <a:ext cx="45550" cy="128150"/>
            </a:xfrm>
            <a:custGeom>
              <a:avLst/>
              <a:gdLst/>
              <a:ahLst/>
              <a:cxnLst/>
              <a:rect l="l" t="t" r="r" b="b"/>
              <a:pathLst>
                <a:path w="1822" h="5126" extrusionOk="0">
                  <a:moveTo>
                    <a:pt x="607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113"/>
                  </a:lnTo>
                  <a:lnTo>
                    <a:pt x="203" y="180"/>
                  </a:lnTo>
                  <a:lnTo>
                    <a:pt x="113" y="270"/>
                  </a:lnTo>
                  <a:lnTo>
                    <a:pt x="45" y="382"/>
                  </a:lnTo>
                  <a:lnTo>
                    <a:pt x="23" y="495"/>
                  </a:lnTo>
                  <a:lnTo>
                    <a:pt x="0" y="630"/>
                  </a:lnTo>
                  <a:lnTo>
                    <a:pt x="0" y="764"/>
                  </a:lnTo>
                  <a:lnTo>
                    <a:pt x="338" y="2720"/>
                  </a:lnTo>
                  <a:lnTo>
                    <a:pt x="630" y="4698"/>
                  </a:lnTo>
                  <a:lnTo>
                    <a:pt x="652" y="4833"/>
                  </a:lnTo>
                  <a:lnTo>
                    <a:pt x="720" y="4923"/>
                  </a:lnTo>
                  <a:lnTo>
                    <a:pt x="787" y="5013"/>
                  </a:lnTo>
                  <a:lnTo>
                    <a:pt x="877" y="5080"/>
                  </a:lnTo>
                  <a:lnTo>
                    <a:pt x="967" y="5125"/>
                  </a:lnTo>
                  <a:lnTo>
                    <a:pt x="1192" y="5125"/>
                  </a:lnTo>
                  <a:lnTo>
                    <a:pt x="1304" y="5103"/>
                  </a:lnTo>
                  <a:lnTo>
                    <a:pt x="1417" y="5080"/>
                  </a:lnTo>
                  <a:lnTo>
                    <a:pt x="1507" y="5013"/>
                  </a:lnTo>
                  <a:lnTo>
                    <a:pt x="1619" y="4946"/>
                  </a:lnTo>
                  <a:lnTo>
                    <a:pt x="1686" y="4856"/>
                  </a:lnTo>
                  <a:lnTo>
                    <a:pt x="1754" y="4743"/>
                  </a:lnTo>
                  <a:lnTo>
                    <a:pt x="1799" y="4631"/>
                  </a:lnTo>
                  <a:lnTo>
                    <a:pt x="1821" y="4496"/>
                  </a:lnTo>
                  <a:lnTo>
                    <a:pt x="1821" y="4361"/>
                  </a:lnTo>
                  <a:lnTo>
                    <a:pt x="1529" y="2405"/>
                  </a:lnTo>
                  <a:lnTo>
                    <a:pt x="1192" y="427"/>
                  </a:lnTo>
                  <a:lnTo>
                    <a:pt x="1169" y="315"/>
                  </a:lnTo>
                  <a:lnTo>
                    <a:pt x="1102" y="202"/>
                  </a:lnTo>
                  <a:lnTo>
                    <a:pt x="1035" y="113"/>
                  </a:lnTo>
                  <a:lnTo>
                    <a:pt x="945" y="45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149650" y="3907825"/>
              <a:ext cx="50050" cy="148375"/>
            </a:xfrm>
            <a:custGeom>
              <a:avLst/>
              <a:gdLst/>
              <a:ahLst/>
              <a:cxnLst/>
              <a:rect l="l" t="t" r="r" b="b"/>
              <a:pathLst>
                <a:path w="2002" h="5935" extrusionOk="0">
                  <a:moveTo>
                    <a:pt x="698" y="0"/>
                  </a:moveTo>
                  <a:lnTo>
                    <a:pt x="585" y="23"/>
                  </a:lnTo>
                  <a:lnTo>
                    <a:pt x="473" y="45"/>
                  </a:lnTo>
                  <a:lnTo>
                    <a:pt x="383" y="113"/>
                  </a:lnTo>
                  <a:lnTo>
                    <a:pt x="293" y="203"/>
                  </a:lnTo>
                  <a:lnTo>
                    <a:pt x="225" y="293"/>
                  </a:lnTo>
                  <a:lnTo>
                    <a:pt x="158" y="428"/>
                  </a:lnTo>
                  <a:lnTo>
                    <a:pt x="91" y="742"/>
                  </a:lnTo>
                  <a:lnTo>
                    <a:pt x="23" y="1057"/>
                  </a:lnTo>
                  <a:lnTo>
                    <a:pt x="1" y="1372"/>
                  </a:lnTo>
                  <a:lnTo>
                    <a:pt x="1" y="1709"/>
                  </a:lnTo>
                  <a:lnTo>
                    <a:pt x="1" y="2024"/>
                  </a:lnTo>
                  <a:lnTo>
                    <a:pt x="23" y="2338"/>
                  </a:lnTo>
                  <a:lnTo>
                    <a:pt x="68" y="2675"/>
                  </a:lnTo>
                  <a:lnTo>
                    <a:pt x="136" y="2990"/>
                  </a:lnTo>
                  <a:lnTo>
                    <a:pt x="270" y="3620"/>
                  </a:lnTo>
                  <a:lnTo>
                    <a:pt x="450" y="4271"/>
                  </a:lnTo>
                  <a:lnTo>
                    <a:pt x="787" y="5508"/>
                  </a:lnTo>
                  <a:lnTo>
                    <a:pt x="832" y="5643"/>
                  </a:lnTo>
                  <a:lnTo>
                    <a:pt x="900" y="5733"/>
                  </a:lnTo>
                  <a:lnTo>
                    <a:pt x="990" y="5822"/>
                  </a:lnTo>
                  <a:lnTo>
                    <a:pt x="1080" y="5890"/>
                  </a:lnTo>
                  <a:lnTo>
                    <a:pt x="1192" y="5935"/>
                  </a:lnTo>
                  <a:lnTo>
                    <a:pt x="1417" y="5935"/>
                  </a:lnTo>
                  <a:lnTo>
                    <a:pt x="1529" y="5912"/>
                  </a:lnTo>
                  <a:lnTo>
                    <a:pt x="1642" y="5867"/>
                  </a:lnTo>
                  <a:lnTo>
                    <a:pt x="1732" y="5822"/>
                  </a:lnTo>
                  <a:lnTo>
                    <a:pt x="1821" y="5755"/>
                  </a:lnTo>
                  <a:lnTo>
                    <a:pt x="1911" y="5665"/>
                  </a:lnTo>
                  <a:lnTo>
                    <a:pt x="1956" y="5553"/>
                  </a:lnTo>
                  <a:lnTo>
                    <a:pt x="2001" y="5440"/>
                  </a:lnTo>
                  <a:lnTo>
                    <a:pt x="2001" y="5305"/>
                  </a:lnTo>
                  <a:lnTo>
                    <a:pt x="1979" y="5171"/>
                  </a:lnTo>
                  <a:lnTo>
                    <a:pt x="1821" y="4654"/>
                  </a:lnTo>
                  <a:lnTo>
                    <a:pt x="1664" y="4092"/>
                  </a:lnTo>
                  <a:lnTo>
                    <a:pt x="1507" y="3552"/>
                  </a:lnTo>
                  <a:lnTo>
                    <a:pt x="1372" y="2990"/>
                  </a:lnTo>
                  <a:lnTo>
                    <a:pt x="1282" y="2428"/>
                  </a:lnTo>
                  <a:lnTo>
                    <a:pt x="1237" y="2136"/>
                  </a:lnTo>
                  <a:lnTo>
                    <a:pt x="1215" y="1866"/>
                  </a:lnTo>
                  <a:lnTo>
                    <a:pt x="1215" y="1574"/>
                  </a:lnTo>
                  <a:lnTo>
                    <a:pt x="1237" y="1304"/>
                  </a:lnTo>
                  <a:lnTo>
                    <a:pt x="1282" y="1034"/>
                  </a:lnTo>
                  <a:lnTo>
                    <a:pt x="1349" y="765"/>
                  </a:lnTo>
                  <a:lnTo>
                    <a:pt x="1394" y="630"/>
                  </a:lnTo>
                  <a:lnTo>
                    <a:pt x="1394" y="495"/>
                  </a:lnTo>
                  <a:lnTo>
                    <a:pt x="1349" y="383"/>
                  </a:lnTo>
                  <a:lnTo>
                    <a:pt x="1304" y="270"/>
                  </a:lnTo>
                  <a:lnTo>
                    <a:pt x="1237" y="180"/>
                  </a:lnTo>
                  <a:lnTo>
                    <a:pt x="1147" y="113"/>
                  </a:lnTo>
                  <a:lnTo>
                    <a:pt x="1035" y="68"/>
                  </a:lnTo>
                  <a:lnTo>
                    <a:pt x="945" y="2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3259250" y="4490025"/>
              <a:ext cx="141625" cy="100625"/>
            </a:xfrm>
            <a:custGeom>
              <a:avLst/>
              <a:gdLst/>
              <a:ahLst/>
              <a:cxnLst/>
              <a:rect l="l" t="t" r="r" b="b"/>
              <a:pathLst>
                <a:path w="5665" h="4025" extrusionOk="0">
                  <a:moveTo>
                    <a:pt x="607" y="1"/>
                  </a:moveTo>
                  <a:lnTo>
                    <a:pt x="495" y="23"/>
                  </a:lnTo>
                  <a:lnTo>
                    <a:pt x="382" y="46"/>
                  </a:lnTo>
                  <a:lnTo>
                    <a:pt x="292" y="113"/>
                  </a:lnTo>
                  <a:lnTo>
                    <a:pt x="202" y="181"/>
                  </a:lnTo>
                  <a:lnTo>
                    <a:pt x="112" y="270"/>
                  </a:lnTo>
                  <a:lnTo>
                    <a:pt x="68" y="383"/>
                  </a:lnTo>
                  <a:lnTo>
                    <a:pt x="23" y="495"/>
                  </a:lnTo>
                  <a:lnTo>
                    <a:pt x="0" y="608"/>
                  </a:lnTo>
                  <a:lnTo>
                    <a:pt x="0" y="720"/>
                  </a:lnTo>
                  <a:lnTo>
                    <a:pt x="23" y="832"/>
                  </a:lnTo>
                  <a:lnTo>
                    <a:pt x="90" y="945"/>
                  </a:lnTo>
                  <a:lnTo>
                    <a:pt x="180" y="1057"/>
                  </a:lnTo>
                  <a:lnTo>
                    <a:pt x="405" y="1305"/>
                  </a:lnTo>
                  <a:lnTo>
                    <a:pt x="674" y="1529"/>
                  </a:lnTo>
                  <a:lnTo>
                    <a:pt x="922" y="1754"/>
                  </a:lnTo>
                  <a:lnTo>
                    <a:pt x="1191" y="1956"/>
                  </a:lnTo>
                  <a:lnTo>
                    <a:pt x="1753" y="2339"/>
                  </a:lnTo>
                  <a:lnTo>
                    <a:pt x="2315" y="2698"/>
                  </a:lnTo>
                  <a:lnTo>
                    <a:pt x="2922" y="3013"/>
                  </a:lnTo>
                  <a:lnTo>
                    <a:pt x="3507" y="3328"/>
                  </a:lnTo>
                  <a:lnTo>
                    <a:pt x="4743" y="3935"/>
                  </a:lnTo>
                  <a:lnTo>
                    <a:pt x="4856" y="4002"/>
                  </a:lnTo>
                  <a:lnTo>
                    <a:pt x="4990" y="4024"/>
                  </a:lnTo>
                  <a:lnTo>
                    <a:pt x="5125" y="4002"/>
                  </a:lnTo>
                  <a:lnTo>
                    <a:pt x="5238" y="3980"/>
                  </a:lnTo>
                  <a:lnTo>
                    <a:pt x="5328" y="3935"/>
                  </a:lnTo>
                  <a:lnTo>
                    <a:pt x="5440" y="3867"/>
                  </a:lnTo>
                  <a:lnTo>
                    <a:pt x="5507" y="3777"/>
                  </a:lnTo>
                  <a:lnTo>
                    <a:pt x="5575" y="3687"/>
                  </a:lnTo>
                  <a:lnTo>
                    <a:pt x="5620" y="3575"/>
                  </a:lnTo>
                  <a:lnTo>
                    <a:pt x="5665" y="3463"/>
                  </a:lnTo>
                  <a:lnTo>
                    <a:pt x="5665" y="3350"/>
                  </a:lnTo>
                  <a:lnTo>
                    <a:pt x="5665" y="3238"/>
                  </a:lnTo>
                  <a:lnTo>
                    <a:pt x="5620" y="3148"/>
                  </a:lnTo>
                  <a:lnTo>
                    <a:pt x="5575" y="3035"/>
                  </a:lnTo>
                  <a:lnTo>
                    <a:pt x="5485" y="2945"/>
                  </a:lnTo>
                  <a:lnTo>
                    <a:pt x="5350" y="2878"/>
                  </a:lnTo>
                  <a:lnTo>
                    <a:pt x="4204" y="2316"/>
                  </a:lnTo>
                  <a:lnTo>
                    <a:pt x="3642" y="2024"/>
                  </a:lnTo>
                  <a:lnTo>
                    <a:pt x="3080" y="1709"/>
                  </a:lnTo>
                  <a:lnTo>
                    <a:pt x="2540" y="1394"/>
                  </a:lnTo>
                  <a:lnTo>
                    <a:pt x="2001" y="1035"/>
                  </a:lnTo>
                  <a:lnTo>
                    <a:pt x="1753" y="832"/>
                  </a:lnTo>
                  <a:lnTo>
                    <a:pt x="1506" y="630"/>
                  </a:lnTo>
                  <a:lnTo>
                    <a:pt x="1281" y="405"/>
                  </a:lnTo>
                  <a:lnTo>
                    <a:pt x="1057" y="181"/>
                  </a:lnTo>
                  <a:lnTo>
                    <a:pt x="944" y="91"/>
                  </a:lnTo>
                  <a:lnTo>
                    <a:pt x="832" y="23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4554025" y="4431575"/>
              <a:ext cx="217525" cy="148400"/>
            </a:xfrm>
            <a:custGeom>
              <a:avLst/>
              <a:gdLst/>
              <a:ahLst/>
              <a:cxnLst/>
              <a:rect l="l" t="t" r="r" b="b"/>
              <a:pathLst>
                <a:path w="8701" h="5936" extrusionOk="0">
                  <a:moveTo>
                    <a:pt x="7958" y="1"/>
                  </a:moveTo>
                  <a:lnTo>
                    <a:pt x="7846" y="23"/>
                  </a:lnTo>
                  <a:lnTo>
                    <a:pt x="7711" y="68"/>
                  </a:lnTo>
                  <a:lnTo>
                    <a:pt x="7599" y="158"/>
                  </a:lnTo>
                  <a:lnTo>
                    <a:pt x="6767" y="833"/>
                  </a:lnTo>
                  <a:lnTo>
                    <a:pt x="5958" y="1529"/>
                  </a:lnTo>
                  <a:lnTo>
                    <a:pt x="5126" y="2204"/>
                  </a:lnTo>
                  <a:lnTo>
                    <a:pt x="4272" y="2878"/>
                  </a:lnTo>
                  <a:lnTo>
                    <a:pt x="3845" y="3193"/>
                  </a:lnTo>
                  <a:lnTo>
                    <a:pt x="3395" y="3485"/>
                  </a:lnTo>
                  <a:lnTo>
                    <a:pt x="2923" y="3755"/>
                  </a:lnTo>
                  <a:lnTo>
                    <a:pt x="2473" y="4002"/>
                  </a:lnTo>
                  <a:lnTo>
                    <a:pt x="1979" y="4249"/>
                  </a:lnTo>
                  <a:lnTo>
                    <a:pt x="1484" y="4429"/>
                  </a:lnTo>
                  <a:lnTo>
                    <a:pt x="967" y="4609"/>
                  </a:lnTo>
                  <a:lnTo>
                    <a:pt x="450" y="4744"/>
                  </a:lnTo>
                  <a:lnTo>
                    <a:pt x="315" y="4789"/>
                  </a:lnTo>
                  <a:lnTo>
                    <a:pt x="203" y="4834"/>
                  </a:lnTo>
                  <a:lnTo>
                    <a:pt x="113" y="4924"/>
                  </a:lnTo>
                  <a:lnTo>
                    <a:pt x="68" y="5014"/>
                  </a:lnTo>
                  <a:lnTo>
                    <a:pt x="23" y="5126"/>
                  </a:lnTo>
                  <a:lnTo>
                    <a:pt x="1" y="5239"/>
                  </a:lnTo>
                  <a:lnTo>
                    <a:pt x="1" y="5351"/>
                  </a:lnTo>
                  <a:lnTo>
                    <a:pt x="23" y="5463"/>
                  </a:lnTo>
                  <a:lnTo>
                    <a:pt x="68" y="5576"/>
                  </a:lnTo>
                  <a:lnTo>
                    <a:pt x="136" y="5666"/>
                  </a:lnTo>
                  <a:lnTo>
                    <a:pt x="203" y="5756"/>
                  </a:lnTo>
                  <a:lnTo>
                    <a:pt x="293" y="5845"/>
                  </a:lnTo>
                  <a:lnTo>
                    <a:pt x="383" y="5890"/>
                  </a:lnTo>
                  <a:lnTo>
                    <a:pt x="518" y="5935"/>
                  </a:lnTo>
                  <a:lnTo>
                    <a:pt x="787" y="5935"/>
                  </a:lnTo>
                  <a:lnTo>
                    <a:pt x="1349" y="5778"/>
                  </a:lnTo>
                  <a:lnTo>
                    <a:pt x="1889" y="5621"/>
                  </a:lnTo>
                  <a:lnTo>
                    <a:pt x="2428" y="5396"/>
                  </a:lnTo>
                  <a:lnTo>
                    <a:pt x="2945" y="5149"/>
                  </a:lnTo>
                  <a:lnTo>
                    <a:pt x="3440" y="4879"/>
                  </a:lnTo>
                  <a:lnTo>
                    <a:pt x="3935" y="4587"/>
                  </a:lnTo>
                  <a:lnTo>
                    <a:pt x="4429" y="4272"/>
                  </a:lnTo>
                  <a:lnTo>
                    <a:pt x="4901" y="3935"/>
                  </a:lnTo>
                  <a:lnTo>
                    <a:pt x="5351" y="3598"/>
                  </a:lnTo>
                  <a:lnTo>
                    <a:pt x="5800" y="3238"/>
                  </a:lnTo>
                  <a:lnTo>
                    <a:pt x="6699" y="2496"/>
                  </a:lnTo>
                  <a:lnTo>
                    <a:pt x="7599" y="1754"/>
                  </a:lnTo>
                  <a:lnTo>
                    <a:pt x="8475" y="1035"/>
                  </a:lnTo>
                  <a:lnTo>
                    <a:pt x="8588" y="923"/>
                  </a:lnTo>
                  <a:lnTo>
                    <a:pt x="8655" y="833"/>
                  </a:lnTo>
                  <a:lnTo>
                    <a:pt x="8678" y="720"/>
                  </a:lnTo>
                  <a:lnTo>
                    <a:pt x="8700" y="608"/>
                  </a:lnTo>
                  <a:lnTo>
                    <a:pt x="8678" y="495"/>
                  </a:lnTo>
                  <a:lnTo>
                    <a:pt x="8633" y="406"/>
                  </a:lnTo>
                  <a:lnTo>
                    <a:pt x="8588" y="316"/>
                  </a:lnTo>
                  <a:lnTo>
                    <a:pt x="8498" y="226"/>
                  </a:lnTo>
                  <a:lnTo>
                    <a:pt x="8408" y="136"/>
                  </a:lnTo>
                  <a:lnTo>
                    <a:pt x="8318" y="91"/>
                  </a:lnTo>
                  <a:lnTo>
                    <a:pt x="8206" y="46"/>
                  </a:lnTo>
                  <a:lnTo>
                    <a:pt x="8093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4778250" y="4103400"/>
              <a:ext cx="115800" cy="159625"/>
            </a:xfrm>
            <a:custGeom>
              <a:avLst/>
              <a:gdLst/>
              <a:ahLst/>
              <a:cxnLst/>
              <a:rect l="l" t="t" r="r" b="b"/>
              <a:pathLst>
                <a:path w="4632" h="6385" extrusionOk="0">
                  <a:moveTo>
                    <a:pt x="3867" y="0"/>
                  </a:moveTo>
                  <a:lnTo>
                    <a:pt x="3755" y="45"/>
                  </a:lnTo>
                  <a:lnTo>
                    <a:pt x="3665" y="90"/>
                  </a:lnTo>
                  <a:lnTo>
                    <a:pt x="3575" y="180"/>
                  </a:lnTo>
                  <a:lnTo>
                    <a:pt x="3485" y="292"/>
                  </a:lnTo>
                  <a:lnTo>
                    <a:pt x="2766" y="1641"/>
                  </a:lnTo>
                  <a:lnTo>
                    <a:pt x="2406" y="2293"/>
                  </a:lnTo>
                  <a:lnTo>
                    <a:pt x="2024" y="2945"/>
                  </a:lnTo>
                  <a:lnTo>
                    <a:pt x="1619" y="3574"/>
                  </a:lnTo>
                  <a:lnTo>
                    <a:pt x="1170" y="4181"/>
                  </a:lnTo>
                  <a:lnTo>
                    <a:pt x="698" y="4766"/>
                  </a:lnTo>
                  <a:lnTo>
                    <a:pt x="450" y="5058"/>
                  </a:lnTo>
                  <a:lnTo>
                    <a:pt x="181" y="5328"/>
                  </a:lnTo>
                  <a:lnTo>
                    <a:pt x="91" y="5440"/>
                  </a:lnTo>
                  <a:lnTo>
                    <a:pt x="23" y="5552"/>
                  </a:lnTo>
                  <a:lnTo>
                    <a:pt x="1" y="5665"/>
                  </a:lnTo>
                  <a:lnTo>
                    <a:pt x="1" y="5777"/>
                  </a:lnTo>
                  <a:lnTo>
                    <a:pt x="23" y="5890"/>
                  </a:lnTo>
                  <a:lnTo>
                    <a:pt x="68" y="6002"/>
                  </a:lnTo>
                  <a:lnTo>
                    <a:pt x="113" y="6092"/>
                  </a:lnTo>
                  <a:lnTo>
                    <a:pt x="203" y="6182"/>
                  </a:lnTo>
                  <a:lnTo>
                    <a:pt x="293" y="6272"/>
                  </a:lnTo>
                  <a:lnTo>
                    <a:pt x="383" y="6317"/>
                  </a:lnTo>
                  <a:lnTo>
                    <a:pt x="495" y="6362"/>
                  </a:lnTo>
                  <a:lnTo>
                    <a:pt x="608" y="6384"/>
                  </a:lnTo>
                  <a:lnTo>
                    <a:pt x="720" y="6384"/>
                  </a:lnTo>
                  <a:lnTo>
                    <a:pt x="833" y="6362"/>
                  </a:lnTo>
                  <a:lnTo>
                    <a:pt x="945" y="6294"/>
                  </a:lnTo>
                  <a:lnTo>
                    <a:pt x="1057" y="6204"/>
                  </a:lnTo>
                  <a:lnTo>
                    <a:pt x="1327" y="5912"/>
                  </a:lnTo>
                  <a:lnTo>
                    <a:pt x="1597" y="5620"/>
                  </a:lnTo>
                  <a:lnTo>
                    <a:pt x="2114" y="5013"/>
                  </a:lnTo>
                  <a:lnTo>
                    <a:pt x="2563" y="4361"/>
                  </a:lnTo>
                  <a:lnTo>
                    <a:pt x="2991" y="3687"/>
                  </a:lnTo>
                  <a:lnTo>
                    <a:pt x="3418" y="3012"/>
                  </a:lnTo>
                  <a:lnTo>
                    <a:pt x="3800" y="2315"/>
                  </a:lnTo>
                  <a:lnTo>
                    <a:pt x="4564" y="922"/>
                  </a:lnTo>
                  <a:lnTo>
                    <a:pt x="4609" y="787"/>
                  </a:lnTo>
                  <a:lnTo>
                    <a:pt x="4632" y="675"/>
                  </a:lnTo>
                  <a:lnTo>
                    <a:pt x="4632" y="540"/>
                  </a:lnTo>
                  <a:lnTo>
                    <a:pt x="4609" y="427"/>
                  </a:lnTo>
                  <a:lnTo>
                    <a:pt x="4564" y="337"/>
                  </a:lnTo>
                  <a:lnTo>
                    <a:pt x="4497" y="225"/>
                  </a:lnTo>
                  <a:lnTo>
                    <a:pt x="4407" y="157"/>
                  </a:lnTo>
                  <a:lnTo>
                    <a:pt x="4317" y="90"/>
                  </a:lnTo>
                  <a:lnTo>
                    <a:pt x="4204" y="45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5139600" y="3721250"/>
              <a:ext cx="113000" cy="100625"/>
            </a:xfrm>
            <a:custGeom>
              <a:avLst/>
              <a:gdLst/>
              <a:ahLst/>
              <a:cxnLst/>
              <a:rect l="l" t="t" r="r" b="b"/>
              <a:pathLst>
                <a:path w="4520" h="4025" extrusionOk="0">
                  <a:moveTo>
                    <a:pt x="3845" y="0"/>
                  </a:moveTo>
                  <a:lnTo>
                    <a:pt x="3732" y="23"/>
                  </a:lnTo>
                  <a:lnTo>
                    <a:pt x="3597" y="90"/>
                  </a:lnTo>
                  <a:lnTo>
                    <a:pt x="3125" y="405"/>
                  </a:lnTo>
                  <a:lnTo>
                    <a:pt x="2676" y="720"/>
                  </a:lnTo>
                  <a:lnTo>
                    <a:pt x="2226" y="1057"/>
                  </a:lnTo>
                  <a:lnTo>
                    <a:pt x="1799" y="1417"/>
                  </a:lnTo>
                  <a:lnTo>
                    <a:pt x="1372" y="1799"/>
                  </a:lnTo>
                  <a:lnTo>
                    <a:pt x="967" y="2181"/>
                  </a:lnTo>
                  <a:lnTo>
                    <a:pt x="181" y="2968"/>
                  </a:lnTo>
                  <a:lnTo>
                    <a:pt x="91" y="3080"/>
                  </a:lnTo>
                  <a:lnTo>
                    <a:pt x="23" y="3192"/>
                  </a:lnTo>
                  <a:lnTo>
                    <a:pt x="1" y="3305"/>
                  </a:lnTo>
                  <a:lnTo>
                    <a:pt x="1" y="3440"/>
                  </a:lnTo>
                  <a:lnTo>
                    <a:pt x="23" y="3552"/>
                  </a:lnTo>
                  <a:lnTo>
                    <a:pt x="46" y="3642"/>
                  </a:lnTo>
                  <a:lnTo>
                    <a:pt x="113" y="3754"/>
                  </a:lnTo>
                  <a:lnTo>
                    <a:pt x="181" y="3844"/>
                  </a:lnTo>
                  <a:lnTo>
                    <a:pt x="271" y="3912"/>
                  </a:lnTo>
                  <a:lnTo>
                    <a:pt x="383" y="3979"/>
                  </a:lnTo>
                  <a:lnTo>
                    <a:pt x="473" y="4024"/>
                  </a:lnTo>
                  <a:lnTo>
                    <a:pt x="720" y="4024"/>
                  </a:lnTo>
                  <a:lnTo>
                    <a:pt x="833" y="4002"/>
                  </a:lnTo>
                  <a:lnTo>
                    <a:pt x="945" y="3934"/>
                  </a:lnTo>
                  <a:lnTo>
                    <a:pt x="1057" y="3844"/>
                  </a:lnTo>
                  <a:lnTo>
                    <a:pt x="1799" y="3102"/>
                  </a:lnTo>
                  <a:lnTo>
                    <a:pt x="2159" y="2743"/>
                  </a:lnTo>
                  <a:lnTo>
                    <a:pt x="2563" y="2406"/>
                  </a:lnTo>
                  <a:lnTo>
                    <a:pt x="2946" y="2068"/>
                  </a:lnTo>
                  <a:lnTo>
                    <a:pt x="3350" y="1754"/>
                  </a:lnTo>
                  <a:lnTo>
                    <a:pt x="3777" y="1439"/>
                  </a:lnTo>
                  <a:lnTo>
                    <a:pt x="4227" y="1169"/>
                  </a:lnTo>
                  <a:lnTo>
                    <a:pt x="4339" y="1079"/>
                  </a:lnTo>
                  <a:lnTo>
                    <a:pt x="4429" y="989"/>
                  </a:lnTo>
                  <a:lnTo>
                    <a:pt x="4474" y="877"/>
                  </a:lnTo>
                  <a:lnTo>
                    <a:pt x="4519" y="765"/>
                  </a:lnTo>
                  <a:lnTo>
                    <a:pt x="4519" y="652"/>
                  </a:lnTo>
                  <a:lnTo>
                    <a:pt x="4497" y="540"/>
                  </a:lnTo>
                  <a:lnTo>
                    <a:pt x="4474" y="427"/>
                  </a:lnTo>
                  <a:lnTo>
                    <a:pt x="4429" y="315"/>
                  </a:lnTo>
                  <a:lnTo>
                    <a:pt x="4362" y="225"/>
                  </a:lnTo>
                  <a:lnTo>
                    <a:pt x="4272" y="135"/>
                  </a:lnTo>
                  <a:lnTo>
                    <a:pt x="4182" y="68"/>
                  </a:lnTo>
                  <a:lnTo>
                    <a:pt x="4092" y="23"/>
                  </a:lnTo>
                  <a:lnTo>
                    <a:pt x="3980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5173325" y="3908950"/>
              <a:ext cx="220325" cy="212450"/>
            </a:xfrm>
            <a:custGeom>
              <a:avLst/>
              <a:gdLst/>
              <a:ahLst/>
              <a:cxnLst/>
              <a:rect l="l" t="t" r="r" b="b"/>
              <a:pathLst>
                <a:path w="8813" h="8498" extrusionOk="0">
                  <a:moveTo>
                    <a:pt x="8116" y="0"/>
                  </a:moveTo>
                  <a:lnTo>
                    <a:pt x="8003" y="45"/>
                  </a:lnTo>
                  <a:lnTo>
                    <a:pt x="7891" y="113"/>
                  </a:lnTo>
                  <a:lnTo>
                    <a:pt x="7801" y="203"/>
                  </a:lnTo>
                  <a:lnTo>
                    <a:pt x="6969" y="1214"/>
                  </a:lnTo>
                  <a:lnTo>
                    <a:pt x="6137" y="2226"/>
                  </a:lnTo>
                  <a:lnTo>
                    <a:pt x="5261" y="3192"/>
                  </a:lnTo>
                  <a:lnTo>
                    <a:pt x="4811" y="3664"/>
                  </a:lnTo>
                  <a:lnTo>
                    <a:pt x="4362" y="4114"/>
                  </a:lnTo>
                  <a:lnTo>
                    <a:pt x="3889" y="4586"/>
                  </a:lnTo>
                  <a:lnTo>
                    <a:pt x="3417" y="5013"/>
                  </a:lnTo>
                  <a:lnTo>
                    <a:pt x="2923" y="5440"/>
                  </a:lnTo>
                  <a:lnTo>
                    <a:pt x="2428" y="5845"/>
                  </a:lnTo>
                  <a:lnTo>
                    <a:pt x="1911" y="6250"/>
                  </a:lnTo>
                  <a:lnTo>
                    <a:pt x="1394" y="6632"/>
                  </a:lnTo>
                  <a:lnTo>
                    <a:pt x="855" y="6991"/>
                  </a:lnTo>
                  <a:lnTo>
                    <a:pt x="293" y="7329"/>
                  </a:lnTo>
                  <a:lnTo>
                    <a:pt x="180" y="7418"/>
                  </a:lnTo>
                  <a:lnTo>
                    <a:pt x="90" y="7508"/>
                  </a:lnTo>
                  <a:lnTo>
                    <a:pt x="23" y="7621"/>
                  </a:lnTo>
                  <a:lnTo>
                    <a:pt x="1" y="7733"/>
                  </a:lnTo>
                  <a:lnTo>
                    <a:pt x="1" y="7846"/>
                  </a:lnTo>
                  <a:lnTo>
                    <a:pt x="1" y="7958"/>
                  </a:lnTo>
                  <a:lnTo>
                    <a:pt x="46" y="8070"/>
                  </a:lnTo>
                  <a:lnTo>
                    <a:pt x="90" y="8183"/>
                  </a:lnTo>
                  <a:lnTo>
                    <a:pt x="158" y="8273"/>
                  </a:lnTo>
                  <a:lnTo>
                    <a:pt x="225" y="8363"/>
                  </a:lnTo>
                  <a:lnTo>
                    <a:pt x="338" y="8430"/>
                  </a:lnTo>
                  <a:lnTo>
                    <a:pt x="428" y="8475"/>
                  </a:lnTo>
                  <a:lnTo>
                    <a:pt x="540" y="8497"/>
                  </a:lnTo>
                  <a:lnTo>
                    <a:pt x="652" y="8497"/>
                  </a:lnTo>
                  <a:lnTo>
                    <a:pt x="787" y="8475"/>
                  </a:lnTo>
                  <a:lnTo>
                    <a:pt x="922" y="8408"/>
                  </a:lnTo>
                  <a:lnTo>
                    <a:pt x="1484" y="8048"/>
                  </a:lnTo>
                  <a:lnTo>
                    <a:pt x="2046" y="7688"/>
                  </a:lnTo>
                  <a:lnTo>
                    <a:pt x="2586" y="7284"/>
                  </a:lnTo>
                  <a:lnTo>
                    <a:pt x="3125" y="6879"/>
                  </a:lnTo>
                  <a:lnTo>
                    <a:pt x="3642" y="6452"/>
                  </a:lnTo>
                  <a:lnTo>
                    <a:pt x="4159" y="6025"/>
                  </a:lnTo>
                  <a:lnTo>
                    <a:pt x="4631" y="5575"/>
                  </a:lnTo>
                  <a:lnTo>
                    <a:pt x="5126" y="5103"/>
                  </a:lnTo>
                  <a:lnTo>
                    <a:pt x="5598" y="4631"/>
                  </a:lnTo>
                  <a:lnTo>
                    <a:pt x="6047" y="4137"/>
                  </a:lnTo>
                  <a:lnTo>
                    <a:pt x="6947" y="3147"/>
                  </a:lnTo>
                  <a:lnTo>
                    <a:pt x="7823" y="2136"/>
                  </a:lnTo>
                  <a:lnTo>
                    <a:pt x="8677" y="1079"/>
                  </a:lnTo>
                  <a:lnTo>
                    <a:pt x="8745" y="967"/>
                  </a:lnTo>
                  <a:lnTo>
                    <a:pt x="8790" y="855"/>
                  </a:lnTo>
                  <a:lnTo>
                    <a:pt x="8812" y="720"/>
                  </a:lnTo>
                  <a:lnTo>
                    <a:pt x="8812" y="607"/>
                  </a:lnTo>
                  <a:lnTo>
                    <a:pt x="8790" y="495"/>
                  </a:lnTo>
                  <a:lnTo>
                    <a:pt x="8745" y="383"/>
                  </a:lnTo>
                  <a:lnTo>
                    <a:pt x="8677" y="270"/>
                  </a:lnTo>
                  <a:lnTo>
                    <a:pt x="8610" y="180"/>
                  </a:lnTo>
                  <a:lnTo>
                    <a:pt x="8520" y="113"/>
                  </a:lnTo>
                  <a:lnTo>
                    <a:pt x="8430" y="45"/>
                  </a:lnTo>
                  <a:lnTo>
                    <a:pt x="8318" y="23"/>
                  </a:lnTo>
                  <a:lnTo>
                    <a:pt x="8228" y="0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271100" y="4113500"/>
              <a:ext cx="64100" cy="64650"/>
            </a:xfrm>
            <a:custGeom>
              <a:avLst/>
              <a:gdLst/>
              <a:ahLst/>
              <a:cxnLst/>
              <a:rect l="l" t="t" r="r" b="b"/>
              <a:pathLst>
                <a:path w="2564" h="2586" extrusionOk="0">
                  <a:moveTo>
                    <a:pt x="1844" y="1"/>
                  </a:moveTo>
                  <a:lnTo>
                    <a:pt x="1732" y="23"/>
                  </a:lnTo>
                  <a:lnTo>
                    <a:pt x="1619" y="91"/>
                  </a:lnTo>
                  <a:lnTo>
                    <a:pt x="1507" y="181"/>
                  </a:lnTo>
                  <a:lnTo>
                    <a:pt x="181" y="1529"/>
                  </a:lnTo>
                  <a:lnTo>
                    <a:pt x="91" y="1642"/>
                  </a:lnTo>
                  <a:lnTo>
                    <a:pt x="23" y="1754"/>
                  </a:lnTo>
                  <a:lnTo>
                    <a:pt x="1" y="1867"/>
                  </a:lnTo>
                  <a:lnTo>
                    <a:pt x="1" y="1979"/>
                  </a:lnTo>
                  <a:lnTo>
                    <a:pt x="23" y="2091"/>
                  </a:lnTo>
                  <a:lnTo>
                    <a:pt x="46" y="2204"/>
                  </a:lnTo>
                  <a:lnTo>
                    <a:pt x="113" y="2294"/>
                  </a:lnTo>
                  <a:lnTo>
                    <a:pt x="181" y="2384"/>
                  </a:lnTo>
                  <a:lnTo>
                    <a:pt x="271" y="2451"/>
                  </a:lnTo>
                  <a:lnTo>
                    <a:pt x="383" y="2518"/>
                  </a:lnTo>
                  <a:lnTo>
                    <a:pt x="473" y="2563"/>
                  </a:lnTo>
                  <a:lnTo>
                    <a:pt x="585" y="2586"/>
                  </a:lnTo>
                  <a:lnTo>
                    <a:pt x="720" y="2586"/>
                  </a:lnTo>
                  <a:lnTo>
                    <a:pt x="833" y="2541"/>
                  </a:lnTo>
                  <a:lnTo>
                    <a:pt x="945" y="2496"/>
                  </a:lnTo>
                  <a:lnTo>
                    <a:pt x="1057" y="2406"/>
                  </a:lnTo>
                  <a:lnTo>
                    <a:pt x="2384" y="1057"/>
                  </a:lnTo>
                  <a:lnTo>
                    <a:pt x="2474" y="945"/>
                  </a:lnTo>
                  <a:lnTo>
                    <a:pt x="2541" y="832"/>
                  </a:lnTo>
                  <a:lnTo>
                    <a:pt x="2564" y="720"/>
                  </a:lnTo>
                  <a:lnTo>
                    <a:pt x="2564" y="608"/>
                  </a:lnTo>
                  <a:lnTo>
                    <a:pt x="2541" y="495"/>
                  </a:lnTo>
                  <a:lnTo>
                    <a:pt x="2519" y="383"/>
                  </a:lnTo>
                  <a:lnTo>
                    <a:pt x="2451" y="293"/>
                  </a:lnTo>
                  <a:lnTo>
                    <a:pt x="2384" y="203"/>
                  </a:lnTo>
                  <a:lnTo>
                    <a:pt x="2294" y="113"/>
                  </a:lnTo>
                  <a:lnTo>
                    <a:pt x="2181" y="68"/>
                  </a:lnTo>
                  <a:lnTo>
                    <a:pt x="2091" y="23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rgbClr val="70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3300275" y="3453750"/>
              <a:ext cx="62400" cy="547950"/>
            </a:xfrm>
            <a:custGeom>
              <a:avLst/>
              <a:gdLst/>
              <a:ahLst/>
              <a:cxnLst/>
              <a:rect l="l" t="t" r="r" b="b"/>
              <a:pathLst>
                <a:path w="2496" h="21918" extrusionOk="0">
                  <a:moveTo>
                    <a:pt x="562" y="0"/>
                  </a:moveTo>
                  <a:lnTo>
                    <a:pt x="450" y="23"/>
                  </a:lnTo>
                  <a:lnTo>
                    <a:pt x="337" y="68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70"/>
                  </a:lnTo>
                  <a:lnTo>
                    <a:pt x="23" y="382"/>
                  </a:lnTo>
                  <a:lnTo>
                    <a:pt x="0" y="495"/>
                  </a:lnTo>
                  <a:lnTo>
                    <a:pt x="0" y="630"/>
                  </a:lnTo>
                  <a:lnTo>
                    <a:pt x="23" y="765"/>
                  </a:lnTo>
                  <a:lnTo>
                    <a:pt x="360" y="2023"/>
                  </a:lnTo>
                  <a:lnTo>
                    <a:pt x="629" y="3305"/>
                  </a:lnTo>
                  <a:lnTo>
                    <a:pt x="877" y="4586"/>
                  </a:lnTo>
                  <a:lnTo>
                    <a:pt x="967" y="5215"/>
                  </a:lnTo>
                  <a:lnTo>
                    <a:pt x="1034" y="5867"/>
                  </a:lnTo>
                  <a:lnTo>
                    <a:pt x="1124" y="6497"/>
                  </a:lnTo>
                  <a:lnTo>
                    <a:pt x="1169" y="7149"/>
                  </a:lnTo>
                  <a:lnTo>
                    <a:pt x="1214" y="7778"/>
                  </a:lnTo>
                  <a:lnTo>
                    <a:pt x="1236" y="8430"/>
                  </a:lnTo>
                  <a:lnTo>
                    <a:pt x="1236" y="9082"/>
                  </a:lnTo>
                  <a:lnTo>
                    <a:pt x="1236" y="9734"/>
                  </a:lnTo>
                  <a:lnTo>
                    <a:pt x="1236" y="10386"/>
                  </a:lnTo>
                  <a:lnTo>
                    <a:pt x="1191" y="11060"/>
                  </a:lnTo>
                  <a:lnTo>
                    <a:pt x="1102" y="12341"/>
                  </a:lnTo>
                  <a:lnTo>
                    <a:pt x="1012" y="13623"/>
                  </a:lnTo>
                  <a:lnTo>
                    <a:pt x="899" y="14904"/>
                  </a:lnTo>
                  <a:lnTo>
                    <a:pt x="809" y="16185"/>
                  </a:lnTo>
                  <a:lnTo>
                    <a:pt x="764" y="17467"/>
                  </a:lnTo>
                  <a:lnTo>
                    <a:pt x="742" y="18118"/>
                  </a:lnTo>
                  <a:lnTo>
                    <a:pt x="742" y="18748"/>
                  </a:lnTo>
                  <a:lnTo>
                    <a:pt x="764" y="19400"/>
                  </a:lnTo>
                  <a:lnTo>
                    <a:pt x="809" y="20052"/>
                  </a:lnTo>
                  <a:lnTo>
                    <a:pt x="854" y="20681"/>
                  </a:lnTo>
                  <a:lnTo>
                    <a:pt x="922" y="21333"/>
                  </a:lnTo>
                  <a:lnTo>
                    <a:pt x="967" y="21468"/>
                  </a:lnTo>
                  <a:lnTo>
                    <a:pt x="1012" y="21580"/>
                  </a:lnTo>
                  <a:lnTo>
                    <a:pt x="1079" y="21693"/>
                  </a:lnTo>
                  <a:lnTo>
                    <a:pt x="1169" y="21783"/>
                  </a:lnTo>
                  <a:lnTo>
                    <a:pt x="1281" y="21828"/>
                  </a:lnTo>
                  <a:lnTo>
                    <a:pt x="1394" y="21895"/>
                  </a:lnTo>
                  <a:lnTo>
                    <a:pt x="1506" y="21917"/>
                  </a:lnTo>
                  <a:lnTo>
                    <a:pt x="1731" y="21917"/>
                  </a:lnTo>
                  <a:lnTo>
                    <a:pt x="1843" y="21895"/>
                  </a:lnTo>
                  <a:lnTo>
                    <a:pt x="1956" y="21850"/>
                  </a:lnTo>
                  <a:lnTo>
                    <a:pt x="2023" y="21783"/>
                  </a:lnTo>
                  <a:lnTo>
                    <a:pt x="2091" y="21693"/>
                  </a:lnTo>
                  <a:lnTo>
                    <a:pt x="2136" y="21603"/>
                  </a:lnTo>
                  <a:lnTo>
                    <a:pt x="2181" y="21468"/>
                  </a:lnTo>
                  <a:lnTo>
                    <a:pt x="2158" y="21333"/>
                  </a:lnTo>
                  <a:lnTo>
                    <a:pt x="2091" y="20614"/>
                  </a:lnTo>
                  <a:lnTo>
                    <a:pt x="2023" y="19894"/>
                  </a:lnTo>
                  <a:lnTo>
                    <a:pt x="2001" y="19197"/>
                  </a:lnTo>
                  <a:lnTo>
                    <a:pt x="1978" y="18478"/>
                  </a:lnTo>
                  <a:lnTo>
                    <a:pt x="2001" y="17759"/>
                  </a:lnTo>
                  <a:lnTo>
                    <a:pt x="2023" y="17062"/>
                  </a:lnTo>
                  <a:lnTo>
                    <a:pt x="2091" y="15646"/>
                  </a:lnTo>
                  <a:lnTo>
                    <a:pt x="2203" y="14230"/>
                  </a:lnTo>
                  <a:lnTo>
                    <a:pt x="2315" y="12813"/>
                  </a:lnTo>
                  <a:lnTo>
                    <a:pt x="2428" y="11375"/>
                  </a:lnTo>
                  <a:lnTo>
                    <a:pt x="2495" y="9959"/>
                  </a:lnTo>
                  <a:lnTo>
                    <a:pt x="2495" y="8745"/>
                  </a:lnTo>
                  <a:lnTo>
                    <a:pt x="2450" y="7531"/>
                  </a:lnTo>
                  <a:lnTo>
                    <a:pt x="2360" y="6339"/>
                  </a:lnTo>
                  <a:lnTo>
                    <a:pt x="2225" y="5148"/>
                  </a:lnTo>
                  <a:lnTo>
                    <a:pt x="2023" y="3957"/>
                  </a:lnTo>
                  <a:lnTo>
                    <a:pt x="1798" y="2788"/>
                  </a:lnTo>
                  <a:lnTo>
                    <a:pt x="1529" y="1596"/>
                  </a:lnTo>
                  <a:lnTo>
                    <a:pt x="1214" y="427"/>
                  </a:lnTo>
                  <a:lnTo>
                    <a:pt x="1169" y="293"/>
                  </a:lnTo>
                  <a:lnTo>
                    <a:pt x="1102" y="203"/>
                  </a:lnTo>
                  <a:lnTo>
                    <a:pt x="1012" y="113"/>
                  </a:lnTo>
                  <a:lnTo>
                    <a:pt x="899" y="45"/>
                  </a:lnTo>
                  <a:lnTo>
                    <a:pt x="809" y="23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3354225" y="4119700"/>
              <a:ext cx="114100" cy="173675"/>
            </a:xfrm>
            <a:custGeom>
              <a:avLst/>
              <a:gdLst/>
              <a:ahLst/>
              <a:cxnLst/>
              <a:rect l="l" t="t" r="r" b="b"/>
              <a:pathLst>
                <a:path w="4564" h="6947" extrusionOk="0">
                  <a:moveTo>
                    <a:pt x="540" y="0"/>
                  </a:moveTo>
                  <a:lnTo>
                    <a:pt x="427" y="23"/>
                  </a:lnTo>
                  <a:lnTo>
                    <a:pt x="315" y="45"/>
                  </a:lnTo>
                  <a:lnTo>
                    <a:pt x="225" y="112"/>
                  </a:lnTo>
                  <a:lnTo>
                    <a:pt x="135" y="180"/>
                  </a:lnTo>
                  <a:lnTo>
                    <a:pt x="67" y="270"/>
                  </a:lnTo>
                  <a:lnTo>
                    <a:pt x="23" y="360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23" y="742"/>
                  </a:lnTo>
                  <a:lnTo>
                    <a:pt x="337" y="1574"/>
                  </a:lnTo>
                  <a:lnTo>
                    <a:pt x="652" y="2405"/>
                  </a:lnTo>
                  <a:lnTo>
                    <a:pt x="989" y="3215"/>
                  </a:lnTo>
                  <a:lnTo>
                    <a:pt x="1371" y="4001"/>
                  </a:lnTo>
                  <a:lnTo>
                    <a:pt x="1574" y="4383"/>
                  </a:lnTo>
                  <a:lnTo>
                    <a:pt x="1798" y="4766"/>
                  </a:lnTo>
                  <a:lnTo>
                    <a:pt x="2023" y="5125"/>
                  </a:lnTo>
                  <a:lnTo>
                    <a:pt x="2293" y="5485"/>
                  </a:lnTo>
                  <a:lnTo>
                    <a:pt x="2563" y="5822"/>
                  </a:lnTo>
                  <a:lnTo>
                    <a:pt x="2855" y="6159"/>
                  </a:lnTo>
                  <a:lnTo>
                    <a:pt x="3147" y="6474"/>
                  </a:lnTo>
                  <a:lnTo>
                    <a:pt x="3484" y="6789"/>
                  </a:lnTo>
                  <a:lnTo>
                    <a:pt x="3597" y="6879"/>
                  </a:lnTo>
                  <a:lnTo>
                    <a:pt x="3732" y="6924"/>
                  </a:lnTo>
                  <a:lnTo>
                    <a:pt x="3844" y="6946"/>
                  </a:lnTo>
                  <a:lnTo>
                    <a:pt x="3956" y="6946"/>
                  </a:lnTo>
                  <a:lnTo>
                    <a:pt x="4091" y="6924"/>
                  </a:lnTo>
                  <a:lnTo>
                    <a:pt x="4181" y="6879"/>
                  </a:lnTo>
                  <a:lnTo>
                    <a:pt x="4294" y="6834"/>
                  </a:lnTo>
                  <a:lnTo>
                    <a:pt x="4383" y="6744"/>
                  </a:lnTo>
                  <a:lnTo>
                    <a:pt x="4451" y="6654"/>
                  </a:lnTo>
                  <a:lnTo>
                    <a:pt x="4518" y="6564"/>
                  </a:lnTo>
                  <a:lnTo>
                    <a:pt x="4541" y="6452"/>
                  </a:lnTo>
                  <a:lnTo>
                    <a:pt x="4563" y="6339"/>
                  </a:lnTo>
                  <a:lnTo>
                    <a:pt x="4563" y="6249"/>
                  </a:lnTo>
                  <a:lnTo>
                    <a:pt x="4518" y="6137"/>
                  </a:lnTo>
                  <a:lnTo>
                    <a:pt x="4473" y="6024"/>
                  </a:lnTo>
                  <a:lnTo>
                    <a:pt x="4361" y="5912"/>
                  </a:lnTo>
                  <a:lnTo>
                    <a:pt x="4069" y="5642"/>
                  </a:lnTo>
                  <a:lnTo>
                    <a:pt x="3777" y="5350"/>
                  </a:lnTo>
                  <a:lnTo>
                    <a:pt x="3507" y="5035"/>
                  </a:lnTo>
                  <a:lnTo>
                    <a:pt x="3259" y="4721"/>
                  </a:lnTo>
                  <a:lnTo>
                    <a:pt x="3035" y="4406"/>
                  </a:lnTo>
                  <a:lnTo>
                    <a:pt x="2832" y="4069"/>
                  </a:lnTo>
                  <a:lnTo>
                    <a:pt x="2630" y="3732"/>
                  </a:lnTo>
                  <a:lnTo>
                    <a:pt x="2428" y="3394"/>
                  </a:lnTo>
                  <a:lnTo>
                    <a:pt x="2091" y="2675"/>
                  </a:lnTo>
                  <a:lnTo>
                    <a:pt x="1776" y="1933"/>
                  </a:lnTo>
                  <a:lnTo>
                    <a:pt x="1506" y="1169"/>
                  </a:lnTo>
                  <a:lnTo>
                    <a:pt x="1214" y="405"/>
                  </a:lnTo>
                  <a:lnTo>
                    <a:pt x="1169" y="292"/>
                  </a:lnTo>
                  <a:lnTo>
                    <a:pt x="1079" y="180"/>
                  </a:lnTo>
                  <a:lnTo>
                    <a:pt x="989" y="112"/>
                  </a:lnTo>
                  <a:lnTo>
                    <a:pt x="899" y="4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3393550" y="3912325"/>
              <a:ext cx="87125" cy="250100"/>
            </a:xfrm>
            <a:custGeom>
              <a:avLst/>
              <a:gdLst/>
              <a:ahLst/>
              <a:cxnLst/>
              <a:rect l="l" t="t" r="r" b="b"/>
              <a:pathLst>
                <a:path w="3485" h="10004" extrusionOk="0">
                  <a:moveTo>
                    <a:pt x="630" y="0"/>
                  </a:moveTo>
                  <a:lnTo>
                    <a:pt x="518" y="23"/>
                  </a:lnTo>
                  <a:lnTo>
                    <a:pt x="405" y="68"/>
                  </a:lnTo>
                  <a:lnTo>
                    <a:pt x="315" y="135"/>
                  </a:lnTo>
                  <a:lnTo>
                    <a:pt x="203" y="203"/>
                  </a:lnTo>
                  <a:lnTo>
                    <a:pt x="135" y="292"/>
                  </a:lnTo>
                  <a:lnTo>
                    <a:pt x="68" y="405"/>
                  </a:lnTo>
                  <a:lnTo>
                    <a:pt x="23" y="517"/>
                  </a:lnTo>
                  <a:lnTo>
                    <a:pt x="1" y="652"/>
                  </a:lnTo>
                  <a:lnTo>
                    <a:pt x="1" y="787"/>
                  </a:lnTo>
                  <a:lnTo>
                    <a:pt x="158" y="1933"/>
                  </a:lnTo>
                  <a:lnTo>
                    <a:pt x="338" y="3080"/>
                  </a:lnTo>
                  <a:lnTo>
                    <a:pt x="540" y="4226"/>
                  </a:lnTo>
                  <a:lnTo>
                    <a:pt x="787" y="5350"/>
                  </a:lnTo>
                  <a:lnTo>
                    <a:pt x="922" y="5912"/>
                  </a:lnTo>
                  <a:lnTo>
                    <a:pt x="1080" y="6452"/>
                  </a:lnTo>
                  <a:lnTo>
                    <a:pt x="1237" y="7014"/>
                  </a:lnTo>
                  <a:lnTo>
                    <a:pt x="1417" y="7553"/>
                  </a:lnTo>
                  <a:lnTo>
                    <a:pt x="1619" y="8093"/>
                  </a:lnTo>
                  <a:lnTo>
                    <a:pt x="1844" y="8632"/>
                  </a:lnTo>
                  <a:lnTo>
                    <a:pt x="2069" y="9172"/>
                  </a:lnTo>
                  <a:lnTo>
                    <a:pt x="2338" y="9711"/>
                  </a:lnTo>
                  <a:lnTo>
                    <a:pt x="2406" y="9824"/>
                  </a:lnTo>
                  <a:lnTo>
                    <a:pt x="2496" y="9914"/>
                  </a:lnTo>
                  <a:lnTo>
                    <a:pt x="2608" y="9958"/>
                  </a:lnTo>
                  <a:lnTo>
                    <a:pt x="2721" y="10003"/>
                  </a:lnTo>
                  <a:lnTo>
                    <a:pt x="2923" y="10003"/>
                  </a:lnTo>
                  <a:lnTo>
                    <a:pt x="3035" y="9958"/>
                  </a:lnTo>
                  <a:lnTo>
                    <a:pt x="3148" y="9914"/>
                  </a:lnTo>
                  <a:lnTo>
                    <a:pt x="3238" y="9846"/>
                  </a:lnTo>
                  <a:lnTo>
                    <a:pt x="3327" y="9779"/>
                  </a:lnTo>
                  <a:lnTo>
                    <a:pt x="3395" y="9666"/>
                  </a:lnTo>
                  <a:lnTo>
                    <a:pt x="3440" y="9576"/>
                  </a:lnTo>
                  <a:lnTo>
                    <a:pt x="3485" y="9464"/>
                  </a:lnTo>
                  <a:lnTo>
                    <a:pt x="3485" y="9329"/>
                  </a:lnTo>
                  <a:lnTo>
                    <a:pt x="3462" y="9217"/>
                  </a:lnTo>
                  <a:lnTo>
                    <a:pt x="3417" y="9082"/>
                  </a:lnTo>
                  <a:lnTo>
                    <a:pt x="3148" y="8565"/>
                  </a:lnTo>
                  <a:lnTo>
                    <a:pt x="2923" y="8048"/>
                  </a:lnTo>
                  <a:lnTo>
                    <a:pt x="2721" y="7531"/>
                  </a:lnTo>
                  <a:lnTo>
                    <a:pt x="2518" y="7014"/>
                  </a:lnTo>
                  <a:lnTo>
                    <a:pt x="2361" y="6474"/>
                  </a:lnTo>
                  <a:lnTo>
                    <a:pt x="2204" y="5935"/>
                  </a:lnTo>
                  <a:lnTo>
                    <a:pt x="2046" y="5418"/>
                  </a:lnTo>
                  <a:lnTo>
                    <a:pt x="1934" y="4878"/>
                  </a:lnTo>
                  <a:lnTo>
                    <a:pt x="1709" y="3777"/>
                  </a:lnTo>
                  <a:lnTo>
                    <a:pt x="1507" y="2675"/>
                  </a:lnTo>
                  <a:lnTo>
                    <a:pt x="1349" y="1574"/>
                  </a:lnTo>
                  <a:lnTo>
                    <a:pt x="1192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5" y="135"/>
                  </a:lnTo>
                  <a:lnTo>
                    <a:pt x="945" y="68"/>
                  </a:lnTo>
                  <a:lnTo>
                    <a:pt x="855" y="23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260125" y="4324250"/>
              <a:ext cx="310800" cy="150625"/>
            </a:xfrm>
            <a:custGeom>
              <a:avLst/>
              <a:gdLst/>
              <a:ahLst/>
              <a:cxnLst/>
              <a:rect l="l" t="t" r="r" b="b"/>
              <a:pathLst>
                <a:path w="12432" h="6025" extrusionOk="0">
                  <a:moveTo>
                    <a:pt x="11779" y="0"/>
                  </a:moveTo>
                  <a:lnTo>
                    <a:pt x="11667" y="45"/>
                  </a:lnTo>
                  <a:lnTo>
                    <a:pt x="11532" y="113"/>
                  </a:lnTo>
                  <a:lnTo>
                    <a:pt x="10453" y="900"/>
                  </a:lnTo>
                  <a:lnTo>
                    <a:pt x="9217" y="1754"/>
                  </a:lnTo>
                  <a:lnTo>
                    <a:pt x="8565" y="2181"/>
                  </a:lnTo>
                  <a:lnTo>
                    <a:pt x="7890" y="2608"/>
                  </a:lnTo>
                  <a:lnTo>
                    <a:pt x="7193" y="3035"/>
                  </a:lnTo>
                  <a:lnTo>
                    <a:pt x="6474" y="3417"/>
                  </a:lnTo>
                  <a:lnTo>
                    <a:pt x="5755" y="3777"/>
                  </a:lnTo>
                  <a:lnTo>
                    <a:pt x="5013" y="4092"/>
                  </a:lnTo>
                  <a:lnTo>
                    <a:pt x="4294" y="4361"/>
                  </a:lnTo>
                  <a:lnTo>
                    <a:pt x="3934" y="4474"/>
                  </a:lnTo>
                  <a:lnTo>
                    <a:pt x="3574" y="4564"/>
                  </a:lnTo>
                  <a:lnTo>
                    <a:pt x="3215" y="4654"/>
                  </a:lnTo>
                  <a:lnTo>
                    <a:pt x="2855" y="4721"/>
                  </a:lnTo>
                  <a:lnTo>
                    <a:pt x="2495" y="4766"/>
                  </a:lnTo>
                  <a:lnTo>
                    <a:pt x="2136" y="4788"/>
                  </a:lnTo>
                  <a:lnTo>
                    <a:pt x="1439" y="4788"/>
                  </a:lnTo>
                  <a:lnTo>
                    <a:pt x="1102" y="4743"/>
                  </a:lnTo>
                  <a:lnTo>
                    <a:pt x="764" y="4699"/>
                  </a:lnTo>
                  <a:lnTo>
                    <a:pt x="630" y="4676"/>
                  </a:lnTo>
                  <a:lnTo>
                    <a:pt x="495" y="4699"/>
                  </a:lnTo>
                  <a:lnTo>
                    <a:pt x="382" y="4743"/>
                  </a:lnTo>
                  <a:lnTo>
                    <a:pt x="292" y="4788"/>
                  </a:lnTo>
                  <a:lnTo>
                    <a:pt x="203" y="4878"/>
                  </a:lnTo>
                  <a:lnTo>
                    <a:pt x="113" y="4968"/>
                  </a:lnTo>
                  <a:lnTo>
                    <a:pt x="68" y="5058"/>
                  </a:lnTo>
                  <a:lnTo>
                    <a:pt x="23" y="5171"/>
                  </a:lnTo>
                  <a:lnTo>
                    <a:pt x="0" y="5283"/>
                  </a:lnTo>
                  <a:lnTo>
                    <a:pt x="0" y="5395"/>
                  </a:lnTo>
                  <a:lnTo>
                    <a:pt x="23" y="5508"/>
                  </a:lnTo>
                  <a:lnTo>
                    <a:pt x="45" y="5620"/>
                  </a:lnTo>
                  <a:lnTo>
                    <a:pt x="113" y="5710"/>
                  </a:lnTo>
                  <a:lnTo>
                    <a:pt x="203" y="5778"/>
                  </a:lnTo>
                  <a:lnTo>
                    <a:pt x="315" y="5845"/>
                  </a:lnTo>
                  <a:lnTo>
                    <a:pt x="450" y="5890"/>
                  </a:lnTo>
                  <a:lnTo>
                    <a:pt x="809" y="5957"/>
                  </a:lnTo>
                  <a:lnTo>
                    <a:pt x="1192" y="6002"/>
                  </a:lnTo>
                  <a:lnTo>
                    <a:pt x="1574" y="6025"/>
                  </a:lnTo>
                  <a:lnTo>
                    <a:pt x="1956" y="6002"/>
                  </a:lnTo>
                  <a:lnTo>
                    <a:pt x="2360" y="5980"/>
                  </a:lnTo>
                  <a:lnTo>
                    <a:pt x="2743" y="5957"/>
                  </a:lnTo>
                  <a:lnTo>
                    <a:pt x="3125" y="5890"/>
                  </a:lnTo>
                  <a:lnTo>
                    <a:pt x="3529" y="5800"/>
                  </a:lnTo>
                  <a:lnTo>
                    <a:pt x="3912" y="5710"/>
                  </a:lnTo>
                  <a:lnTo>
                    <a:pt x="4316" y="5598"/>
                  </a:lnTo>
                  <a:lnTo>
                    <a:pt x="5103" y="5328"/>
                  </a:lnTo>
                  <a:lnTo>
                    <a:pt x="5890" y="5013"/>
                  </a:lnTo>
                  <a:lnTo>
                    <a:pt x="6654" y="4654"/>
                  </a:lnTo>
                  <a:lnTo>
                    <a:pt x="7418" y="4271"/>
                  </a:lnTo>
                  <a:lnTo>
                    <a:pt x="8183" y="3844"/>
                  </a:lnTo>
                  <a:lnTo>
                    <a:pt x="8902" y="3417"/>
                  </a:lnTo>
                  <a:lnTo>
                    <a:pt x="9621" y="2945"/>
                  </a:lnTo>
                  <a:lnTo>
                    <a:pt x="10296" y="2496"/>
                  </a:lnTo>
                  <a:lnTo>
                    <a:pt x="10947" y="2046"/>
                  </a:lnTo>
                  <a:lnTo>
                    <a:pt x="12161" y="1192"/>
                  </a:lnTo>
                  <a:lnTo>
                    <a:pt x="12274" y="1102"/>
                  </a:lnTo>
                  <a:lnTo>
                    <a:pt x="12341" y="989"/>
                  </a:lnTo>
                  <a:lnTo>
                    <a:pt x="12409" y="877"/>
                  </a:lnTo>
                  <a:lnTo>
                    <a:pt x="12431" y="765"/>
                  </a:lnTo>
                  <a:lnTo>
                    <a:pt x="12431" y="630"/>
                  </a:lnTo>
                  <a:lnTo>
                    <a:pt x="12409" y="517"/>
                  </a:lnTo>
                  <a:lnTo>
                    <a:pt x="12386" y="405"/>
                  </a:lnTo>
                  <a:lnTo>
                    <a:pt x="12341" y="293"/>
                  </a:lnTo>
                  <a:lnTo>
                    <a:pt x="12274" y="203"/>
                  </a:lnTo>
                  <a:lnTo>
                    <a:pt x="12184" y="135"/>
                  </a:lnTo>
                  <a:lnTo>
                    <a:pt x="12094" y="68"/>
                  </a:lnTo>
                  <a:lnTo>
                    <a:pt x="12004" y="23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4607975" y="3992125"/>
              <a:ext cx="188300" cy="257975"/>
            </a:xfrm>
            <a:custGeom>
              <a:avLst/>
              <a:gdLst/>
              <a:ahLst/>
              <a:cxnLst/>
              <a:rect l="l" t="t" r="r" b="b"/>
              <a:pathLst>
                <a:path w="7532" h="10319" extrusionOk="0">
                  <a:moveTo>
                    <a:pt x="6744" y="0"/>
                  </a:moveTo>
                  <a:lnTo>
                    <a:pt x="6654" y="45"/>
                  </a:lnTo>
                  <a:lnTo>
                    <a:pt x="6542" y="113"/>
                  </a:lnTo>
                  <a:lnTo>
                    <a:pt x="6452" y="203"/>
                  </a:lnTo>
                  <a:lnTo>
                    <a:pt x="6385" y="315"/>
                  </a:lnTo>
                  <a:lnTo>
                    <a:pt x="5778" y="1551"/>
                  </a:lnTo>
                  <a:lnTo>
                    <a:pt x="5171" y="2788"/>
                  </a:lnTo>
                  <a:lnTo>
                    <a:pt x="4541" y="4002"/>
                  </a:lnTo>
                  <a:lnTo>
                    <a:pt x="4204" y="4608"/>
                  </a:lnTo>
                  <a:lnTo>
                    <a:pt x="3845" y="5193"/>
                  </a:lnTo>
                  <a:lnTo>
                    <a:pt x="3507" y="5755"/>
                  </a:lnTo>
                  <a:lnTo>
                    <a:pt x="3148" y="6317"/>
                  </a:lnTo>
                  <a:lnTo>
                    <a:pt x="2743" y="6879"/>
                  </a:lnTo>
                  <a:lnTo>
                    <a:pt x="2316" y="7441"/>
                  </a:lnTo>
                  <a:lnTo>
                    <a:pt x="1866" y="7958"/>
                  </a:lnTo>
                  <a:lnTo>
                    <a:pt x="1642" y="8205"/>
                  </a:lnTo>
                  <a:lnTo>
                    <a:pt x="1394" y="8430"/>
                  </a:lnTo>
                  <a:lnTo>
                    <a:pt x="1125" y="8655"/>
                  </a:lnTo>
                  <a:lnTo>
                    <a:pt x="855" y="8835"/>
                  </a:lnTo>
                  <a:lnTo>
                    <a:pt x="585" y="9014"/>
                  </a:lnTo>
                  <a:lnTo>
                    <a:pt x="315" y="9172"/>
                  </a:lnTo>
                  <a:lnTo>
                    <a:pt x="181" y="9239"/>
                  </a:lnTo>
                  <a:lnTo>
                    <a:pt x="91" y="9329"/>
                  </a:lnTo>
                  <a:lnTo>
                    <a:pt x="46" y="9419"/>
                  </a:lnTo>
                  <a:lnTo>
                    <a:pt x="1" y="9531"/>
                  </a:lnTo>
                  <a:lnTo>
                    <a:pt x="1" y="9644"/>
                  </a:lnTo>
                  <a:lnTo>
                    <a:pt x="1" y="9756"/>
                  </a:lnTo>
                  <a:lnTo>
                    <a:pt x="23" y="9869"/>
                  </a:lnTo>
                  <a:lnTo>
                    <a:pt x="91" y="9959"/>
                  </a:lnTo>
                  <a:lnTo>
                    <a:pt x="158" y="10071"/>
                  </a:lnTo>
                  <a:lnTo>
                    <a:pt x="225" y="10138"/>
                  </a:lnTo>
                  <a:lnTo>
                    <a:pt x="338" y="10206"/>
                  </a:lnTo>
                  <a:lnTo>
                    <a:pt x="428" y="10273"/>
                  </a:lnTo>
                  <a:lnTo>
                    <a:pt x="540" y="10296"/>
                  </a:lnTo>
                  <a:lnTo>
                    <a:pt x="675" y="10318"/>
                  </a:lnTo>
                  <a:lnTo>
                    <a:pt x="810" y="10296"/>
                  </a:lnTo>
                  <a:lnTo>
                    <a:pt x="922" y="10228"/>
                  </a:lnTo>
                  <a:lnTo>
                    <a:pt x="1192" y="10093"/>
                  </a:lnTo>
                  <a:lnTo>
                    <a:pt x="1439" y="9936"/>
                  </a:lnTo>
                  <a:lnTo>
                    <a:pt x="1687" y="9779"/>
                  </a:lnTo>
                  <a:lnTo>
                    <a:pt x="1934" y="9599"/>
                  </a:lnTo>
                  <a:lnTo>
                    <a:pt x="2159" y="9397"/>
                  </a:lnTo>
                  <a:lnTo>
                    <a:pt x="2361" y="9194"/>
                  </a:lnTo>
                  <a:lnTo>
                    <a:pt x="2766" y="8767"/>
                  </a:lnTo>
                  <a:lnTo>
                    <a:pt x="3170" y="8295"/>
                  </a:lnTo>
                  <a:lnTo>
                    <a:pt x="3530" y="7823"/>
                  </a:lnTo>
                  <a:lnTo>
                    <a:pt x="4227" y="6856"/>
                  </a:lnTo>
                  <a:lnTo>
                    <a:pt x="4699" y="6160"/>
                  </a:lnTo>
                  <a:lnTo>
                    <a:pt x="5148" y="5440"/>
                  </a:lnTo>
                  <a:lnTo>
                    <a:pt x="5553" y="4698"/>
                  </a:lnTo>
                  <a:lnTo>
                    <a:pt x="5958" y="3957"/>
                  </a:lnTo>
                  <a:lnTo>
                    <a:pt x="6699" y="2450"/>
                  </a:lnTo>
                  <a:lnTo>
                    <a:pt x="7441" y="944"/>
                  </a:lnTo>
                  <a:lnTo>
                    <a:pt x="7509" y="810"/>
                  </a:lnTo>
                  <a:lnTo>
                    <a:pt x="7531" y="675"/>
                  </a:lnTo>
                  <a:lnTo>
                    <a:pt x="7509" y="562"/>
                  </a:lnTo>
                  <a:lnTo>
                    <a:pt x="7486" y="450"/>
                  </a:lnTo>
                  <a:lnTo>
                    <a:pt x="7441" y="337"/>
                  </a:lnTo>
                  <a:lnTo>
                    <a:pt x="7374" y="248"/>
                  </a:lnTo>
                  <a:lnTo>
                    <a:pt x="7284" y="158"/>
                  </a:lnTo>
                  <a:lnTo>
                    <a:pt x="7194" y="90"/>
                  </a:lnTo>
                  <a:lnTo>
                    <a:pt x="7082" y="45"/>
                  </a:lnTo>
                  <a:lnTo>
                    <a:pt x="6969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4618100" y="3745400"/>
              <a:ext cx="230425" cy="338900"/>
            </a:xfrm>
            <a:custGeom>
              <a:avLst/>
              <a:gdLst/>
              <a:ahLst/>
              <a:cxnLst/>
              <a:rect l="l" t="t" r="r" b="b"/>
              <a:pathLst>
                <a:path w="9217" h="13556" extrusionOk="0">
                  <a:moveTo>
                    <a:pt x="8452" y="1"/>
                  </a:moveTo>
                  <a:lnTo>
                    <a:pt x="8340" y="23"/>
                  </a:lnTo>
                  <a:lnTo>
                    <a:pt x="8228" y="91"/>
                  </a:lnTo>
                  <a:lnTo>
                    <a:pt x="8138" y="158"/>
                  </a:lnTo>
                  <a:lnTo>
                    <a:pt x="8048" y="271"/>
                  </a:lnTo>
                  <a:lnTo>
                    <a:pt x="7014" y="1799"/>
                  </a:lnTo>
                  <a:lnTo>
                    <a:pt x="6002" y="3350"/>
                  </a:lnTo>
                  <a:lnTo>
                    <a:pt x="4047" y="6452"/>
                  </a:lnTo>
                  <a:lnTo>
                    <a:pt x="2091" y="9555"/>
                  </a:lnTo>
                  <a:lnTo>
                    <a:pt x="1102" y="11106"/>
                  </a:lnTo>
                  <a:lnTo>
                    <a:pt x="90" y="12657"/>
                  </a:lnTo>
                  <a:lnTo>
                    <a:pt x="23" y="12792"/>
                  </a:lnTo>
                  <a:lnTo>
                    <a:pt x="0" y="12904"/>
                  </a:lnTo>
                  <a:lnTo>
                    <a:pt x="0" y="13016"/>
                  </a:lnTo>
                  <a:lnTo>
                    <a:pt x="23" y="13129"/>
                  </a:lnTo>
                  <a:lnTo>
                    <a:pt x="68" y="13241"/>
                  </a:lnTo>
                  <a:lnTo>
                    <a:pt x="135" y="13331"/>
                  </a:lnTo>
                  <a:lnTo>
                    <a:pt x="203" y="13398"/>
                  </a:lnTo>
                  <a:lnTo>
                    <a:pt x="293" y="13466"/>
                  </a:lnTo>
                  <a:lnTo>
                    <a:pt x="405" y="13511"/>
                  </a:lnTo>
                  <a:lnTo>
                    <a:pt x="517" y="13556"/>
                  </a:lnTo>
                  <a:lnTo>
                    <a:pt x="742" y="13556"/>
                  </a:lnTo>
                  <a:lnTo>
                    <a:pt x="855" y="13533"/>
                  </a:lnTo>
                  <a:lnTo>
                    <a:pt x="967" y="13466"/>
                  </a:lnTo>
                  <a:lnTo>
                    <a:pt x="1079" y="13398"/>
                  </a:lnTo>
                  <a:lnTo>
                    <a:pt x="1169" y="13286"/>
                  </a:lnTo>
                  <a:lnTo>
                    <a:pt x="2158" y="11735"/>
                  </a:lnTo>
                  <a:lnTo>
                    <a:pt x="3147" y="10184"/>
                  </a:lnTo>
                  <a:lnTo>
                    <a:pt x="5103" y="7082"/>
                  </a:lnTo>
                  <a:lnTo>
                    <a:pt x="7081" y="3980"/>
                  </a:lnTo>
                  <a:lnTo>
                    <a:pt x="8093" y="2429"/>
                  </a:lnTo>
                  <a:lnTo>
                    <a:pt x="9104" y="900"/>
                  </a:lnTo>
                  <a:lnTo>
                    <a:pt x="9172" y="788"/>
                  </a:lnTo>
                  <a:lnTo>
                    <a:pt x="9217" y="653"/>
                  </a:lnTo>
                  <a:lnTo>
                    <a:pt x="9217" y="540"/>
                  </a:lnTo>
                  <a:lnTo>
                    <a:pt x="9194" y="428"/>
                  </a:lnTo>
                  <a:lnTo>
                    <a:pt x="9149" y="338"/>
                  </a:lnTo>
                  <a:lnTo>
                    <a:pt x="9082" y="248"/>
                  </a:lnTo>
                  <a:lnTo>
                    <a:pt x="9014" y="158"/>
                  </a:lnTo>
                  <a:lnTo>
                    <a:pt x="8902" y="91"/>
                  </a:lnTo>
                  <a:lnTo>
                    <a:pt x="8812" y="46"/>
                  </a:lnTo>
                  <a:lnTo>
                    <a:pt x="8700" y="23"/>
                  </a:lnTo>
                  <a:lnTo>
                    <a:pt x="8565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4914825" y="3558275"/>
              <a:ext cx="359675" cy="150075"/>
            </a:xfrm>
            <a:custGeom>
              <a:avLst/>
              <a:gdLst/>
              <a:ahLst/>
              <a:cxnLst/>
              <a:rect l="l" t="t" r="r" b="b"/>
              <a:pathLst>
                <a:path w="14387" h="6003" extrusionOk="0">
                  <a:moveTo>
                    <a:pt x="13600" y="0"/>
                  </a:moveTo>
                  <a:lnTo>
                    <a:pt x="11824" y="315"/>
                  </a:lnTo>
                  <a:lnTo>
                    <a:pt x="10948" y="495"/>
                  </a:lnTo>
                  <a:lnTo>
                    <a:pt x="10071" y="675"/>
                  </a:lnTo>
                  <a:lnTo>
                    <a:pt x="9194" y="877"/>
                  </a:lnTo>
                  <a:lnTo>
                    <a:pt x="8317" y="1102"/>
                  </a:lnTo>
                  <a:lnTo>
                    <a:pt x="7463" y="1349"/>
                  </a:lnTo>
                  <a:lnTo>
                    <a:pt x="6609" y="1596"/>
                  </a:lnTo>
                  <a:lnTo>
                    <a:pt x="5777" y="1889"/>
                  </a:lnTo>
                  <a:lnTo>
                    <a:pt x="4946" y="2203"/>
                  </a:lnTo>
                  <a:lnTo>
                    <a:pt x="4114" y="2563"/>
                  </a:lnTo>
                  <a:lnTo>
                    <a:pt x="3305" y="2923"/>
                  </a:lnTo>
                  <a:lnTo>
                    <a:pt x="2518" y="3350"/>
                  </a:lnTo>
                  <a:lnTo>
                    <a:pt x="1754" y="3799"/>
                  </a:lnTo>
                  <a:lnTo>
                    <a:pt x="989" y="4294"/>
                  </a:lnTo>
                  <a:lnTo>
                    <a:pt x="248" y="4811"/>
                  </a:lnTo>
                  <a:lnTo>
                    <a:pt x="158" y="4901"/>
                  </a:lnTo>
                  <a:lnTo>
                    <a:pt x="68" y="5013"/>
                  </a:lnTo>
                  <a:lnTo>
                    <a:pt x="23" y="5126"/>
                  </a:lnTo>
                  <a:lnTo>
                    <a:pt x="0" y="5261"/>
                  </a:lnTo>
                  <a:lnTo>
                    <a:pt x="0" y="5373"/>
                  </a:lnTo>
                  <a:lnTo>
                    <a:pt x="0" y="5485"/>
                  </a:lnTo>
                  <a:lnTo>
                    <a:pt x="45" y="5598"/>
                  </a:lnTo>
                  <a:lnTo>
                    <a:pt x="90" y="5710"/>
                  </a:lnTo>
                  <a:lnTo>
                    <a:pt x="158" y="5800"/>
                  </a:lnTo>
                  <a:lnTo>
                    <a:pt x="225" y="5890"/>
                  </a:lnTo>
                  <a:lnTo>
                    <a:pt x="315" y="5957"/>
                  </a:lnTo>
                  <a:lnTo>
                    <a:pt x="427" y="5980"/>
                  </a:lnTo>
                  <a:lnTo>
                    <a:pt x="540" y="6002"/>
                  </a:lnTo>
                  <a:lnTo>
                    <a:pt x="630" y="6002"/>
                  </a:lnTo>
                  <a:lnTo>
                    <a:pt x="765" y="5957"/>
                  </a:lnTo>
                  <a:lnTo>
                    <a:pt x="877" y="5890"/>
                  </a:lnTo>
                  <a:lnTo>
                    <a:pt x="1596" y="5373"/>
                  </a:lnTo>
                  <a:lnTo>
                    <a:pt x="2338" y="4878"/>
                  </a:lnTo>
                  <a:lnTo>
                    <a:pt x="3102" y="4451"/>
                  </a:lnTo>
                  <a:lnTo>
                    <a:pt x="3867" y="4047"/>
                  </a:lnTo>
                  <a:lnTo>
                    <a:pt x="4653" y="3665"/>
                  </a:lnTo>
                  <a:lnTo>
                    <a:pt x="5463" y="3327"/>
                  </a:lnTo>
                  <a:lnTo>
                    <a:pt x="6272" y="3035"/>
                  </a:lnTo>
                  <a:lnTo>
                    <a:pt x="7104" y="2743"/>
                  </a:lnTo>
                  <a:lnTo>
                    <a:pt x="7935" y="2496"/>
                  </a:lnTo>
                  <a:lnTo>
                    <a:pt x="8767" y="2271"/>
                  </a:lnTo>
                  <a:lnTo>
                    <a:pt x="9621" y="2046"/>
                  </a:lnTo>
                  <a:lnTo>
                    <a:pt x="10475" y="1866"/>
                  </a:lnTo>
                  <a:lnTo>
                    <a:pt x="11330" y="1686"/>
                  </a:lnTo>
                  <a:lnTo>
                    <a:pt x="12206" y="1507"/>
                  </a:lnTo>
                  <a:lnTo>
                    <a:pt x="13937" y="1192"/>
                  </a:lnTo>
                  <a:lnTo>
                    <a:pt x="14072" y="1169"/>
                  </a:lnTo>
                  <a:lnTo>
                    <a:pt x="14184" y="1102"/>
                  </a:lnTo>
                  <a:lnTo>
                    <a:pt x="14252" y="1034"/>
                  </a:lnTo>
                  <a:lnTo>
                    <a:pt x="14319" y="945"/>
                  </a:lnTo>
                  <a:lnTo>
                    <a:pt x="14364" y="832"/>
                  </a:lnTo>
                  <a:lnTo>
                    <a:pt x="14387" y="720"/>
                  </a:lnTo>
                  <a:lnTo>
                    <a:pt x="14387" y="607"/>
                  </a:lnTo>
                  <a:lnTo>
                    <a:pt x="14364" y="495"/>
                  </a:lnTo>
                  <a:lnTo>
                    <a:pt x="14319" y="405"/>
                  </a:lnTo>
                  <a:lnTo>
                    <a:pt x="14252" y="293"/>
                  </a:lnTo>
                  <a:lnTo>
                    <a:pt x="14184" y="203"/>
                  </a:lnTo>
                  <a:lnTo>
                    <a:pt x="14095" y="113"/>
                  </a:lnTo>
                  <a:lnTo>
                    <a:pt x="13982" y="45"/>
                  </a:lnTo>
                  <a:lnTo>
                    <a:pt x="13870" y="23"/>
                  </a:lnTo>
                  <a:lnTo>
                    <a:pt x="1375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915875" y="3032825"/>
              <a:ext cx="332700" cy="250100"/>
            </a:xfrm>
            <a:custGeom>
              <a:avLst/>
              <a:gdLst/>
              <a:ahLst/>
              <a:cxnLst/>
              <a:rect l="l" t="t" r="r" b="b"/>
              <a:pathLst>
                <a:path w="13308" h="10004" extrusionOk="0">
                  <a:moveTo>
                    <a:pt x="675" y="0"/>
                  </a:moveTo>
                  <a:lnTo>
                    <a:pt x="562" y="23"/>
                  </a:lnTo>
                  <a:lnTo>
                    <a:pt x="428" y="45"/>
                  </a:lnTo>
                  <a:lnTo>
                    <a:pt x="338" y="90"/>
                  </a:lnTo>
                  <a:lnTo>
                    <a:pt x="248" y="158"/>
                  </a:lnTo>
                  <a:lnTo>
                    <a:pt x="158" y="248"/>
                  </a:lnTo>
                  <a:lnTo>
                    <a:pt x="90" y="338"/>
                  </a:lnTo>
                  <a:lnTo>
                    <a:pt x="45" y="450"/>
                  </a:lnTo>
                  <a:lnTo>
                    <a:pt x="0" y="562"/>
                  </a:lnTo>
                  <a:lnTo>
                    <a:pt x="0" y="675"/>
                  </a:lnTo>
                  <a:lnTo>
                    <a:pt x="0" y="787"/>
                  </a:lnTo>
                  <a:lnTo>
                    <a:pt x="45" y="877"/>
                  </a:lnTo>
                  <a:lnTo>
                    <a:pt x="113" y="990"/>
                  </a:lnTo>
                  <a:lnTo>
                    <a:pt x="180" y="1079"/>
                  </a:lnTo>
                  <a:lnTo>
                    <a:pt x="315" y="1147"/>
                  </a:lnTo>
                  <a:lnTo>
                    <a:pt x="1147" y="1574"/>
                  </a:lnTo>
                  <a:lnTo>
                    <a:pt x="1956" y="2024"/>
                  </a:lnTo>
                  <a:lnTo>
                    <a:pt x="2765" y="2473"/>
                  </a:lnTo>
                  <a:lnTo>
                    <a:pt x="3575" y="2945"/>
                  </a:lnTo>
                  <a:lnTo>
                    <a:pt x="4361" y="3440"/>
                  </a:lnTo>
                  <a:lnTo>
                    <a:pt x="5126" y="3934"/>
                  </a:lnTo>
                  <a:lnTo>
                    <a:pt x="5890" y="4451"/>
                  </a:lnTo>
                  <a:lnTo>
                    <a:pt x="6654" y="4968"/>
                  </a:lnTo>
                  <a:lnTo>
                    <a:pt x="7396" y="5530"/>
                  </a:lnTo>
                  <a:lnTo>
                    <a:pt x="8138" y="6092"/>
                  </a:lnTo>
                  <a:lnTo>
                    <a:pt x="8857" y="6654"/>
                  </a:lnTo>
                  <a:lnTo>
                    <a:pt x="9554" y="7261"/>
                  </a:lnTo>
                  <a:lnTo>
                    <a:pt x="10251" y="7868"/>
                  </a:lnTo>
                  <a:lnTo>
                    <a:pt x="10925" y="8498"/>
                  </a:lnTo>
                  <a:lnTo>
                    <a:pt x="11600" y="9149"/>
                  </a:lnTo>
                  <a:lnTo>
                    <a:pt x="12251" y="9824"/>
                  </a:lnTo>
                  <a:lnTo>
                    <a:pt x="12364" y="9914"/>
                  </a:lnTo>
                  <a:lnTo>
                    <a:pt x="12476" y="9981"/>
                  </a:lnTo>
                  <a:lnTo>
                    <a:pt x="12589" y="10004"/>
                  </a:lnTo>
                  <a:lnTo>
                    <a:pt x="12813" y="10004"/>
                  </a:lnTo>
                  <a:lnTo>
                    <a:pt x="12926" y="9959"/>
                  </a:lnTo>
                  <a:lnTo>
                    <a:pt x="13016" y="9891"/>
                  </a:lnTo>
                  <a:lnTo>
                    <a:pt x="13106" y="9824"/>
                  </a:lnTo>
                  <a:lnTo>
                    <a:pt x="13173" y="9734"/>
                  </a:lnTo>
                  <a:lnTo>
                    <a:pt x="13241" y="9622"/>
                  </a:lnTo>
                  <a:lnTo>
                    <a:pt x="13285" y="9532"/>
                  </a:lnTo>
                  <a:lnTo>
                    <a:pt x="13308" y="9419"/>
                  </a:lnTo>
                  <a:lnTo>
                    <a:pt x="13308" y="9284"/>
                  </a:lnTo>
                  <a:lnTo>
                    <a:pt x="13263" y="9172"/>
                  </a:lnTo>
                  <a:lnTo>
                    <a:pt x="13218" y="9060"/>
                  </a:lnTo>
                  <a:lnTo>
                    <a:pt x="13128" y="8947"/>
                  </a:lnTo>
                  <a:lnTo>
                    <a:pt x="12454" y="8273"/>
                  </a:lnTo>
                  <a:lnTo>
                    <a:pt x="11779" y="7598"/>
                  </a:lnTo>
                  <a:lnTo>
                    <a:pt x="11083" y="6947"/>
                  </a:lnTo>
                  <a:lnTo>
                    <a:pt x="10386" y="6317"/>
                  </a:lnTo>
                  <a:lnTo>
                    <a:pt x="9644" y="5710"/>
                  </a:lnTo>
                  <a:lnTo>
                    <a:pt x="8925" y="5126"/>
                  </a:lnTo>
                  <a:lnTo>
                    <a:pt x="8183" y="4564"/>
                  </a:lnTo>
                  <a:lnTo>
                    <a:pt x="7418" y="4002"/>
                  </a:lnTo>
                  <a:lnTo>
                    <a:pt x="6632" y="3462"/>
                  </a:lnTo>
                  <a:lnTo>
                    <a:pt x="5867" y="2923"/>
                  </a:lnTo>
                  <a:lnTo>
                    <a:pt x="5058" y="2428"/>
                  </a:lnTo>
                  <a:lnTo>
                    <a:pt x="4249" y="1934"/>
                  </a:lnTo>
                  <a:lnTo>
                    <a:pt x="3440" y="1439"/>
                  </a:lnTo>
                  <a:lnTo>
                    <a:pt x="2608" y="967"/>
                  </a:lnTo>
                  <a:lnTo>
                    <a:pt x="1776" y="517"/>
                  </a:lnTo>
                  <a:lnTo>
                    <a:pt x="945" y="90"/>
                  </a:lnTo>
                  <a:lnTo>
                    <a:pt x="810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4749600" y="3463850"/>
              <a:ext cx="51725" cy="114675"/>
            </a:xfrm>
            <a:custGeom>
              <a:avLst/>
              <a:gdLst/>
              <a:ahLst/>
              <a:cxnLst/>
              <a:rect l="l" t="t" r="r" b="b"/>
              <a:pathLst>
                <a:path w="2069" h="4587" extrusionOk="0">
                  <a:moveTo>
                    <a:pt x="1327" y="1"/>
                  </a:moveTo>
                  <a:lnTo>
                    <a:pt x="1237" y="23"/>
                  </a:lnTo>
                  <a:lnTo>
                    <a:pt x="1124" y="46"/>
                  </a:lnTo>
                  <a:lnTo>
                    <a:pt x="1034" y="113"/>
                  </a:lnTo>
                  <a:lnTo>
                    <a:pt x="967" y="203"/>
                  </a:lnTo>
                  <a:lnTo>
                    <a:pt x="900" y="316"/>
                  </a:lnTo>
                  <a:lnTo>
                    <a:pt x="855" y="451"/>
                  </a:lnTo>
                  <a:lnTo>
                    <a:pt x="697" y="1305"/>
                  </a:lnTo>
                  <a:lnTo>
                    <a:pt x="517" y="2159"/>
                  </a:lnTo>
                  <a:lnTo>
                    <a:pt x="428" y="2586"/>
                  </a:lnTo>
                  <a:lnTo>
                    <a:pt x="315" y="3013"/>
                  </a:lnTo>
                  <a:lnTo>
                    <a:pt x="180" y="3440"/>
                  </a:lnTo>
                  <a:lnTo>
                    <a:pt x="23" y="3845"/>
                  </a:lnTo>
                  <a:lnTo>
                    <a:pt x="0" y="3980"/>
                  </a:lnTo>
                  <a:lnTo>
                    <a:pt x="0" y="4115"/>
                  </a:lnTo>
                  <a:lnTo>
                    <a:pt x="23" y="4205"/>
                  </a:lnTo>
                  <a:lnTo>
                    <a:pt x="68" y="4317"/>
                  </a:lnTo>
                  <a:lnTo>
                    <a:pt x="135" y="4407"/>
                  </a:lnTo>
                  <a:lnTo>
                    <a:pt x="203" y="4474"/>
                  </a:lnTo>
                  <a:lnTo>
                    <a:pt x="315" y="4519"/>
                  </a:lnTo>
                  <a:lnTo>
                    <a:pt x="428" y="4564"/>
                  </a:lnTo>
                  <a:lnTo>
                    <a:pt x="540" y="4587"/>
                  </a:lnTo>
                  <a:lnTo>
                    <a:pt x="652" y="4587"/>
                  </a:lnTo>
                  <a:lnTo>
                    <a:pt x="765" y="4564"/>
                  </a:lnTo>
                  <a:lnTo>
                    <a:pt x="877" y="4542"/>
                  </a:lnTo>
                  <a:lnTo>
                    <a:pt x="989" y="4474"/>
                  </a:lnTo>
                  <a:lnTo>
                    <a:pt x="1079" y="4407"/>
                  </a:lnTo>
                  <a:lnTo>
                    <a:pt x="1169" y="4294"/>
                  </a:lnTo>
                  <a:lnTo>
                    <a:pt x="1237" y="4182"/>
                  </a:lnTo>
                  <a:lnTo>
                    <a:pt x="1372" y="3755"/>
                  </a:lnTo>
                  <a:lnTo>
                    <a:pt x="1507" y="3350"/>
                  </a:lnTo>
                  <a:lnTo>
                    <a:pt x="1619" y="2923"/>
                  </a:lnTo>
                  <a:lnTo>
                    <a:pt x="1709" y="2496"/>
                  </a:lnTo>
                  <a:lnTo>
                    <a:pt x="1889" y="1642"/>
                  </a:lnTo>
                  <a:lnTo>
                    <a:pt x="2046" y="765"/>
                  </a:lnTo>
                  <a:lnTo>
                    <a:pt x="2068" y="630"/>
                  </a:lnTo>
                  <a:lnTo>
                    <a:pt x="2046" y="495"/>
                  </a:lnTo>
                  <a:lnTo>
                    <a:pt x="2001" y="383"/>
                  </a:lnTo>
                  <a:lnTo>
                    <a:pt x="1956" y="271"/>
                  </a:lnTo>
                  <a:lnTo>
                    <a:pt x="1866" y="181"/>
                  </a:lnTo>
                  <a:lnTo>
                    <a:pt x="1776" y="113"/>
                  </a:lnTo>
                  <a:lnTo>
                    <a:pt x="1664" y="68"/>
                  </a:lnTo>
                  <a:lnTo>
                    <a:pt x="1551" y="23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5567825" y="3169950"/>
              <a:ext cx="136600" cy="273150"/>
            </a:xfrm>
            <a:custGeom>
              <a:avLst/>
              <a:gdLst/>
              <a:ahLst/>
              <a:cxnLst/>
              <a:rect l="l" t="t" r="r" b="b"/>
              <a:pathLst>
                <a:path w="5464" h="10926" extrusionOk="0">
                  <a:moveTo>
                    <a:pt x="4744" y="0"/>
                  </a:moveTo>
                  <a:lnTo>
                    <a:pt x="4632" y="45"/>
                  </a:lnTo>
                  <a:lnTo>
                    <a:pt x="4519" y="90"/>
                  </a:lnTo>
                  <a:lnTo>
                    <a:pt x="4429" y="158"/>
                  </a:lnTo>
                  <a:lnTo>
                    <a:pt x="4339" y="225"/>
                  </a:lnTo>
                  <a:lnTo>
                    <a:pt x="4272" y="338"/>
                  </a:lnTo>
                  <a:lnTo>
                    <a:pt x="4227" y="450"/>
                  </a:lnTo>
                  <a:lnTo>
                    <a:pt x="4227" y="607"/>
                  </a:lnTo>
                  <a:lnTo>
                    <a:pt x="4182" y="1282"/>
                  </a:lnTo>
                  <a:lnTo>
                    <a:pt x="4115" y="1956"/>
                  </a:lnTo>
                  <a:lnTo>
                    <a:pt x="4025" y="2608"/>
                  </a:lnTo>
                  <a:lnTo>
                    <a:pt x="3912" y="3237"/>
                  </a:lnTo>
                  <a:lnTo>
                    <a:pt x="3755" y="3867"/>
                  </a:lnTo>
                  <a:lnTo>
                    <a:pt x="3575" y="4474"/>
                  </a:lnTo>
                  <a:lnTo>
                    <a:pt x="3373" y="5058"/>
                  </a:lnTo>
                  <a:lnTo>
                    <a:pt x="3125" y="5643"/>
                  </a:lnTo>
                  <a:lnTo>
                    <a:pt x="2856" y="6205"/>
                  </a:lnTo>
                  <a:lnTo>
                    <a:pt x="2563" y="6767"/>
                  </a:lnTo>
                  <a:lnTo>
                    <a:pt x="2249" y="7306"/>
                  </a:lnTo>
                  <a:lnTo>
                    <a:pt x="1889" y="7846"/>
                  </a:lnTo>
                  <a:lnTo>
                    <a:pt x="1507" y="8363"/>
                  </a:lnTo>
                  <a:lnTo>
                    <a:pt x="1080" y="8857"/>
                  </a:lnTo>
                  <a:lnTo>
                    <a:pt x="653" y="9374"/>
                  </a:lnTo>
                  <a:lnTo>
                    <a:pt x="181" y="9869"/>
                  </a:lnTo>
                  <a:lnTo>
                    <a:pt x="91" y="9959"/>
                  </a:lnTo>
                  <a:lnTo>
                    <a:pt x="23" y="10071"/>
                  </a:lnTo>
                  <a:lnTo>
                    <a:pt x="1" y="10206"/>
                  </a:lnTo>
                  <a:lnTo>
                    <a:pt x="1" y="10318"/>
                  </a:lnTo>
                  <a:lnTo>
                    <a:pt x="1" y="10431"/>
                  </a:lnTo>
                  <a:lnTo>
                    <a:pt x="46" y="10543"/>
                  </a:lnTo>
                  <a:lnTo>
                    <a:pt x="113" y="10633"/>
                  </a:lnTo>
                  <a:lnTo>
                    <a:pt x="181" y="10723"/>
                  </a:lnTo>
                  <a:lnTo>
                    <a:pt x="271" y="10790"/>
                  </a:lnTo>
                  <a:lnTo>
                    <a:pt x="383" y="10858"/>
                  </a:lnTo>
                  <a:lnTo>
                    <a:pt x="473" y="10903"/>
                  </a:lnTo>
                  <a:lnTo>
                    <a:pt x="585" y="10925"/>
                  </a:lnTo>
                  <a:lnTo>
                    <a:pt x="698" y="10903"/>
                  </a:lnTo>
                  <a:lnTo>
                    <a:pt x="833" y="10880"/>
                  </a:lnTo>
                  <a:lnTo>
                    <a:pt x="945" y="10835"/>
                  </a:lnTo>
                  <a:lnTo>
                    <a:pt x="1057" y="10745"/>
                  </a:lnTo>
                  <a:lnTo>
                    <a:pt x="1552" y="10206"/>
                  </a:lnTo>
                  <a:lnTo>
                    <a:pt x="2046" y="9644"/>
                  </a:lnTo>
                  <a:lnTo>
                    <a:pt x="2496" y="9104"/>
                  </a:lnTo>
                  <a:lnTo>
                    <a:pt x="2923" y="8520"/>
                  </a:lnTo>
                  <a:lnTo>
                    <a:pt x="3305" y="7935"/>
                  </a:lnTo>
                  <a:lnTo>
                    <a:pt x="3665" y="7351"/>
                  </a:lnTo>
                  <a:lnTo>
                    <a:pt x="3980" y="6744"/>
                  </a:lnTo>
                  <a:lnTo>
                    <a:pt x="4272" y="6115"/>
                  </a:lnTo>
                  <a:lnTo>
                    <a:pt x="4542" y="5463"/>
                  </a:lnTo>
                  <a:lnTo>
                    <a:pt x="4766" y="4811"/>
                  </a:lnTo>
                  <a:lnTo>
                    <a:pt x="4946" y="4159"/>
                  </a:lnTo>
                  <a:lnTo>
                    <a:pt x="5126" y="3485"/>
                  </a:lnTo>
                  <a:lnTo>
                    <a:pt x="5261" y="2788"/>
                  </a:lnTo>
                  <a:lnTo>
                    <a:pt x="5351" y="2068"/>
                  </a:lnTo>
                  <a:lnTo>
                    <a:pt x="5418" y="1349"/>
                  </a:lnTo>
                  <a:lnTo>
                    <a:pt x="5463" y="607"/>
                  </a:lnTo>
                  <a:lnTo>
                    <a:pt x="5441" y="450"/>
                  </a:lnTo>
                  <a:lnTo>
                    <a:pt x="5418" y="338"/>
                  </a:lnTo>
                  <a:lnTo>
                    <a:pt x="5351" y="225"/>
                  </a:lnTo>
                  <a:lnTo>
                    <a:pt x="5283" y="158"/>
                  </a:lnTo>
                  <a:lnTo>
                    <a:pt x="5193" y="90"/>
                  </a:lnTo>
                  <a:lnTo>
                    <a:pt x="5081" y="45"/>
                  </a:lnTo>
                  <a:lnTo>
                    <a:pt x="4969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4272475" y="3574575"/>
              <a:ext cx="64650" cy="64075"/>
            </a:xfrm>
            <a:custGeom>
              <a:avLst/>
              <a:gdLst/>
              <a:ahLst/>
              <a:cxnLst/>
              <a:rect l="l" t="t" r="r" b="b"/>
              <a:pathLst>
                <a:path w="2586" h="2563" extrusionOk="0">
                  <a:moveTo>
                    <a:pt x="1911" y="0"/>
                  </a:moveTo>
                  <a:lnTo>
                    <a:pt x="1799" y="23"/>
                  </a:lnTo>
                  <a:lnTo>
                    <a:pt x="1664" y="68"/>
                  </a:lnTo>
                  <a:lnTo>
                    <a:pt x="1417" y="225"/>
                  </a:lnTo>
                  <a:lnTo>
                    <a:pt x="1192" y="382"/>
                  </a:lnTo>
                  <a:lnTo>
                    <a:pt x="967" y="562"/>
                  </a:lnTo>
                  <a:lnTo>
                    <a:pt x="765" y="742"/>
                  </a:lnTo>
                  <a:lnTo>
                    <a:pt x="585" y="967"/>
                  </a:lnTo>
                  <a:lnTo>
                    <a:pt x="405" y="1169"/>
                  </a:lnTo>
                  <a:lnTo>
                    <a:pt x="248" y="1394"/>
                  </a:lnTo>
                  <a:lnTo>
                    <a:pt x="91" y="1641"/>
                  </a:lnTo>
                  <a:lnTo>
                    <a:pt x="23" y="1776"/>
                  </a:lnTo>
                  <a:lnTo>
                    <a:pt x="1" y="1889"/>
                  </a:lnTo>
                  <a:lnTo>
                    <a:pt x="1" y="2001"/>
                  </a:lnTo>
                  <a:lnTo>
                    <a:pt x="23" y="2113"/>
                  </a:lnTo>
                  <a:lnTo>
                    <a:pt x="68" y="2226"/>
                  </a:lnTo>
                  <a:lnTo>
                    <a:pt x="136" y="2316"/>
                  </a:lnTo>
                  <a:lnTo>
                    <a:pt x="226" y="2406"/>
                  </a:lnTo>
                  <a:lnTo>
                    <a:pt x="315" y="2473"/>
                  </a:lnTo>
                  <a:lnTo>
                    <a:pt x="428" y="2518"/>
                  </a:lnTo>
                  <a:lnTo>
                    <a:pt x="540" y="2540"/>
                  </a:lnTo>
                  <a:lnTo>
                    <a:pt x="653" y="2563"/>
                  </a:lnTo>
                  <a:lnTo>
                    <a:pt x="765" y="2563"/>
                  </a:lnTo>
                  <a:lnTo>
                    <a:pt x="877" y="2518"/>
                  </a:lnTo>
                  <a:lnTo>
                    <a:pt x="990" y="2473"/>
                  </a:lnTo>
                  <a:lnTo>
                    <a:pt x="1080" y="2383"/>
                  </a:lnTo>
                  <a:lnTo>
                    <a:pt x="1170" y="2271"/>
                  </a:lnTo>
                  <a:lnTo>
                    <a:pt x="1394" y="1934"/>
                  </a:lnTo>
                  <a:lnTo>
                    <a:pt x="1642" y="1619"/>
                  </a:lnTo>
                  <a:lnTo>
                    <a:pt x="1777" y="1484"/>
                  </a:lnTo>
                  <a:lnTo>
                    <a:pt x="1934" y="1372"/>
                  </a:lnTo>
                  <a:lnTo>
                    <a:pt x="2114" y="1259"/>
                  </a:lnTo>
                  <a:lnTo>
                    <a:pt x="2271" y="1147"/>
                  </a:lnTo>
                  <a:lnTo>
                    <a:pt x="2406" y="1079"/>
                  </a:lnTo>
                  <a:lnTo>
                    <a:pt x="2496" y="989"/>
                  </a:lnTo>
                  <a:lnTo>
                    <a:pt x="2541" y="877"/>
                  </a:lnTo>
                  <a:lnTo>
                    <a:pt x="2586" y="787"/>
                  </a:lnTo>
                  <a:lnTo>
                    <a:pt x="2586" y="675"/>
                  </a:lnTo>
                  <a:lnTo>
                    <a:pt x="2586" y="562"/>
                  </a:lnTo>
                  <a:lnTo>
                    <a:pt x="2541" y="450"/>
                  </a:lnTo>
                  <a:lnTo>
                    <a:pt x="2496" y="338"/>
                  </a:lnTo>
                  <a:lnTo>
                    <a:pt x="2428" y="248"/>
                  </a:lnTo>
                  <a:lnTo>
                    <a:pt x="2361" y="158"/>
                  </a:lnTo>
                  <a:lnTo>
                    <a:pt x="2249" y="90"/>
                  </a:lnTo>
                  <a:lnTo>
                    <a:pt x="2159" y="45"/>
                  </a:lnTo>
                  <a:lnTo>
                    <a:pt x="2046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4102200" y="3789250"/>
              <a:ext cx="42175" cy="44975"/>
            </a:xfrm>
            <a:custGeom>
              <a:avLst/>
              <a:gdLst/>
              <a:ahLst/>
              <a:cxnLst/>
              <a:rect l="l" t="t" r="r" b="b"/>
              <a:pathLst>
                <a:path w="1687" h="1799" extrusionOk="0">
                  <a:moveTo>
                    <a:pt x="922" y="0"/>
                  </a:moveTo>
                  <a:lnTo>
                    <a:pt x="810" y="23"/>
                  </a:lnTo>
                  <a:lnTo>
                    <a:pt x="697" y="90"/>
                  </a:lnTo>
                  <a:lnTo>
                    <a:pt x="608" y="158"/>
                  </a:lnTo>
                  <a:lnTo>
                    <a:pt x="518" y="270"/>
                  </a:lnTo>
                  <a:lnTo>
                    <a:pt x="91" y="899"/>
                  </a:lnTo>
                  <a:lnTo>
                    <a:pt x="23" y="1012"/>
                  </a:lnTo>
                  <a:lnTo>
                    <a:pt x="1" y="1147"/>
                  </a:lnTo>
                  <a:lnTo>
                    <a:pt x="1" y="1259"/>
                  </a:lnTo>
                  <a:lnTo>
                    <a:pt x="23" y="1372"/>
                  </a:lnTo>
                  <a:lnTo>
                    <a:pt x="68" y="1461"/>
                  </a:lnTo>
                  <a:lnTo>
                    <a:pt x="113" y="1551"/>
                  </a:lnTo>
                  <a:lnTo>
                    <a:pt x="203" y="1641"/>
                  </a:lnTo>
                  <a:lnTo>
                    <a:pt x="293" y="1709"/>
                  </a:lnTo>
                  <a:lnTo>
                    <a:pt x="405" y="1754"/>
                  </a:lnTo>
                  <a:lnTo>
                    <a:pt x="518" y="1799"/>
                  </a:lnTo>
                  <a:lnTo>
                    <a:pt x="742" y="1799"/>
                  </a:lnTo>
                  <a:lnTo>
                    <a:pt x="855" y="1776"/>
                  </a:lnTo>
                  <a:lnTo>
                    <a:pt x="967" y="1709"/>
                  </a:lnTo>
                  <a:lnTo>
                    <a:pt x="1080" y="1619"/>
                  </a:lnTo>
                  <a:lnTo>
                    <a:pt x="1170" y="1529"/>
                  </a:lnTo>
                  <a:lnTo>
                    <a:pt x="1574" y="899"/>
                  </a:lnTo>
                  <a:lnTo>
                    <a:pt x="1642" y="787"/>
                  </a:lnTo>
                  <a:lnTo>
                    <a:pt x="1687" y="652"/>
                  </a:lnTo>
                  <a:lnTo>
                    <a:pt x="1687" y="540"/>
                  </a:lnTo>
                  <a:lnTo>
                    <a:pt x="1664" y="427"/>
                  </a:lnTo>
                  <a:lnTo>
                    <a:pt x="1619" y="338"/>
                  </a:lnTo>
                  <a:lnTo>
                    <a:pt x="1552" y="248"/>
                  </a:lnTo>
                  <a:lnTo>
                    <a:pt x="1462" y="158"/>
                  </a:lnTo>
                  <a:lnTo>
                    <a:pt x="1372" y="90"/>
                  </a:lnTo>
                  <a:lnTo>
                    <a:pt x="1259" y="45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996550" y="3753275"/>
              <a:ext cx="33750" cy="37125"/>
            </a:xfrm>
            <a:custGeom>
              <a:avLst/>
              <a:gdLst/>
              <a:ahLst/>
              <a:cxnLst/>
              <a:rect l="l" t="t" r="r" b="b"/>
              <a:pathLst>
                <a:path w="1350" h="1485" extrusionOk="0">
                  <a:moveTo>
                    <a:pt x="563" y="1"/>
                  </a:moveTo>
                  <a:lnTo>
                    <a:pt x="450" y="46"/>
                  </a:lnTo>
                  <a:lnTo>
                    <a:pt x="360" y="113"/>
                  </a:lnTo>
                  <a:lnTo>
                    <a:pt x="270" y="180"/>
                  </a:lnTo>
                  <a:lnTo>
                    <a:pt x="180" y="293"/>
                  </a:lnTo>
                  <a:lnTo>
                    <a:pt x="135" y="428"/>
                  </a:lnTo>
                  <a:lnTo>
                    <a:pt x="23" y="720"/>
                  </a:lnTo>
                  <a:lnTo>
                    <a:pt x="1" y="855"/>
                  </a:lnTo>
                  <a:lnTo>
                    <a:pt x="1" y="990"/>
                  </a:lnTo>
                  <a:lnTo>
                    <a:pt x="23" y="1102"/>
                  </a:lnTo>
                  <a:lnTo>
                    <a:pt x="68" y="1215"/>
                  </a:lnTo>
                  <a:lnTo>
                    <a:pt x="135" y="1282"/>
                  </a:lnTo>
                  <a:lnTo>
                    <a:pt x="225" y="1372"/>
                  </a:lnTo>
                  <a:lnTo>
                    <a:pt x="338" y="1417"/>
                  </a:lnTo>
                  <a:lnTo>
                    <a:pt x="428" y="1462"/>
                  </a:lnTo>
                  <a:lnTo>
                    <a:pt x="540" y="1484"/>
                  </a:lnTo>
                  <a:lnTo>
                    <a:pt x="675" y="1484"/>
                  </a:lnTo>
                  <a:lnTo>
                    <a:pt x="787" y="1462"/>
                  </a:lnTo>
                  <a:lnTo>
                    <a:pt x="900" y="1439"/>
                  </a:lnTo>
                  <a:lnTo>
                    <a:pt x="990" y="1372"/>
                  </a:lnTo>
                  <a:lnTo>
                    <a:pt x="1080" y="1282"/>
                  </a:lnTo>
                  <a:lnTo>
                    <a:pt x="1169" y="1192"/>
                  </a:lnTo>
                  <a:lnTo>
                    <a:pt x="1214" y="1057"/>
                  </a:lnTo>
                  <a:lnTo>
                    <a:pt x="1327" y="742"/>
                  </a:lnTo>
                  <a:lnTo>
                    <a:pt x="1349" y="608"/>
                  </a:lnTo>
                  <a:lnTo>
                    <a:pt x="1349" y="495"/>
                  </a:lnTo>
                  <a:lnTo>
                    <a:pt x="1327" y="383"/>
                  </a:lnTo>
                  <a:lnTo>
                    <a:pt x="1282" y="270"/>
                  </a:lnTo>
                  <a:lnTo>
                    <a:pt x="1214" y="180"/>
                  </a:lnTo>
                  <a:lnTo>
                    <a:pt x="1124" y="113"/>
                  </a:lnTo>
                  <a:lnTo>
                    <a:pt x="1035" y="46"/>
                  </a:lnTo>
                  <a:lnTo>
                    <a:pt x="922" y="23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3885850" y="3430150"/>
              <a:ext cx="41050" cy="79250"/>
            </a:xfrm>
            <a:custGeom>
              <a:avLst/>
              <a:gdLst/>
              <a:ahLst/>
              <a:cxnLst/>
              <a:rect l="l" t="t" r="r" b="b"/>
              <a:pathLst>
                <a:path w="1642" h="3170" extrusionOk="0">
                  <a:moveTo>
                    <a:pt x="607" y="0"/>
                  </a:moveTo>
                  <a:lnTo>
                    <a:pt x="495" y="23"/>
                  </a:lnTo>
                  <a:lnTo>
                    <a:pt x="382" y="68"/>
                  </a:lnTo>
                  <a:lnTo>
                    <a:pt x="270" y="135"/>
                  </a:lnTo>
                  <a:lnTo>
                    <a:pt x="180" y="203"/>
                  </a:lnTo>
                  <a:lnTo>
                    <a:pt x="113" y="292"/>
                  </a:lnTo>
                  <a:lnTo>
                    <a:pt x="45" y="382"/>
                  </a:lnTo>
                  <a:lnTo>
                    <a:pt x="23" y="517"/>
                  </a:lnTo>
                  <a:lnTo>
                    <a:pt x="0" y="630"/>
                  </a:lnTo>
                  <a:lnTo>
                    <a:pt x="23" y="787"/>
                  </a:lnTo>
                  <a:lnTo>
                    <a:pt x="225" y="1754"/>
                  </a:lnTo>
                  <a:lnTo>
                    <a:pt x="427" y="2743"/>
                  </a:lnTo>
                  <a:lnTo>
                    <a:pt x="472" y="2878"/>
                  </a:lnTo>
                  <a:lnTo>
                    <a:pt x="540" y="2967"/>
                  </a:lnTo>
                  <a:lnTo>
                    <a:pt x="630" y="3057"/>
                  </a:lnTo>
                  <a:lnTo>
                    <a:pt x="720" y="3125"/>
                  </a:lnTo>
                  <a:lnTo>
                    <a:pt x="832" y="3170"/>
                  </a:lnTo>
                  <a:lnTo>
                    <a:pt x="1057" y="3170"/>
                  </a:lnTo>
                  <a:lnTo>
                    <a:pt x="1169" y="3147"/>
                  </a:lnTo>
                  <a:lnTo>
                    <a:pt x="1281" y="3125"/>
                  </a:lnTo>
                  <a:lnTo>
                    <a:pt x="1371" y="3057"/>
                  </a:lnTo>
                  <a:lnTo>
                    <a:pt x="1461" y="2990"/>
                  </a:lnTo>
                  <a:lnTo>
                    <a:pt x="1529" y="2900"/>
                  </a:lnTo>
                  <a:lnTo>
                    <a:pt x="1596" y="2788"/>
                  </a:lnTo>
                  <a:lnTo>
                    <a:pt x="1641" y="2675"/>
                  </a:lnTo>
                  <a:lnTo>
                    <a:pt x="1641" y="2540"/>
                  </a:lnTo>
                  <a:lnTo>
                    <a:pt x="1619" y="2405"/>
                  </a:lnTo>
                  <a:lnTo>
                    <a:pt x="1416" y="1416"/>
                  </a:lnTo>
                  <a:lnTo>
                    <a:pt x="1214" y="450"/>
                  </a:lnTo>
                  <a:lnTo>
                    <a:pt x="1169" y="315"/>
                  </a:lnTo>
                  <a:lnTo>
                    <a:pt x="1102" y="203"/>
                  </a:lnTo>
                  <a:lnTo>
                    <a:pt x="1034" y="113"/>
                  </a:lnTo>
                  <a:lnTo>
                    <a:pt x="922" y="68"/>
                  </a:lnTo>
                  <a:lnTo>
                    <a:pt x="832" y="2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3783000" y="4078100"/>
              <a:ext cx="36000" cy="86575"/>
            </a:xfrm>
            <a:custGeom>
              <a:avLst/>
              <a:gdLst/>
              <a:ahLst/>
              <a:cxnLst/>
              <a:rect l="l" t="t" r="r" b="b"/>
              <a:pathLst>
                <a:path w="1440" h="3463" extrusionOk="0">
                  <a:moveTo>
                    <a:pt x="697" y="1"/>
                  </a:moveTo>
                  <a:lnTo>
                    <a:pt x="585" y="23"/>
                  </a:lnTo>
                  <a:lnTo>
                    <a:pt x="495" y="68"/>
                  </a:lnTo>
                  <a:lnTo>
                    <a:pt x="405" y="135"/>
                  </a:lnTo>
                  <a:lnTo>
                    <a:pt x="315" y="225"/>
                  </a:lnTo>
                  <a:lnTo>
                    <a:pt x="248" y="338"/>
                  </a:lnTo>
                  <a:lnTo>
                    <a:pt x="203" y="450"/>
                  </a:lnTo>
                  <a:lnTo>
                    <a:pt x="180" y="585"/>
                  </a:lnTo>
                  <a:lnTo>
                    <a:pt x="180" y="1125"/>
                  </a:lnTo>
                  <a:lnTo>
                    <a:pt x="135" y="1642"/>
                  </a:lnTo>
                  <a:lnTo>
                    <a:pt x="90" y="2181"/>
                  </a:lnTo>
                  <a:lnTo>
                    <a:pt x="1" y="2698"/>
                  </a:lnTo>
                  <a:lnTo>
                    <a:pt x="1" y="2833"/>
                  </a:lnTo>
                  <a:lnTo>
                    <a:pt x="1" y="2968"/>
                  </a:lnTo>
                  <a:lnTo>
                    <a:pt x="45" y="3080"/>
                  </a:lnTo>
                  <a:lnTo>
                    <a:pt x="113" y="3193"/>
                  </a:lnTo>
                  <a:lnTo>
                    <a:pt x="180" y="3283"/>
                  </a:lnTo>
                  <a:lnTo>
                    <a:pt x="270" y="3350"/>
                  </a:lnTo>
                  <a:lnTo>
                    <a:pt x="383" y="3417"/>
                  </a:lnTo>
                  <a:lnTo>
                    <a:pt x="495" y="3440"/>
                  </a:lnTo>
                  <a:lnTo>
                    <a:pt x="607" y="3462"/>
                  </a:lnTo>
                  <a:lnTo>
                    <a:pt x="832" y="3462"/>
                  </a:lnTo>
                  <a:lnTo>
                    <a:pt x="922" y="3417"/>
                  </a:lnTo>
                  <a:lnTo>
                    <a:pt x="1012" y="3350"/>
                  </a:lnTo>
                  <a:lnTo>
                    <a:pt x="1102" y="3260"/>
                  </a:lnTo>
                  <a:lnTo>
                    <a:pt x="1169" y="3170"/>
                  </a:lnTo>
                  <a:lnTo>
                    <a:pt x="1192" y="3035"/>
                  </a:lnTo>
                  <a:lnTo>
                    <a:pt x="1304" y="2428"/>
                  </a:lnTo>
                  <a:lnTo>
                    <a:pt x="1372" y="1821"/>
                  </a:lnTo>
                  <a:lnTo>
                    <a:pt x="1417" y="1192"/>
                  </a:lnTo>
                  <a:lnTo>
                    <a:pt x="1439" y="585"/>
                  </a:lnTo>
                  <a:lnTo>
                    <a:pt x="1417" y="450"/>
                  </a:lnTo>
                  <a:lnTo>
                    <a:pt x="1372" y="338"/>
                  </a:lnTo>
                  <a:lnTo>
                    <a:pt x="1327" y="225"/>
                  </a:lnTo>
                  <a:lnTo>
                    <a:pt x="1237" y="135"/>
                  </a:lnTo>
                  <a:lnTo>
                    <a:pt x="1147" y="68"/>
                  </a:lnTo>
                  <a:lnTo>
                    <a:pt x="1057" y="23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433525" y="3264350"/>
              <a:ext cx="136025" cy="191675"/>
            </a:xfrm>
            <a:custGeom>
              <a:avLst/>
              <a:gdLst/>
              <a:ahLst/>
              <a:cxnLst/>
              <a:rect l="l" t="t" r="r" b="b"/>
              <a:pathLst>
                <a:path w="5441" h="7667" extrusionOk="0">
                  <a:moveTo>
                    <a:pt x="4766" y="1"/>
                  </a:moveTo>
                  <a:lnTo>
                    <a:pt x="4654" y="23"/>
                  </a:lnTo>
                  <a:lnTo>
                    <a:pt x="4564" y="46"/>
                  </a:lnTo>
                  <a:lnTo>
                    <a:pt x="4474" y="113"/>
                  </a:lnTo>
                  <a:lnTo>
                    <a:pt x="4384" y="203"/>
                  </a:lnTo>
                  <a:lnTo>
                    <a:pt x="4316" y="338"/>
                  </a:lnTo>
                  <a:lnTo>
                    <a:pt x="3912" y="1192"/>
                  </a:lnTo>
                  <a:lnTo>
                    <a:pt x="3485" y="2046"/>
                  </a:lnTo>
                  <a:lnTo>
                    <a:pt x="3035" y="2856"/>
                  </a:lnTo>
                  <a:lnTo>
                    <a:pt x="2540" y="3665"/>
                  </a:lnTo>
                  <a:lnTo>
                    <a:pt x="2001" y="4429"/>
                  </a:lnTo>
                  <a:lnTo>
                    <a:pt x="1439" y="5171"/>
                  </a:lnTo>
                  <a:lnTo>
                    <a:pt x="832" y="5890"/>
                  </a:lnTo>
                  <a:lnTo>
                    <a:pt x="180" y="6610"/>
                  </a:lnTo>
                  <a:lnTo>
                    <a:pt x="90" y="6700"/>
                  </a:lnTo>
                  <a:lnTo>
                    <a:pt x="23" y="6812"/>
                  </a:lnTo>
                  <a:lnTo>
                    <a:pt x="0" y="6947"/>
                  </a:lnTo>
                  <a:lnTo>
                    <a:pt x="0" y="7059"/>
                  </a:lnTo>
                  <a:lnTo>
                    <a:pt x="23" y="7172"/>
                  </a:lnTo>
                  <a:lnTo>
                    <a:pt x="68" y="7284"/>
                  </a:lnTo>
                  <a:lnTo>
                    <a:pt x="113" y="7374"/>
                  </a:lnTo>
                  <a:lnTo>
                    <a:pt x="203" y="7464"/>
                  </a:lnTo>
                  <a:lnTo>
                    <a:pt x="293" y="7531"/>
                  </a:lnTo>
                  <a:lnTo>
                    <a:pt x="383" y="7599"/>
                  </a:lnTo>
                  <a:lnTo>
                    <a:pt x="495" y="7644"/>
                  </a:lnTo>
                  <a:lnTo>
                    <a:pt x="607" y="7666"/>
                  </a:lnTo>
                  <a:lnTo>
                    <a:pt x="720" y="7644"/>
                  </a:lnTo>
                  <a:lnTo>
                    <a:pt x="832" y="7621"/>
                  </a:lnTo>
                  <a:lnTo>
                    <a:pt x="944" y="7554"/>
                  </a:lnTo>
                  <a:lnTo>
                    <a:pt x="1057" y="7464"/>
                  </a:lnTo>
                  <a:lnTo>
                    <a:pt x="1731" y="6745"/>
                  </a:lnTo>
                  <a:lnTo>
                    <a:pt x="2383" y="6003"/>
                  </a:lnTo>
                  <a:lnTo>
                    <a:pt x="2968" y="5216"/>
                  </a:lnTo>
                  <a:lnTo>
                    <a:pt x="3507" y="4407"/>
                  </a:lnTo>
                  <a:lnTo>
                    <a:pt x="4024" y="3598"/>
                  </a:lnTo>
                  <a:lnTo>
                    <a:pt x="4519" y="2743"/>
                  </a:lnTo>
                  <a:lnTo>
                    <a:pt x="4968" y="1867"/>
                  </a:lnTo>
                  <a:lnTo>
                    <a:pt x="5373" y="945"/>
                  </a:lnTo>
                  <a:lnTo>
                    <a:pt x="5418" y="810"/>
                  </a:lnTo>
                  <a:lnTo>
                    <a:pt x="5440" y="698"/>
                  </a:lnTo>
                  <a:lnTo>
                    <a:pt x="5418" y="563"/>
                  </a:lnTo>
                  <a:lnTo>
                    <a:pt x="5395" y="450"/>
                  </a:lnTo>
                  <a:lnTo>
                    <a:pt x="5328" y="338"/>
                  </a:lnTo>
                  <a:lnTo>
                    <a:pt x="5260" y="248"/>
                  </a:lnTo>
                  <a:lnTo>
                    <a:pt x="5193" y="158"/>
                  </a:lnTo>
                  <a:lnTo>
                    <a:pt x="5081" y="91"/>
                  </a:lnTo>
                  <a:lnTo>
                    <a:pt x="4991" y="46"/>
                  </a:lnTo>
                  <a:lnTo>
                    <a:pt x="4878" y="23"/>
                  </a:lnTo>
                  <a:lnTo>
                    <a:pt x="4766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5765650" y="3260425"/>
              <a:ext cx="54525" cy="132100"/>
            </a:xfrm>
            <a:custGeom>
              <a:avLst/>
              <a:gdLst/>
              <a:ahLst/>
              <a:cxnLst/>
              <a:rect l="l" t="t" r="r" b="b"/>
              <a:pathLst>
                <a:path w="2181" h="5284" extrusionOk="0">
                  <a:moveTo>
                    <a:pt x="1462" y="1"/>
                  </a:moveTo>
                  <a:lnTo>
                    <a:pt x="1349" y="23"/>
                  </a:lnTo>
                  <a:lnTo>
                    <a:pt x="1237" y="68"/>
                  </a:lnTo>
                  <a:lnTo>
                    <a:pt x="1147" y="135"/>
                  </a:lnTo>
                  <a:lnTo>
                    <a:pt x="1057" y="225"/>
                  </a:lnTo>
                  <a:lnTo>
                    <a:pt x="1012" y="338"/>
                  </a:lnTo>
                  <a:lnTo>
                    <a:pt x="967" y="450"/>
                  </a:lnTo>
                  <a:lnTo>
                    <a:pt x="945" y="585"/>
                  </a:lnTo>
                  <a:lnTo>
                    <a:pt x="922" y="1102"/>
                  </a:lnTo>
                  <a:lnTo>
                    <a:pt x="877" y="1619"/>
                  </a:lnTo>
                  <a:lnTo>
                    <a:pt x="810" y="2114"/>
                  </a:lnTo>
                  <a:lnTo>
                    <a:pt x="697" y="2608"/>
                  </a:lnTo>
                  <a:lnTo>
                    <a:pt x="562" y="3103"/>
                  </a:lnTo>
                  <a:lnTo>
                    <a:pt x="405" y="3597"/>
                  </a:lnTo>
                  <a:lnTo>
                    <a:pt x="225" y="4069"/>
                  </a:lnTo>
                  <a:lnTo>
                    <a:pt x="45" y="4564"/>
                  </a:lnTo>
                  <a:lnTo>
                    <a:pt x="0" y="4676"/>
                  </a:lnTo>
                  <a:lnTo>
                    <a:pt x="0" y="4811"/>
                  </a:lnTo>
                  <a:lnTo>
                    <a:pt x="23" y="4923"/>
                  </a:lnTo>
                  <a:lnTo>
                    <a:pt x="68" y="5013"/>
                  </a:lnTo>
                  <a:lnTo>
                    <a:pt x="135" y="5103"/>
                  </a:lnTo>
                  <a:lnTo>
                    <a:pt x="203" y="5171"/>
                  </a:lnTo>
                  <a:lnTo>
                    <a:pt x="315" y="5238"/>
                  </a:lnTo>
                  <a:lnTo>
                    <a:pt x="405" y="5261"/>
                  </a:lnTo>
                  <a:lnTo>
                    <a:pt x="540" y="5283"/>
                  </a:lnTo>
                  <a:lnTo>
                    <a:pt x="765" y="5283"/>
                  </a:lnTo>
                  <a:lnTo>
                    <a:pt x="877" y="5238"/>
                  </a:lnTo>
                  <a:lnTo>
                    <a:pt x="990" y="5193"/>
                  </a:lnTo>
                  <a:lnTo>
                    <a:pt x="1079" y="5103"/>
                  </a:lnTo>
                  <a:lnTo>
                    <a:pt x="1169" y="5013"/>
                  </a:lnTo>
                  <a:lnTo>
                    <a:pt x="1237" y="4878"/>
                  </a:lnTo>
                  <a:lnTo>
                    <a:pt x="1439" y="4361"/>
                  </a:lnTo>
                  <a:lnTo>
                    <a:pt x="1619" y="3844"/>
                  </a:lnTo>
                  <a:lnTo>
                    <a:pt x="1776" y="3305"/>
                  </a:lnTo>
                  <a:lnTo>
                    <a:pt x="1934" y="2788"/>
                  </a:lnTo>
                  <a:lnTo>
                    <a:pt x="2046" y="2248"/>
                  </a:lnTo>
                  <a:lnTo>
                    <a:pt x="2113" y="1709"/>
                  </a:lnTo>
                  <a:lnTo>
                    <a:pt x="2181" y="1147"/>
                  </a:lnTo>
                  <a:lnTo>
                    <a:pt x="2181" y="585"/>
                  </a:lnTo>
                  <a:lnTo>
                    <a:pt x="2181" y="450"/>
                  </a:lnTo>
                  <a:lnTo>
                    <a:pt x="2136" y="338"/>
                  </a:lnTo>
                  <a:lnTo>
                    <a:pt x="2069" y="225"/>
                  </a:lnTo>
                  <a:lnTo>
                    <a:pt x="2001" y="135"/>
                  </a:lnTo>
                  <a:lnTo>
                    <a:pt x="1911" y="68"/>
                  </a:lnTo>
                  <a:lnTo>
                    <a:pt x="1799" y="2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749600" y="3046300"/>
              <a:ext cx="31500" cy="47800"/>
            </a:xfrm>
            <a:custGeom>
              <a:avLst/>
              <a:gdLst/>
              <a:ahLst/>
              <a:cxnLst/>
              <a:rect l="l" t="t" r="r" b="b"/>
              <a:pathLst>
                <a:path w="1260" h="1912" extrusionOk="0">
                  <a:moveTo>
                    <a:pt x="517" y="1"/>
                  </a:moveTo>
                  <a:lnTo>
                    <a:pt x="405" y="23"/>
                  </a:lnTo>
                  <a:lnTo>
                    <a:pt x="293" y="68"/>
                  </a:lnTo>
                  <a:lnTo>
                    <a:pt x="203" y="136"/>
                  </a:lnTo>
                  <a:lnTo>
                    <a:pt x="135" y="226"/>
                  </a:lnTo>
                  <a:lnTo>
                    <a:pt x="68" y="338"/>
                  </a:lnTo>
                  <a:lnTo>
                    <a:pt x="23" y="451"/>
                  </a:lnTo>
                  <a:lnTo>
                    <a:pt x="0" y="585"/>
                  </a:lnTo>
                  <a:lnTo>
                    <a:pt x="0" y="1305"/>
                  </a:lnTo>
                  <a:lnTo>
                    <a:pt x="23" y="1462"/>
                  </a:lnTo>
                  <a:lnTo>
                    <a:pt x="68" y="1575"/>
                  </a:lnTo>
                  <a:lnTo>
                    <a:pt x="135" y="1687"/>
                  </a:lnTo>
                  <a:lnTo>
                    <a:pt x="203" y="1754"/>
                  </a:lnTo>
                  <a:lnTo>
                    <a:pt x="293" y="1822"/>
                  </a:lnTo>
                  <a:lnTo>
                    <a:pt x="405" y="1867"/>
                  </a:lnTo>
                  <a:lnTo>
                    <a:pt x="517" y="1912"/>
                  </a:lnTo>
                  <a:lnTo>
                    <a:pt x="742" y="1912"/>
                  </a:lnTo>
                  <a:lnTo>
                    <a:pt x="855" y="1867"/>
                  </a:lnTo>
                  <a:lnTo>
                    <a:pt x="967" y="1822"/>
                  </a:lnTo>
                  <a:lnTo>
                    <a:pt x="1057" y="1754"/>
                  </a:lnTo>
                  <a:lnTo>
                    <a:pt x="1124" y="1687"/>
                  </a:lnTo>
                  <a:lnTo>
                    <a:pt x="1192" y="1575"/>
                  </a:lnTo>
                  <a:lnTo>
                    <a:pt x="1237" y="1462"/>
                  </a:lnTo>
                  <a:lnTo>
                    <a:pt x="1259" y="1305"/>
                  </a:lnTo>
                  <a:lnTo>
                    <a:pt x="1259" y="585"/>
                  </a:lnTo>
                  <a:lnTo>
                    <a:pt x="1237" y="451"/>
                  </a:lnTo>
                  <a:lnTo>
                    <a:pt x="1192" y="338"/>
                  </a:lnTo>
                  <a:lnTo>
                    <a:pt x="1124" y="226"/>
                  </a:lnTo>
                  <a:lnTo>
                    <a:pt x="1057" y="136"/>
                  </a:lnTo>
                  <a:lnTo>
                    <a:pt x="967" y="68"/>
                  </a:lnTo>
                  <a:lnTo>
                    <a:pt x="855" y="23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4564700" y="2963150"/>
              <a:ext cx="37675" cy="46650"/>
            </a:xfrm>
            <a:custGeom>
              <a:avLst/>
              <a:gdLst/>
              <a:ahLst/>
              <a:cxnLst/>
              <a:rect l="l" t="t" r="r" b="b"/>
              <a:pathLst>
                <a:path w="1507" h="1866" extrusionOk="0">
                  <a:moveTo>
                    <a:pt x="540" y="0"/>
                  </a:moveTo>
                  <a:lnTo>
                    <a:pt x="428" y="23"/>
                  </a:lnTo>
                  <a:lnTo>
                    <a:pt x="338" y="90"/>
                  </a:lnTo>
                  <a:lnTo>
                    <a:pt x="226" y="157"/>
                  </a:lnTo>
                  <a:lnTo>
                    <a:pt x="158" y="225"/>
                  </a:lnTo>
                  <a:lnTo>
                    <a:pt x="91" y="315"/>
                  </a:lnTo>
                  <a:lnTo>
                    <a:pt x="23" y="427"/>
                  </a:lnTo>
                  <a:lnTo>
                    <a:pt x="1" y="540"/>
                  </a:lnTo>
                  <a:lnTo>
                    <a:pt x="1" y="674"/>
                  </a:lnTo>
                  <a:lnTo>
                    <a:pt x="23" y="787"/>
                  </a:lnTo>
                  <a:lnTo>
                    <a:pt x="68" y="922"/>
                  </a:lnTo>
                  <a:lnTo>
                    <a:pt x="383" y="1551"/>
                  </a:lnTo>
                  <a:lnTo>
                    <a:pt x="450" y="1664"/>
                  </a:lnTo>
                  <a:lnTo>
                    <a:pt x="540" y="1753"/>
                  </a:lnTo>
                  <a:lnTo>
                    <a:pt x="630" y="1821"/>
                  </a:lnTo>
                  <a:lnTo>
                    <a:pt x="743" y="1843"/>
                  </a:lnTo>
                  <a:lnTo>
                    <a:pt x="855" y="1866"/>
                  </a:lnTo>
                  <a:lnTo>
                    <a:pt x="967" y="1843"/>
                  </a:lnTo>
                  <a:lnTo>
                    <a:pt x="1080" y="1821"/>
                  </a:lnTo>
                  <a:lnTo>
                    <a:pt x="1170" y="1776"/>
                  </a:lnTo>
                  <a:lnTo>
                    <a:pt x="1260" y="1708"/>
                  </a:lnTo>
                  <a:lnTo>
                    <a:pt x="1350" y="1619"/>
                  </a:lnTo>
                  <a:lnTo>
                    <a:pt x="1417" y="1529"/>
                  </a:lnTo>
                  <a:lnTo>
                    <a:pt x="1484" y="1416"/>
                  </a:lnTo>
                  <a:lnTo>
                    <a:pt x="1507" y="1304"/>
                  </a:lnTo>
                  <a:lnTo>
                    <a:pt x="1507" y="1191"/>
                  </a:lnTo>
                  <a:lnTo>
                    <a:pt x="1484" y="1057"/>
                  </a:lnTo>
                  <a:lnTo>
                    <a:pt x="1439" y="922"/>
                  </a:lnTo>
                  <a:lnTo>
                    <a:pt x="1125" y="315"/>
                  </a:lnTo>
                  <a:lnTo>
                    <a:pt x="1057" y="180"/>
                  </a:lnTo>
                  <a:lnTo>
                    <a:pt x="967" y="90"/>
                  </a:lnTo>
                  <a:lnTo>
                    <a:pt x="877" y="4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074975" y="3028325"/>
              <a:ext cx="38800" cy="55675"/>
            </a:xfrm>
            <a:custGeom>
              <a:avLst/>
              <a:gdLst/>
              <a:ahLst/>
              <a:cxnLst/>
              <a:rect l="l" t="t" r="r" b="b"/>
              <a:pathLst>
                <a:path w="1552" h="2227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46"/>
                  </a:lnTo>
                  <a:lnTo>
                    <a:pt x="226" y="113"/>
                  </a:lnTo>
                  <a:lnTo>
                    <a:pt x="158" y="180"/>
                  </a:lnTo>
                  <a:lnTo>
                    <a:pt x="68" y="270"/>
                  </a:lnTo>
                  <a:lnTo>
                    <a:pt x="23" y="383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23" y="742"/>
                  </a:lnTo>
                  <a:lnTo>
                    <a:pt x="338" y="1776"/>
                  </a:lnTo>
                  <a:lnTo>
                    <a:pt x="383" y="1911"/>
                  </a:lnTo>
                  <a:lnTo>
                    <a:pt x="450" y="2024"/>
                  </a:lnTo>
                  <a:lnTo>
                    <a:pt x="540" y="2114"/>
                  </a:lnTo>
                  <a:lnTo>
                    <a:pt x="653" y="2159"/>
                  </a:lnTo>
                  <a:lnTo>
                    <a:pt x="743" y="2204"/>
                  </a:lnTo>
                  <a:lnTo>
                    <a:pt x="877" y="2226"/>
                  </a:lnTo>
                  <a:lnTo>
                    <a:pt x="990" y="2226"/>
                  </a:lnTo>
                  <a:lnTo>
                    <a:pt x="1102" y="2204"/>
                  </a:lnTo>
                  <a:lnTo>
                    <a:pt x="1215" y="2159"/>
                  </a:lnTo>
                  <a:lnTo>
                    <a:pt x="1305" y="2091"/>
                  </a:lnTo>
                  <a:lnTo>
                    <a:pt x="1394" y="2024"/>
                  </a:lnTo>
                  <a:lnTo>
                    <a:pt x="1462" y="1934"/>
                  </a:lnTo>
                  <a:lnTo>
                    <a:pt x="1507" y="1844"/>
                  </a:lnTo>
                  <a:lnTo>
                    <a:pt x="1552" y="1732"/>
                  </a:lnTo>
                  <a:lnTo>
                    <a:pt x="1552" y="1597"/>
                  </a:lnTo>
                  <a:lnTo>
                    <a:pt x="1529" y="1462"/>
                  </a:lnTo>
                  <a:lnTo>
                    <a:pt x="1215" y="428"/>
                  </a:lnTo>
                  <a:lnTo>
                    <a:pt x="1170" y="293"/>
                  </a:lnTo>
                  <a:lnTo>
                    <a:pt x="1080" y="180"/>
                  </a:lnTo>
                  <a:lnTo>
                    <a:pt x="990" y="113"/>
                  </a:lnTo>
                  <a:lnTo>
                    <a:pt x="900" y="46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5307075" y="3009775"/>
              <a:ext cx="33750" cy="51175"/>
            </a:xfrm>
            <a:custGeom>
              <a:avLst/>
              <a:gdLst/>
              <a:ahLst/>
              <a:cxnLst/>
              <a:rect l="l" t="t" r="r" b="b"/>
              <a:pathLst>
                <a:path w="1350" h="2047" extrusionOk="0">
                  <a:moveTo>
                    <a:pt x="495" y="1"/>
                  </a:moveTo>
                  <a:lnTo>
                    <a:pt x="383" y="46"/>
                  </a:lnTo>
                  <a:lnTo>
                    <a:pt x="270" y="91"/>
                  </a:lnTo>
                  <a:lnTo>
                    <a:pt x="180" y="181"/>
                  </a:lnTo>
                  <a:lnTo>
                    <a:pt x="91" y="271"/>
                  </a:lnTo>
                  <a:lnTo>
                    <a:pt x="46" y="361"/>
                  </a:lnTo>
                  <a:lnTo>
                    <a:pt x="1" y="495"/>
                  </a:lnTo>
                  <a:lnTo>
                    <a:pt x="1" y="608"/>
                  </a:lnTo>
                  <a:lnTo>
                    <a:pt x="113" y="1439"/>
                  </a:lnTo>
                  <a:lnTo>
                    <a:pt x="135" y="1552"/>
                  </a:lnTo>
                  <a:lnTo>
                    <a:pt x="158" y="1664"/>
                  </a:lnTo>
                  <a:lnTo>
                    <a:pt x="225" y="1777"/>
                  </a:lnTo>
                  <a:lnTo>
                    <a:pt x="293" y="1867"/>
                  </a:lnTo>
                  <a:lnTo>
                    <a:pt x="383" y="1934"/>
                  </a:lnTo>
                  <a:lnTo>
                    <a:pt x="473" y="2001"/>
                  </a:lnTo>
                  <a:lnTo>
                    <a:pt x="585" y="2046"/>
                  </a:lnTo>
                  <a:lnTo>
                    <a:pt x="832" y="2046"/>
                  </a:lnTo>
                  <a:lnTo>
                    <a:pt x="945" y="2001"/>
                  </a:lnTo>
                  <a:lnTo>
                    <a:pt x="1057" y="1957"/>
                  </a:lnTo>
                  <a:lnTo>
                    <a:pt x="1169" y="1867"/>
                  </a:lnTo>
                  <a:lnTo>
                    <a:pt x="1237" y="1777"/>
                  </a:lnTo>
                  <a:lnTo>
                    <a:pt x="1304" y="1664"/>
                  </a:lnTo>
                  <a:lnTo>
                    <a:pt x="1327" y="1552"/>
                  </a:lnTo>
                  <a:lnTo>
                    <a:pt x="1349" y="1439"/>
                  </a:lnTo>
                  <a:lnTo>
                    <a:pt x="1237" y="608"/>
                  </a:lnTo>
                  <a:lnTo>
                    <a:pt x="1214" y="495"/>
                  </a:lnTo>
                  <a:lnTo>
                    <a:pt x="1169" y="383"/>
                  </a:lnTo>
                  <a:lnTo>
                    <a:pt x="1125" y="271"/>
                  </a:lnTo>
                  <a:lnTo>
                    <a:pt x="1057" y="181"/>
                  </a:lnTo>
                  <a:lnTo>
                    <a:pt x="967" y="91"/>
                  </a:lnTo>
                  <a:lnTo>
                    <a:pt x="855" y="46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5036200" y="3283475"/>
              <a:ext cx="46675" cy="77000"/>
            </a:xfrm>
            <a:custGeom>
              <a:avLst/>
              <a:gdLst/>
              <a:ahLst/>
              <a:cxnLst/>
              <a:rect l="l" t="t" r="r" b="b"/>
              <a:pathLst>
                <a:path w="1867" h="3080" extrusionOk="0">
                  <a:moveTo>
                    <a:pt x="608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70" y="113"/>
                  </a:lnTo>
                  <a:lnTo>
                    <a:pt x="181" y="180"/>
                  </a:lnTo>
                  <a:lnTo>
                    <a:pt x="113" y="270"/>
                  </a:lnTo>
                  <a:lnTo>
                    <a:pt x="46" y="382"/>
                  </a:lnTo>
                  <a:lnTo>
                    <a:pt x="23" y="495"/>
                  </a:lnTo>
                  <a:lnTo>
                    <a:pt x="1" y="630"/>
                  </a:lnTo>
                  <a:lnTo>
                    <a:pt x="23" y="764"/>
                  </a:lnTo>
                  <a:lnTo>
                    <a:pt x="136" y="1237"/>
                  </a:lnTo>
                  <a:lnTo>
                    <a:pt x="293" y="1709"/>
                  </a:lnTo>
                  <a:lnTo>
                    <a:pt x="653" y="2630"/>
                  </a:lnTo>
                  <a:lnTo>
                    <a:pt x="698" y="2720"/>
                  </a:lnTo>
                  <a:lnTo>
                    <a:pt x="765" y="2833"/>
                  </a:lnTo>
                  <a:lnTo>
                    <a:pt x="855" y="2922"/>
                  </a:lnTo>
                  <a:lnTo>
                    <a:pt x="945" y="2990"/>
                  </a:lnTo>
                  <a:lnTo>
                    <a:pt x="1035" y="3035"/>
                  </a:lnTo>
                  <a:lnTo>
                    <a:pt x="1147" y="3057"/>
                  </a:lnTo>
                  <a:lnTo>
                    <a:pt x="1282" y="3080"/>
                  </a:lnTo>
                  <a:lnTo>
                    <a:pt x="1394" y="3057"/>
                  </a:lnTo>
                  <a:lnTo>
                    <a:pt x="1507" y="3012"/>
                  </a:lnTo>
                  <a:lnTo>
                    <a:pt x="1619" y="2945"/>
                  </a:lnTo>
                  <a:lnTo>
                    <a:pt x="1709" y="2855"/>
                  </a:lnTo>
                  <a:lnTo>
                    <a:pt x="1777" y="2765"/>
                  </a:lnTo>
                  <a:lnTo>
                    <a:pt x="1822" y="2653"/>
                  </a:lnTo>
                  <a:lnTo>
                    <a:pt x="1866" y="2540"/>
                  </a:lnTo>
                  <a:lnTo>
                    <a:pt x="1866" y="2405"/>
                  </a:lnTo>
                  <a:lnTo>
                    <a:pt x="1844" y="2293"/>
                  </a:lnTo>
                  <a:lnTo>
                    <a:pt x="1484" y="1371"/>
                  </a:lnTo>
                  <a:lnTo>
                    <a:pt x="1349" y="899"/>
                  </a:lnTo>
                  <a:lnTo>
                    <a:pt x="1215" y="427"/>
                  </a:lnTo>
                  <a:lnTo>
                    <a:pt x="1170" y="292"/>
                  </a:lnTo>
                  <a:lnTo>
                    <a:pt x="1102" y="202"/>
                  </a:lnTo>
                  <a:lnTo>
                    <a:pt x="1035" y="113"/>
                  </a:lnTo>
                  <a:lnTo>
                    <a:pt x="945" y="45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3611600" y="3056425"/>
              <a:ext cx="42725" cy="45550"/>
            </a:xfrm>
            <a:custGeom>
              <a:avLst/>
              <a:gdLst/>
              <a:ahLst/>
              <a:cxnLst/>
              <a:rect l="l" t="t" r="r" b="b"/>
              <a:pathLst>
                <a:path w="1709" h="1822" extrusionOk="0">
                  <a:moveTo>
                    <a:pt x="652" y="1"/>
                  </a:moveTo>
                  <a:lnTo>
                    <a:pt x="540" y="23"/>
                  </a:lnTo>
                  <a:lnTo>
                    <a:pt x="428" y="46"/>
                  </a:lnTo>
                  <a:lnTo>
                    <a:pt x="315" y="113"/>
                  </a:lnTo>
                  <a:lnTo>
                    <a:pt x="225" y="158"/>
                  </a:lnTo>
                  <a:lnTo>
                    <a:pt x="135" y="248"/>
                  </a:lnTo>
                  <a:lnTo>
                    <a:pt x="68" y="338"/>
                  </a:lnTo>
                  <a:lnTo>
                    <a:pt x="23" y="450"/>
                  </a:lnTo>
                  <a:lnTo>
                    <a:pt x="0" y="540"/>
                  </a:lnTo>
                  <a:lnTo>
                    <a:pt x="23" y="675"/>
                  </a:lnTo>
                  <a:lnTo>
                    <a:pt x="45" y="787"/>
                  </a:lnTo>
                  <a:lnTo>
                    <a:pt x="113" y="922"/>
                  </a:lnTo>
                  <a:lnTo>
                    <a:pt x="517" y="1529"/>
                  </a:lnTo>
                  <a:lnTo>
                    <a:pt x="607" y="1642"/>
                  </a:lnTo>
                  <a:lnTo>
                    <a:pt x="720" y="1731"/>
                  </a:lnTo>
                  <a:lnTo>
                    <a:pt x="832" y="1776"/>
                  </a:lnTo>
                  <a:lnTo>
                    <a:pt x="945" y="1799"/>
                  </a:lnTo>
                  <a:lnTo>
                    <a:pt x="1057" y="1821"/>
                  </a:lnTo>
                  <a:lnTo>
                    <a:pt x="1169" y="1799"/>
                  </a:lnTo>
                  <a:lnTo>
                    <a:pt x="1282" y="1776"/>
                  </a:lnTo>
                  <a:lnTo>
                    <a:pt x="1394" y="1709"/>
                  </a:lnTo>
                  <a:lnTo>
                    <a:pt x="1484" y="1642"/>
                  </a:lnTo>
                  <a:lnTo>
                    <a:pt x="1574" y="1574"/>
                  </a:lnTo>
                  <a:lnTo>
                    <a:pt x="1641" y="1484"/>
                  </a:lnTo>
                  <a:lnTo>
                    <a:pt x="1686" y="1372"/>
                  </a:lnTo>
                  <a:lnTo>
                    <a:pt x="1709" y="1259"/>
                  </a:lnTo>
                  <a:lnTo>
                    <a:pt x="1686" y="1147"/>
                  </a:lnTo>
                  <a:lnTo>
                    <a:pt x="1664" y="1035"/>
                  </a:lnTo>
                  <a:lnTo>
                    <a:pt x="1596" y="900"/>
                  </a:lnTo>
                  <a:lnTo>
                    <a:pt x="1192" y="293"/>
                  </a:lnTo>
                  <a:lnTo>
                    <a:pt x="1102" y="180"/>
                  </a:lnTo>
                  <a:lnTo>
                    <a:pt x="989" y="91"/>
                  </a:lnTo>
                  <a:lnTo>
                    <a:pt x="877" y="46"/>
                  </a:lnTo>
                  <a:lnTo>
                    <a:pt x="765" y="23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3806600" y="3055875"/>
              <a:ext cx="29825" cy="30925"/>
            </a:xfrm>
            <a:custGeom>
              <a:avLst/>
              <a:gdLst/>
              <a:ahLst/>
              <a:cxnLst/>
              <a:rect l="l" t="t" r="r" b="b"/>
              <a:pathLst>
                <a:path w="1193" h="1237" extrusionOk="0">
                  <a:moveTo>
                    <a:pt x="585" y="0"/>
                  </a:moveTo>
                  <a:lnTo>
                    <a:pt x="450" y="23"/>
                  </a:lnTo>
                  <a:lnTo>
                    <a:pt x="315" y="45"/>
                  </a:lnTo>
                  <a:lnTo>
                    <a:pt x="225" y="113"/>
                  </a:lnTo>
                  <a:lnTo>
                    <a:pt x="136" y="202"/>
                  </a:lnTo>
                  <a:lnTo>
                    <a:pt x="68" y="292"/>
                  </a:lnTo>
                  <a:lnTo>
                    <a:pt x="23" y="405"/>
                  </a:lnTo>
                  <a:lnTo>
                    <a:pt x="1" y="517"/>
                  </a:lnTo>
                  <a:lnTo>
                    <a:pt x="1" y="630"/>
                  </a:lnTo>
                  <a:lnTo>
                    <a:pt x="1" y="742"/>
                  </a:lnTo>
                  <a:lnTo>
                    <a:pt x="23" y="854"/>
                  </a:lnTo>
                  <a:lnTo>
                    <a:pt x="68" y="944"/>
                  </a:lnTo>
                  <a:lnTo>
                    <a:pt x="136" y="1057"/>
                  </a:lnTo>
                  <a:lnTo>
                    <a:pt x="225" y="1124"/>
                  </a:lnTo>
                  <a:lnTo>
                    <a:pt x="315" y="1192"/>
                  </a:lnTo>
                  <a:lnTo>
                    <a:pt x="450" y="1236"/>
                  </a:lnTo>
                  <a:lnTo>
                    <a:pt x="720" y="1236"/>
                  </a:lnTo>
                  <a:lnTo>
                    <a:pt x="855" y="1192"/>
                  </a:lnTo>
                  <a:lnTo>
                    <a:pt x="945" y="1124"/>
                  </a:lnTo>
                  <a:lnTo>
                    <a:pt x="1035" y="1057"/>
                  </a:lnTo>
                  <a:lnTo>
                    <a:pt x="1102" y="944"/>
                  </a:lnTo>
                  <a:lnTo>
                    <a:pt x="1147" y="854"/>
                  </a:lnTo>
                  <a:lnTo>
                    <a:pt x="1170" y="742"/>
                  </a:lnTo>
                  <a:lnTo>
                    <a:pt x="1192" y="630"/>
                  </a:lnTo>
                  <a:lnTo>
                    <a:pt x="1170" y="517"/>
                  </a:lnTo>
                  <a:lnTo>
                    <a:pt x="1147" y="405"/>
                  </a:lnTo>
                  <a:lnTo>
                    <a:pt x="1102" y="292"/>
                  </a:lnTo>
                  <a:lnTo>
                    <a:pt x="1035" y="202"/>
                  </a:lnTo>
                  <a:lnTo>
                    <a:pt x="945" y="113"/>
                  </a:lnTo>
                  <a:lnTo>
                    <a:pt x="855" y="45"/>
                  </a:lnTo>
                  <a:lnTo>
                    <a:pt x="720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9D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2299375" y="3337425"/>
              <a:ext cx="36000" cy="105100"/>
            </a:xfrm>
            <a:custGeom>
              <a:avLst/>
              <a:gdLst/>
              <a:ahLst/>
              <a:cxnLst/>
              <a:rect l="l" t="t" r="r" b="b"/>
              <a:pathLst>
                <a:path w="1440" h="4204" extrusionOk="0">
                  <a:moveTo>
                    <a:pt x="630" y="0"/>
                  </a:moveTo>
                  <a:lnTo>
                    <a:pt x="495" y="23"/>
                  </a:lnTo>
                  <a:lnTo>
                    <a:pt x="383" y="45"/>
                  </a:lnTo>
                  <a:lnTo>
                    <a:pt x="293" y="90"/>
                  </a:lnTo>
                  <a:lnTo>
                    <a:pt x="203" y="157"/>
                  </a:lnTo>
                  <a:lnTo>
                    <a:pt x="113" y="247"/>
                  </a:lnTo>
                  <a:lnTo>
                    <a:pt x="46" y="337"/>
                  </a:lnTo>
                  <a:lnTo>
                    <a:pt x="23" y="472"/>
                  </a:lnTo>
                  <a:lnTo>
                    <a:pt x="1" y="607"/>
                  </a:lnTo>
                  <a:lnTo>
                    <a:pt x="1" y="1394"/>
                  </a:lnTo>
                  <a:lnTo>
                    <a:pt x="23" y="2203"/>
                  </a:lnTo>
                  <a:lnTo>
                    <a:pt x="46" y="2585"/>
                  </a:lnTo>
                  <a:lnTo>
                    <a:pt x="91" y="2990"/>
                  </a:lnTo>
                  <a:lnTo>
                    <a:pt x="158" y="3372"/>
                  </a:lnTo>
                  <a:lnTo>
                    <a:pt x="226" y="3754"/>
                  </a:lnTo>
                  <a:lnTo>
                    <a:pt x="271" y="3889"/>
                  </a:lnTo>
                  <a:lnTo>
                    <a:pt x="338" y="4001"/>
                  </a:lnTo>
                  <a:lnTo>
                    <a:pt x="428" y="4091"/>
                  </a:lnTo>
                  <a:lnTo>
                    <a:pt x="518" y="4136"/>
                  </a:lnTo>
                  <a:lnTo>
                    <a:pt x="630" y="4181"/>
                  </a:lnTo>
                  <a:lnTo>
                    <a:pt x="743" y="4204"/>
                  </a:lnTo>
                  <a:lnTo>
                    <a:pt x="855" y="4204"/>
                  </a:lnTo>
                  <a:lnTo>
                    <a:pt x="968" y="4181"/>
                  </a:lnTo>
                  <a:lnTo>
                    <a:pt x="1080" y="4136"/>
                  </a:lnTo>
                  <a:lnTo>
                    <a:pt x="1170" y="4091"/>
                  </a:lnTo>
                  <a:lnTo>
                    <a:pt x="1260" y="4001"/>
                  </a:lnTo>
                  <a:lnTo>
                    <a:pt x="1350" y="3912"/>
                  </a:lnTo>
                  <a:lnTo>
                    <a:pt x="1395" y="3822"/>
                  </a:lnTo>
                  <a:lnTo>
                    <a:pt x="1440" y="3709"/>
                  </a:lnTo>
                  <a:lnTo>
                    <a:pt x="1440" y="3574"/>
                  </a:lnTo>
                  <a:lnTo>
                    <a:pt x="1417" y="3439"/>
                  </a:lnTo>
                  <a:lnTo>
                    <a:pt x="1350" y="3080"/>
                  </a:lnTo>
                  <a:lnTo>
                    <a:pt x="1305" y="2743"/>
                  </a:lnTo>
                  <a:lnTo>
                    <a:pt x="1260" y="2383"/>
                  </a:lnTo>
                  <a:lnTo>
                    <a:pt x="1260" y="2023"/>
                  </a:lnTo>
                  <a:lnTo>
                    <a:pt x="1237" y="1326"/>
                  </a:lnTo>
                  <a:lnTo>
                    <a:pt x="1237" y="607"/>
                  </a:lnTo>
                  <a:lnTo>
                    <a:pt x="1237" y="472"/>
                  </a:lnTo>
                  <a:lnTo>
                    <a:pt x="1192" y="337"/>
                  </a:lnTo>
                  <a:lnTo>
                    <a:pt x="1125" y="247"/>
                  </a:lnTo>
                  <a:lnTo>
                    <a:pt x="1057" y="157"/>
                  </a:lnTo>
                  <a:lnTo>
                    <a:pt x="945" y="90"/>
                  </a:lnTo>
                  <a:lnTo>
                    <a:pt x="855" y="45"/>
                  </a:lnTo>
                  <a:lnTo>
                    <a:pt x="743" y="23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2235325" y="3677975"/>
              <a:ext cx="43300" cy="120850"/>
            </a:xfrm>
            <a:custGeom>
              <a:avLst/>
              <a:gdLst/>
              <a:ahLst/>
              <a:cxnLst/>
              <a:rect l="l" t="t" r="r" b="b"/>
              <a:pathLst>
                <a:path w="1732" h="4834" extrusionOk="0">
                  <a:moveTo>
                    <a:pt x="877" y="0"/>
                  </a:moveTo>
                  <a:lnTo>
                    <a:pt x="765" y="45"/>
                  </a:lnTo>
                  <a:lnTo>
                    <a:pt x="675" y="113"/>
                  </a:lnTo>
                  <a:lnTo>
                    <a:pt x="607" y="203"/>
                  </a:lnTo>
                  <a:lnTo>
                    <a:pt x="562" y="315"/>
                  </a:lnTo>
                  <a:lnTo>
                    <a:pt x="517" y="450"/>
                  </a:lnTo>
                  <a:lnTo>
                    <a:pt x="293" y="2248"/>
                  </a:lnTo>
                  <a:lnTo>
                    <a:pt x="158" y="3148"/>
                  </a:lnTo>
                  <a:lnTo>
                    <a:pt x="0" y="4047"/>
                  </a:lnTo>
                  <a:lnTo>
                    <a:pt x="0" y="4182"/>
                  </a:lnTo>
                  <a:lnTo>
                    <a:pt x="0" y="4316"/>
                  </a:lnTo>
                  <a:lnTo>
                    <a:pt x="45" y="4429"/>
                  </a:lnTo>
                  <a:lnTo>
                    <a:pt x="113" y="4541"/>
                  </a:lnTo>
                  <a:lnTo>
                    <a:pt x="180" y="4631"/>
                  </a:lnTo>
                  <a:lnTo>
                    <a:pt x="270" y="4699"/>
                  </a:lnTo>
                  <a:lnTo>
                    <a:pt x="382" y="4766"/>
                  </a:lnTo>
                  <a:lnTo>
                    <a:pt x="495" y="4811"/>
                  </a:lnTo>
                  <a:lnTo>
                    <a:pt x="607" y="4811"/>
                  </a:lnTo>
                  <a:lnTo>
                    <a:pt x="720" y="4833"/>
                  </a:lnTo>
                  <a:lnTo>
                    <a:pt x="832" y="4811"/>
                  </a:lnTo>
                  <a:lnTo>
                    <a:pt x="922" y="4766"/>
                  </a:lnTo>
                  <a:lnTo>
                    <a:pt x="1012" y="4699"/>
                  </a:lnTo>
                  <a:lnTo>
                    <a:pt x="1102" y="4631"/>
                  </a:lnTo>
                  <a:lnTo>
                    <a:pt x="1169" y="4519"/>
                  </a:lnTo>
                  <a:lnTo>
                    <a:pt x="1192" y="4384"/>
                  </a:lnTo>
                  <a:lnTo>
                    <a:pt x="1349" y="3485"/>
                  </a:lnTo>
                  <a:lnTo>
                    <a:pt x="1484" y="2586"/>
                  </a:lnTo>
                  <a:lnTo>
                    <a:pt x="1709" y="765"/>
                  </a:lnTo>
                  <a:lnTo>
                    <a:pt x="1731" y="630"/>
                  </a:lnTo>
                  <a:lnTo>
                    <a:pt x="1709" y="495"/>
                  </a:lnTo>
                  <a:lnTo>
                    <a:pt x="1664" y="383"/>
                  </a:lnTo>
                  <a:lnTo>
                    <a:pt x="1596" y="270"/>
                  </a:lnTo>
                  <a:lnTo>
                    <a:pt x="1506" y="180"/>
                  </a:lnTo>
                  <a:lnTo>
                    <a:pt x="1417" y="113"/>
                  </a:lnTo>
                  <a:lnTo>
                    <a:pt x="1304" y="45"/>
                  </a:lnTo>
                  <a:lnTo>
                    <a:pt x="1192" y="23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779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1644125" y="859650"/>
              <a:ext cx="102875" cy="157400"/>
            </a:xfrm>
            <a:custGeom>
              <a:avLst/>
              <a:gdLst/>
              <a:ahLst/>
              <a:cxnLst/>
              <a:rect l="l" t="t" r="r" b="b"/>
              <a:pathLst>
                <a:path w="4115" h="6296" extrusionOk="0">
                  <a:moveTo>
                    <a:pt x="2900" y="1"/>
                  </a:moveTo>
                  <a:lnTo>
                    <a:pt x="2698" y="23"/>
                  </a:lnTo>
                  <a:lnTo>
                    <a:pt x="2496" y="46"/>
                  </a:lnTo>
                  <a:lnTo>
                    <a:pt x="2293" y="91"/>
                  </a:lnTo>
                  <a:lnTo>
                    <a:pt x="2068" y="136"/>
                  </a:lnTo>
                  <a:lnTo>
                    <a:pt x="1866" y="203"/>
                  </a:lnTo>
                  <a:lnTo>
                    <a:pt x="1664" y="293"/>
                  </a:lnTo>
                  <a:lnTo>
                    <a:pt x="1484" y="383"/>
                  </a:lnTo>
                  <a:lnTo>
                    <a:pt x="1282" y="495"/>
                  </a:lnTo>
                  <a:lnTo>
                    <a:pt x="1102" y="608"/>
                  </a:lnTo>
                  <a:lnTo>
                    <a:pt x="922" y="743"/>
                  </a:lnTo>
                  <a:lnTo>
                    <a:pt x="765" y="900"/>
                  </a:lnTo>
                  <a:lnTo>
                    <a:pt x="630" y="1057"/>
                  </a:lnTo>
                  <a:lnTo>
                    <a:pt x="495" y="1237"/>
                  </a:lnTo>
                  <a:lnTo>
                    <a:pt x="360" y="1417"/>
                  </a:lnTo>
                  <a:lnTo>
                    <a:pt x="248" y="1619"/>
                  </a:lnTo>
                  <a:lnTo>
                    <a:pt x="158" y="1822"/>
                  </a:lnTo>
                  <a:lnTo>
                    <a:pt x="90" y="2046"/>
                  </a:lnTo>
                  <a:lnTo>
                    <a:pt x="45" y="2271"/>
                  </a:lnTo>
                  <a:lnTo>
                    <a:pt x="23" y="2519"/>
                  </a:lnTo>
                  <a:lnTo>
                    <a:pt x="0" y="2766"/>
                  </a:lnTo>
                  <a:lnTo>
                    <a:pt x="23" y="3036"/>
                  </a:lnTo>
                  <a:lnTo>
                    <a:pt x="68" y="3305"/>
                  </a:lnTo>
                  <a:lnTo>
                    <a:pt x="135" y="3598"/>
                  </a:lnTo>
                  <a:lnTo>
                    <a:pt x="225" y="3912"/>
                  </a:lnTo>
                  <a:lnTo>
                    <a:pt x="338" y="4204"/>
                  </a:lnTo>
                  <a:lnTo>
                    <a:pt x="495" y="4542"/>
                  </a:lnTo>
                  <a:lnTo>
                    <a:pt x="697" y="4879"/>
                  </a:lnTo>
                  <a:lnTo>
                    <a:pt x="900" y="5216"/>
                  </a:lnTo>
                  <a:lnTo>
                    <a:pt x="1169" y="5553"/>
                  </a:lnTo>
                  <a:lnTo>
                    <a:pt x="1439" y="5935"/>
                  </a:lnTo>
                  <a:lnTo>
                    <a:pt x="1776" y="6295"/>
                  </a:lnTo>
                  <a:lnTo>
                    <a:pt x="3597" y="4272"/>
                  </a:lnTo>
                  <a:lnTo>
                    <a:pt x="3642" y="4092"/>
                  </a:lnTo>
                  <a:lnTo>
                    <a:pt x="3799" y="3620"/>
                  </a:lnTo>
                  <a:lnTo>
                    <a:pt x="3957" y="2946"/>
                  </a:lnTo>
                  <a:lnTo>
                    <a:pt x="4024" y="2563"/>
                  </a:lnTo>
                  <a:lnTo>
                    <a:pt x="4069" y="2159"/>
                  </a:lnTo>
                  <a:lnTo>
                    <a:pt x="4114" y="1754"/>
                  </a:lnTo>
                  <a:lnTo>
                    <a:pt x="4114" y="1372"/>
                  </a:lnTo>
                  <a:lnTo>
                    <a:pt x="4069" y="1012"/>
                  </a:lnTo>
                  <a:lnTo>
                    <a:pt x="4047" y="855"/>
                  </a:lnTo>
                  <a:lnTo>
                    <a:pt x="4002" y="698"/>
                  </a:lnTo>
                  <a:lnTo>
                    <a:pt x="3934" y="563"/>
                  </a:lnTo>
                  <a:lnTo>
                    <a:pt x="3867" y="428"/>
                  </a:lnTo>
                  <a:lnTo>
                    <a:pt x="3777" y="293"/>
                  </a:lnTo>
                  <a:lnTo>
                    <a:pt x="3687" y="203"/>
                  </a:lnTo>
                  <a:lnTo>
                    <a:pt x="3575" y="113"/>
                  </a:lnTo>
                  <a:lnTo>
                    <a:pt x="3440" y="68"/>
                  </a:lnTo>
                  <a:lnTo>
                    <a:pt x="3282" y="23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1601425" y="989475"/>
              <a:ext cx="90500" cy="68575"/>
            </a:xfrm>
            <a:custGeom>
              <a:avLst/>
              <a:gdLst/>
              <a:ahLst/>
              <a:cxnLst/>
              <a:rect l="l" t="t" r="r" b="b"/>
              <a:pathLst>
                <a:path w="3620" h="2743" extrusionOk="0">
                  <a:moveTo>
                    <a:pt x="922" y="1"/>
                  </a:moveTo>
                  <a:lnTo>
                    <a:pt x="764" y="23"/>
                  </a:lnTo>
                  <a:lnTo>
                    <a:pt x="629" y="68"/>
                  </a:lnTo>
                  <a:lnTo>
                    <a:pt x="495" y="113"/>
                  </a:lnTo>
                  <a:lnTo>
                    <a:pt x="382" y="180"/>
                  </a:lnTo>
                  <a:lnTo>
                    <a:pt x="270" y="270"/>
                  </a:lnTo>
                  <a:lnTo>
                    <a:pt x="180" y="383"/>
                  </a:lnTo>
                  <a:lnTo>
                    <a:pt x="112" y="518"/>
                  </a:lnTo>
                  <a:lnTo>
                    <a:pt x="45" y="675"/>
                  </a:lnTo>
                  <a:lnTo>
                    <a:pt x="22" y="877"/>
                  </a:lnTo>
                  <a:lnTo>
                    <a:pt x="0" y="1080"/>
                  </a:lnTo>
                  <a:lnTo>
                    <a:pt x="0" y="1327"/>
                  </a:lnTo>
                  <a:lnTo>
                    <a:pt x="22" y="1574"/>
                  </a:lnTo>
                  <a:lnTo>
                    <a:pt x="45" y="1776"/>
                  </a:lnTo>
                  <a:lnTo>
                    <a:pt x="90" y="1979"/>
                  </a:lnTo>
                  <a:lnTo>
                    <a:pt x="157" y="2136"/>
                  </a:lnTo>
                  <a:lnTo>
                    <a:pt x="225" y="2271"/>
                  </a:lnTo>
                  <a:lnTo>
                    <a:pt x="292" y="2406"/>
                  </a:lnTo>
                  <a:lnTo>
                    <a:pt x="382" y="2496"/>
                  </a:lnTo>
                  <a:lnTo>
                    <a:pt x="472" y="2586"/>
                  </a:lnTo>
                  <a:lnTo>
                    <a:pt x="584" y="2631"/>
                  </a:lnTo>
                  <a:lnTo>
                    <a:pt x="697" y="2698"/>
                  </a:lnTo>
                  <a:lnTo>
                    <a:pt x="809" y="2721"/>
                  </a:lnTo>
                  <a:lnTo>
                    <a:pt x="922" y="2743"/>
                  </a:lnTo>
                  <a:lnTo>
                    <a:pt x="1146" y="2721"/>
                  </a:lnTo>
                  <a:lnTo>
                    <a:pt x="1394" y="2676"/>
                  </a:lnTo>
                  <a:lnTo>
                    <a:pt x="1641" y="2608"/>
                  </a:lnTo>
                  <a:lnTo>
                    <a:pt x="1866" y="2496"/>
                  </a:lnTo>
                  <a:lnTo>
                    <a:pt x="2091" y="2383"/>
                  </a:lnTo>
                  <a:lnTo>
                    <a:pt x="2293" y="2271"/>
                  </a:lnTo>
                  <a:lnTo>
                    <a:pt x="2585" y="2069"/>
                  </a:lnTo>
                  <a:lnTo>
                    <a:pt x="2697" y="2001"/>
                  </a:lnTo>
                  <a:lnTo>
                    <a:pt x="3619" y="945"/>
                  </a:lnTo>
                  <a:lnTo>
                    <a:pt x="3462" y="855"/>
                  </a:lnTo>
                  <a:lnTo>
                    <a:pt x="3035" y="630"/>
                  </a:lnTo>
                  <a:lnTo>
                    <a:pt x="2742" y="495"/>
                  </a:lnTo>
                  <a:lnTo>
                    <a:pt x="2428" y="360"/>
                  </a:lnTo>
                  <a:lnTo>
                    <a:pt x="2091" y="225"/>
                  </a:lnTo>
                  <a:lnTo>
                    <a:pt x="1753" y="113"/>
                  </a:lnTo>
                  <a:lnTo>
                    <a:pt x="1416" y="45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691900" y="873150"/>
              <a:ext cx="44400" cy="44975"/>
            </a:xfrm>
            <a:custGeom>
              <a:avLst/>
              <a:gdLst/>
              <a:ahLst/>
              <a:cxnLst/>
              <a:rect l="l" t="t" r="r" b="b"/>
              <a:pathLst>
                <a:path w="1776" h="1799" extrusionOk="0">
                  <a:moveTo>
                    <a:pt x="832" y="0"/>
                  </a:moveTo>
                  <a:lnTo>
                    <a:pt x="674" y="45"/>
                  </a:lnTo>
                  <a:lnTo>
                    <a:pt x="495" y="90"/>
                  </a:lnTo>
                  <a:lnTo>
                    <a:pt x="360" y="180"/>
                  </a:lnTo>
                  <a:lnTo>
                    <a:pt x="225" y="315"/>
                  </a:lnTo>
                  <a:lnTo>
                    <a:pt x="113" y="450"/>
                  </a:lnTo>
                  <a:lnTo>
                    <a:pt x="45" y="607"/>
                  </a:lnTo>
                  <a:lnTo>
                    <a:pt x="0" y="787"/>
                  </a:lnTo>
                  <a:lnTo>
                    <a:pt x="0" y="944"/>
                  </a:lnTo>
                  <a:lnTo>
                    <a:pt x="23" y="1124"/>
                  </a:lnTo>
                  <a:lnTo>
                    <a:pt x="68" y="1282"/>
                  </a:lnTo>
                  <a:lnTo>
                    <a:pt x="157" y="1439"/>
                  </a:lnTo>
                  <a:lnTo>
                    <a:pt x="292" y="1574"/>
                  </a:lnTo>
                  <a:lnTo>
                    <a:pt x="427" y="1664"/>
                  </a:lnTo>
                  <a:lnTo>
                    <a:pt x="585" y="1754"/>
                  </a:lnTo>
                  <a:lnTo>
                    <a:pt x="764" y="1776"/>
                  </a:lnTo>
                  <a:lnTo>
                    <a:pt x="922" y="1799"/>
                  </a:lnTo>
                  <a:lnTo>
                    <a:pt x="1102" y="1754"/>
                  </a:lnTo>
                  <a:lnTo>
                    <a:pt x="1259" y="1709"/>
                  </a:lnTo>
                  <a:lnTo>
                    <a:pt x="1416" y="1619"/>
                  </a:lnTo>
                  <a:lnTo>
                    <a:pt x="1551" y="1484"/>
                  </a:lnTo>
                  <a:lnTo>
                    <a:pt x="1641" y="1349"/>
                  </a:lnTo>
                  <a:lnTo>
                    <a:pt x="1731" y="1192"/>
                  </a:lnTo>
                  <a:lnTo>
                    <a:pt x="1776" y="1012"/>
                  </a:lnTo>
                  <a:lnTo>
                    <a:pt x="1776" y="855"/>
                  </a:lnTo>
                  <a:lnTo>
                    <a:pt x="1753" y="675"/>
                  </a:lnTo>
                  <a:lnTo>
                    <a:pt x="1686" y="517"/>
                  </a:lnTo>
                  <a:lnTo>
                    <a:pt x="1596" y="360"/>
                  </a:lnTo>
                  <a:lnTo>
                    <a:pt x="1484" y="248"/>
                  </a:lnTo>
                  <a:lnTo>
                    <a:pt x="1326" y="135"/>
                  </a:lnTo>
                  <a:lnTo>
                    <a:pt x="1169" y="68"/>
                  </a:lnTo>
                  <a:lnTo>
                    <a:pt x="1012" y="2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1617150" y="1008575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extrusionOk="0">
                  <a:moveTo>
                    <a:pt x="338" y="1"/>
                  </a:moveTo>
                  <a:lnTo>
                    <a:pt x="248" y="46"/>
                  </a:lnTo>
                  <a:lnTo>
                    <a:pt x="180" y="91"/>
                  </a:lnTo>
                  <a:lnTo>
                    <a:pt x="113" y="158"/>
                  </a:lnTo>
                  <a:lnTo>
                    <a:pt x="68" y="226"/>
                  </a:lnTo>
                  <a:lnTo>
                    <a:pt x="23" y="293"/>
                  </a:lnTo>
                  <a:lnTo>
                    <a:pt x="0" y="383"/>
                  </a:lnTo>
                  <a:lnTo>
                    <a:pt x="0" y="473"/>
                  </a:lnTo>
                  <a:lnTo>
                    <a:pt x="0" y="563"/>
                  </a:lnTo>
                  <a:lnTo>
                    <a:pt x="45" y="653"/>
                  </a:lnTo>
                  <a:lnTo>
                    <a:pt x="90" y="720"/>
                  </a:lnTo>
                  <a:lnTo>
                    <a:pt x="158" y="788"/>
                  </a:lnTo>
                  <a:lnTo>
                    <a:pt x="225" y="833"/>
                  </a:lnTo>
                  <a:lnTo>
                    <a:pt x="293" y="878"/>
                  </a:lnTo>
                  <a:lnTo>
                    <a:pt x="383" y="900"/>
                  </a:lnTo>
                  <a:lnTo>
                    <a:pt x="562" y="900"/>
                  </a:lnTo>
                  <a:lnTo>
                    <a:pt x="652" y="855"/>
                  </a:lnTo>
                  <a:lnTo>
                    <a:pt x="720" y="810"/>
                  </a:lnTo>
                  <a:lnTo>
                    <a:pt x="787" y="743"/>
                  </a:lnTo>
                  <a:lnTo>
                    <a:pt x="832" y="675"/>
                  </a:lnTo>
                  <a:lnTo>
                    <a:pt x="877" y="608"/>
                  </a:lnTo>
                  <a:lnTo>
                    <a:pt x="900" y="518"/>
                  </a:lnTo>
                  <a:lnTo>
                    <a:pt x="900" y="428"/>
                  </a:lnTo>
                  <a:lnTo>
                    <a:pt x="900" y="338"/>
                  </a:lnTo>
                  <a:lnTo>
                    <a:pt x="855" y="248"/>
                  </a:lnTo>
                  <a:lnTo>
                    <a:pt x="810" y="181"/>
                  </a:lnTo>
                  <a:lnTo>
                    <a:pt x="742" y="113"/>
                  </a:lnTo>
                  <a:lnTo>
                    <a:pt x="675" y="68"/>
                  </a:lnTo>
                  <a:lnTo>
                    <a:pt x="607" y="23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1699200" y="954625"/>
              <a:ext cx="153450" cy="106250"/>
            </a:xfrm>
            <a:custGeom>
              <a:avLst/>
              <a:gdLst/>
              <a:ahLst/>
              <a:cxnLst/>
              <a:rect l="l" t="t" r="r" b="b"/>
              <a:pathLst>
                <a:path w="6138" h="4250" extrusionOk="0">
                  <a:moveTo>
                    <a:pt x="4609" y="1"/>
                  </a:moveTo>
                  <a:lnTo>
                    <a:pt x="4249" y="46"/>
                  </a:lnTo>
                  <a:lnTo>
                    <a:pt x="3844" y="136"/>
                  </a:lnTo>
                  <a:lnTo>
                    <a:pt x="3462" y="226"/>
                  </a:lnTo>
                  <a:lnTo>
                    <a:pt x="3102" y="338"/>
                  </a:lnTo>
                  <a:lnTo>
                    <a:pt x="2451" y="585"/>
                  </a:lnTo>
                  <a:lnTo>
                    <a:pt x="1979" y="765"/>
                  </a:lnTo>
                  <a:lnTo>
                    <a:pt x="1799" y="833"/>
                  </a:lnTo>
                  <a:lnTo>
                    <a:pt x="0" y="2878"/>
                  </a:lnTo>
                  <a:lnTo>
                    <a:pt x="405" y="3148"/>
                  </a:lnTo>
                  <a:lnTo>
                    <a:pt x="787" y="3395"/>
                  </a:lnTo>
                  <a:lnTo>
                    <a:pt x="1169" y="3620"/>
                  </a:lnTo>
                  <a:lnTo>
                    <a:pt x="1529" y="3800"/>
                  </a:lnTo>
                  <a:lnTo>
                    <a:pt x="1889" y="3935"/>
                  </a:lnTo>
                  <a:lnTo>
                    <a:pt x="2226" y="4070"/>
                  </a:lnTo>
                  <a:lnTo>
                    <a:pt x="2540" y="4159"/>
                  </a:lnTo>
                  <a:lnTo>
                    <a:pt x="2855" y="4204"/>
                  </a:lnTo>
                  <a:lnTo>
                    <a:pt x="3147" y="4249"/>
                  </a:lnTo>
                  <a:lnTo>
                    <a:pt x="3687" y="4249"/>
                  </a:lnTo>
                  <a:lnTo>
                    <a:pt x="3957" y="4204"/>
                  </a:lnTo>
                  <a:lnTo>
                    <a:pt x="4181" y="4159"/>
                  </a:lnTo>
                  <a:lnTo>
                    <a:pt x="4406" y="4070"/>
                  </a:lnTo>
                  <a:lnTo>
                    <a:pt x="4631" y="3980"/>
                  </a:lnTo>
                  <a:lnTo>
                    <a:pt x="4811" y="3867"/>
                  </a:lnTo>
                  <a:lnTo>
                    <a:pt x="5013" y="3732"/>
                  </a:lnTo>
                  <a:lnTo>
                    <a:pt x="5171" y="3597"/>
                  </a:lnTo>
                  <a:lnTo>
                    <a:pt x="5328" y="3440"/>
                  </a:lnTo>
                  <a:lnTo>
                    <a:pt x="5463" y="3283"/>
                  </a:lnTo>
                  <a:lnTo>
                    <a:pt x="5598" y="3103"/>
                  </a:lnTo>
                  <a:lnTo>
                    <a:pt x="5710" y="2901"/>
                  </a:lnTo>
                  <a:lnTo>
                    <a:pt x="5822" y="2721"/>
                  </a:lnTo>
                  <a:lnTo>
                    <a:pt x="5912" y="2518"/>
                  </a:lnTo>
                  <a:lnTo>
                    <a:pt x="5980" y="2316"/>
                  </a:lnTo>
                  <a:lnTo>
                    <a:pt x="6025" y="2114"/>
                  </a:lnTo>
                  <a:lnTo>
                    <a:pt x="6070" y="1889"/>
                  </a:lnTo>
                  <a:lnTo>
                    <a:pt x="6115" y="1687"/>
                  </a:lnTo>
                  <a:lnTo>
                    <a:pt x="6137" y="1462"/>
                  </a:lnTo>
                  <a:lnTo>
                    <a:pt x="6137" y="1260"/>
                  </a:lnTo>
                  <a:lnTo>
                    <a:pt x="6115" y="1057"/>
                  </a:lnTo>
                  <a:lnTo>
                    <a:pt x="6092" y="855"/>
                  </a:lnTo>
                  <a:lnTo>
                    <a:pt x="6070" y="675"/>
                  </a:lnTo>
                  <a:lnTo>
                    <a:pt x="6002" y="540"/>
                  </a:lnTo>
                  <a:lnTo>
                    <a:pt x="5935" y="405"/>
                  </a:lnTo>
                  <a:lnTo>
                    <a:pt x="5845" y="293"/>
                  </a:lnTo>
                  <a:lnTo>
                    <a:pt x="5732" y="203"/>
                  </a:lnTo>
                  <a:lnTo>
                    <a:pt x="5598" y="136"/>
                  </a:lnTo>
                  <a:lnTo>
                    <a:pt x="5463" y="91"/>
                  </a:lnTo>
                  <a:lnTo>
                    <a:pt x="5305" y="46"/>
                  </a:lnTo>
                  <a:lnTo>
                    <a:pt x="5148" y="23"/>
                  </a:lnTo>
                  <a:lnTo>
                    <a:pt x="4991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1664925" y="1022625"/>
              <a:ext cx="68575" cy="91075"/>
            </a:xfrm>
            <a:custGeom>
              <a:avLst/>
              <a:gdLst/>
              <a:ahLst/>
              <a:cxnLst/>
              <a:rect l="l" t="t" r="r" b="b"/>
              <a:pathLst>
                <a:path w="2743" h="3643" extrusionOk="0">
                  <a:moveTo>
                    <a:pt x="1506" y="1"/>
                  </a:moveTo>
                  <a:lnTo>
                    <a:pt x="562" y="1035"/>
                  </a:lnTo>
                  <a:lnTo>
                    <a:pt x="495" y="1170"/>
                  </a:lnTo>
                  <a:lnTo>
                    <a:pt x="337" y="1462"/>
                  </a:lnTo>
                  <a:lnTo>
                    <a:pt x="247" y="1687"/>
                  </a:lnTo>
                  <a:lnTo>
                    <a:pt x="157" y="1912"/>
                  </a:lnTo>
                  <a:lnTo>
                    <a:pt x="68" y="2159"/>
                  </a:lnTo>
                  <a:lnTo>
                    <a:pt x="23" y="2406"/>
                  </a:lnTo>
                  <a:lnTo>
                    <a:pt x="0" y="2653"/>
                  </a:lnTo>
                  <a:lnTo>
                    <a:pt x="23" y="2878"/>
                  </a:lnTo>
                  <a:lnTo>
                    <a:pt x="68" y="2991"/>
                  </a:lnTo>
                  <a:lnTo>
                    <a:pt x="90" y="3103"/>
                  </a:lnTo>
                  <a:lnTo>
                    <a:pt x="157" y="3215"/>
                  </a:lnTo>
                  <a:lnTo>
                    <a:pt x="225" y="3305"/>
                  </a:lnTo>
                  <a:lnTo>
                    <a:pt x="315" y="3395"/>
                  </a:lnTo>
                  <a:lnTo>
                    <a:pt x="427" y="3463"/>
                  </a:lnTo>
                  <a:lnTo>
                    <a:pt x="562" y="3530"/>
                  </a:lnTo>
                  <a:lnTo>
                    <a:pt x="697" y="3575"/>
                  </a:lnTo>
                  <a:lnTo>
                    <a:pt x="877" y="3620"/>
                  </a:lnTo>
                  <a:lnTo>
                    <a:pt x="1079" y="3642"/>
                  </a:lnTo>
                  <a:lnTo>
                    <a:pt x="1529" y="3642"/>
                  </a:lnTo>
                  <a:lnTo>
                    <a:pt x="1776" y="3620"/>
                  </a:lnTo>
                  <a:lnTo>
                    <a:pt x="1978" y="3575"/>
                  </a:lnTo>
                  <a:lnTo>
                    <a:pt x="2158" y="3508"/>
                  </a:lnTo>
                  <a:lnTo>
                    <a:pt x="2315" y="3440"/>
                  </a:lnTo>
                  <a:lnTo>
                    <a:pt x="2450" y="3350"/>
                  </a:lnTo>
                  <a:lnTo>
                    <a:pt x="2540" y="3260"/>
                  </a:lnTo>
                  <a:lnTo>
                    <a:pt x="2630" y="3125"/>
                  </a:lnTo>
                  <a:lnTo>
                    <a:pt x="2675" y="3013"/>
                  </a:lnTo>
                  <a:lnTo>
                    <a:pt x="2720" y="2878"/>
                  </a:lnTo>
                  <a:lnTo>
                    <a:pt x="2743" y="2721"/>
                  </a:lnTo>
                  <a:lnTo>
                    <a:pt x="2743" y="2586"/>
                  </a:lnTo>
                  <a:lnTo>
                    <a:pt x="2720" y="2429"/>
                  </a:lnTo>
                  <a:lnTo>
                    <a:pt x="2653" y="2091"/>
                  </a:lnTo>
                  <a:lnTo>
                    <a:pt x="2540" y="1777"/>
                  </a:lnTo>
                  <a:lnTo>
                    <a:pt x="2383" y="1439"/>
                  </a:lnTo>
                  <a:lnTo>
                    <a:pt x="2226" y="1125"/>
                  </a:lnTo>
                  <a:lnTo>
                    <a:pt x="2046" y="810"/>
                  </a:lnTo>
                  <a:lnTo>
                    <a:pt x="1888" y="540"/>
                  </a:lnTo>
                  <a:lnTo>
                    <a:pt x="1619" y="158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1794725" y="965300"/>
              <a:ext cx="44425" cy="44425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833" y="1"/>
                  </a:moveTo>
                  <a:lnTo>
                    <a:pt x="675" y="23"/>
                  </a:lnTo>
                  <a:lnTo>
                    <a:pt x="495" y="91"/>
                  </a:lnTo>
                  <a:lnTo>
                    <a:pt x="360" y="181"/>
                  </a:lnTo>
                  <a:lnTo>
                    <a:pt x="226" y="293"/>
                  </a:lnTo>
                  <a:lnTo>
                    <a:pt x="113" y="451"/>
                  </a:lnTo>
                  <a:lnTo>
                    <a:pt x="46" y="608"/>
                  </a:lnTo>
                  <a:lnTo>
                    <a:pt x="1" y="765"/>
                  </a:lnTo>
                  <a:lnTo>
                    <a:pt x="1" y="945"/>
                  </a:lnTo>
                  <a:lnTo>
                    <a:pt x="23" y="1125"/>
                  </a:lnTo>
                  <a:lnTo>
                    <a:pt x="91" y="1282"/>
                  </a:lnTo>
                  <a:lnTo>
                    <a:pt x="181" y="1417"/>
                  </a:lnTo>
                  <a:lnTo>
                    <a:pt x="293" y="1552"/>
                  </a:lnTo>
                  <a:lnTo>
                    <a:pt x="428" y="1664"/>
                  </a:lnTo>
                  <a:lnTo>
                    <a:pt x="585" y="1732"/>
                  </a:lnTo>
                  <a:lnTo>
                    <a:pt x="765" y="1777"/>
                  </a:lnTo>
                  <a:lnTo>
                    <a:pt x="945" y="1777"/>
                  </a:lnTo>
                  <a:lnTo>
                    <a:pt x="1102" y="1754"/>
                  </a:lnTo>
                  <a:lnTo>
                    <a:pt x="1260" y="1709"/>
                  </a:lnTo>
                  <a:lnTo>
                    <a:pt x="1417" y="1619"/>
                  </a:lnTo>
                  <a:lnTo>
                    <a:pt x="1552" y="1485"/>
                  </a:lnTo>
                  <a:lnTo>
                    <a:pt x="1664" y="1350"/>
                  </a:lnTo>
                  <a:lnTo>
                    <a:pt x="1732" y="1192"/>
                  </a:lnTo>
                  <a:lnTo>
                    <a:pt x="1777" y="1012"/>
                  </a:lnTo>
                  <a:lnTo>
                    <a:pt x="1777" y="855"/>
                  </a:lnTo>
                  <a:lnTo>
                    <a:pt x="1754" y="675"/>
                  </a:lnTo>
                  <a:lnTo>
                    <a:pt x="1687" y="518"/>
                  </a:lnTo>
                  <a:lnTo>
                    <a:pt x="1597" y="361"/>
                  </a:lnTo>
                  <a:lnTo>
                    <a:pt x="1484" y="226"/>
                  </a:lnTo>
                  <a:lnTo>
                    <a:pt x="1327" y="136"/>
                  </a:lnTo>
                  <a:lnTo>
                    <a:pt x="1170" y="46"/>
                  </a:lnTo>
                  <a:lnTo>
                    <a:pt x="1012" y="23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1691325" y="1074900"/>
              <a:ext cx="23075" cy="23050"/>
            </a:xfrm>
            <a:custGeom>
              <a:avLst/>
              <a:gdLst/>
              <a:ahLst/>
              <a:cxnLst/>
              <a:rect l="l" t="t" r="r" b="b"/>
              <a:pathLst>
                <a:path w="923" h="922" extrusionOk="0">
                  <a:moveTo>
                    <a:pt x="428" y="0"/>
                  </a:moveTo>
                  <a:lnTo>
                    <a:pt x="360" y="23"/>
                  </a:lnTo>
                  <a:lnTo>
                    <a:pt x="270" y="45"/>
                  </a:lnTo>
                  <a:lnTo>
                    <a:pt x="203" y="90"/>
                  </a:lnTo>
                  <a:lnTo>
                    <a:pt x="136" y="158"/>
                  </a:lnTo>
                  <a:lnTo>
                    <a:pt x="68" y="225"/>
                  </a:lnTo>
                  <a:lnTo>
                    <a:pt x="46" y="315"/>
                  </a:lnTo>
                  <a:lnTo>
                    <a:pt x="23" y="405"/>
                  </a:lnTo>
                  <a:lnTo>
                    <a:pt x="1" y="495"/>
                  </a:lnTo>
                  <a:lnTo>
                    <a:pt x="23" y="585"/>
                  </a:lnTo>
                  <a:lnTo>
                    <a:pt x="46" y="652"/>
                  </a:lnTo>
                  <a:lnTo>
                    <a:pt x="91" y="742"/>
                  </a:lnTo>
                  <a:lnTo>
                    <a:pt x="158" y="810"/>
                  </a:lnTo>
                  <a:lnTo>
                    <a:pt x="225" y="855"/>
                  </a:lnTo>
                  <a:lnTo>
                    <a:pt x="315" y="900"/>
                  </a:lnTo>
                  <a:lnTo>
                    <a:pt x="405" y="922"/>
                  </a:lnTo>
                  <a:lnTo>
                    <a:pt x="495" y="922"/>
                  </a:lnTo>
                  <a:lnTo>
                    <a:pt x="585" y="900"/>
                  </a:lnTo>
                  <a:lnTo>
                    <a:pt x="653" y="877"/>
                  </a:lnTo>
                  <a:lnTo>
                    <a:pt x="742" y="832"/>
                  </a:lnTo>
                  <a:lnTo>
                    <a:pt x="810" y="765"/>
                  </a:lnTo>
                  <a:lnTo>
                    <a:pt x="855" y="697"/>
                  </a:lnTo>
                  <a:lnTo>
                    <a:pt x="900" y="607"/>
                  </a:lnTo>
                  <a:lnTo>
                    <a:pt x="922" y="517"/>
                  </a:lnTo>
                  <a:lnTo>
                    <a:pt x="922" y="427"/>
                  </a:lnTo>
                  <a:lnTo>
                    <a:pt x="900" y="360"/>
                  </a:lnTo>
                  <a:lnTo>
                    <a:pt x="877" y="270"/>
                  </a:lnTo>
                  <a:lnTo>
                    <a:pt x="832" y="203"/>
                  </a:lnTo>
                  <a:lnTo>
                    <a:pt x="765" y="135"/>
                  </a:lnTo>
                  <a:lnTo>
                    <a:pt x="697" y="68"/>
                  </a:lnTo>
                  <a:lnTo>
                    <a:pt x="608" y="45"/>
                  </a:lnTo>
                  <a:lnTo>
                    <a:pt x="518" y="23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1655925" y="904625"/>
              <a:ext cx="148375" cy="160750"/>
            </a:xfrm>
            <a:custGeom>
              <a:avLst/>
              <a:gdLst/>
              <a:ahLst/>
              <a:cxnLst/>
              <a:rect l="l" t="t" r="r" b="b"/>
              <a:pathLst>
                <a:path w="5935" h="6430" extrusionOk="0">
                  <a:moveTo>
                    <a:pt x="4384" y="0"/>
                  </a:moveTo>
                  <a:lnTo>
                    <a:pt x="4361" y="23"/>
                  </a:lnTo>
                  <a:lnTo>
                    <a:pt x="4316" y="45"/>
                  </a:lnTo>
                  <a:lnTo>
                    <a:pt x="4294" y="68"/>
                  </a:lnTo>
                  <a:lnTo>
                    <a:pt x="4294" y="113"/>
                  </a:lnTo>
                  <a:lnTo>
                    <a:pt x="4316" y="158"/>
                  </a:lnTo>
                  <a:lnTo>
                    <a:pt x="4384" y="270"/>
                  </a:lnTo>
                  <a:lnTo>
                    <a:pt x="4406" y="405"/>
                  </a:lnTo>
                  <a:lnTo>
                    <a:pt x="4406" y="517"/>
                  </a:lnTo>
                  <a:lnTo>
                    <a:pt x="4406" y="652"/>
                  </a:lnTo>
                  <a:lnTo>
                    <a:pt x="4339" y="922"/>
                  </a:lnTo>
                  <a:lnTo>
                    <a:pt x="4271" y="1169"/>
                  </a:lnTo>
                  <a:lnTo>
                    <a:pt x="4182" y="1506"/>
                  </a:lnTo>
                  <a:lnTo>
                    <a:pt x="3979" y="1596"/>
                  </a:lnTo>
                  <a:lnTo>
                    <a:pt x="3754" y="1754"/>
                  </a:lnTo>
                  <a:lnTo>
                    <a:pt x="3485" y="1933"/>
                  </a:lnTo>
                  <a:lnTo>
                    <a:pt x="3192" y="2181"/>
                  </a:lnTo>
                  <a:lnTo>
                    <a:pt x="2855" y="2473"/>
                  </a:lnTo>
                  <a:lnTo>
                    <a:pt x="2518" y="2810"/>
                  </a:lnTo>
                  <a:lnTo>
                    <a:pt x="2158" y="3170"/>
                  </a:lnTo>
                  <a:lnTo>
                    <a:pt x="1799" y="3574"/>
                  </a:lnTo>
                  <a:lnTo>
                    <a:pt x="1349" y="4069"/>
                  </a:lnTo>
                  <a:lnTo>
                    <a:pt x="967" y="4541"/>
                  </a:lnTo>
                  <a:lnTo>
                    <a:pt x="652" y="4991"/>
                  </a:lnTo>
                  <a:lnTo>
                    <a:pt x="383" y="5418"/>
                  </a:lnTo>
                  <a:lnTo>
                    <a:pt x="180" y="5777"/>
                  </a:lnTo>
                  <a:lnTo>
                    <a:pt x="45" y="6070"/>
                  </a:lnTo>
                  <a:lnTo>
                    <a:pt x="0" y="6182"/>
                  </a:lnTo>
                  <a:lnTo>
                    <a:pt x="0" y="6272"/>
                  </a:lnTo>
                  <a:lnTo>
                    <a:pt x="0" y="6362"/>
                  </a:lnTo>
                  <a:lnTo>
                    <a:pt x="45" y="6407"/>
                  </a:lnTo>
                  <a:lnTo>
                    <a:pt x="90" y="6429"/>
                  </a:lnTo>
                  <a:lnTo>
                    <a:pt x="180" y="6429"/>
                  </a:lnTo>
                  <a:lnTo>
                    <a:pt x="270" y="6407"/>
                  </a:lnTo>
                  <a:lnTo>
                    <a:pt x="383" y="6362"/>
                  </a:lnTo>
                  <a:lnTo>
                    <a:pt x="675" y="6204"/>
                  </a:lnTo>
                  <a:lnTo>
                    <a:pt x="990" y="5980"/>
                  </a:lnTo>
                  <a:lnTo>
                    <a:pt x="1372" y="5665"/>
                  </a:lnTo>
                  <a:lnTo>
                    <a:pt x="1776" y="5283"/>
                  </a:lnTo>
                  <a:lnTo>
                    <a:pt x="2226" y="4833"/>
                  </a:lnTo>
                  <a:lnTo>
                    <a:pt x="2675" y="4361"/>
                  </a:lnTo>
                  <a:lnTo>
                    <a:pt x="3035" y="3934"/>
                  </a:lnTo>
                  <a:lnTo>
                    <a:pt x="3372" y="3507"/>
                  </a:lnTo>
                  <a:lnTo>
                    <a:pt x="3687" y="3125"/>
                  </a:lnTo>
                  <a:lnTo>
                    <a:pt x="3934" y="2743"/>
                  </a:lnTo>
                  <a:lnTo>
                    <a:pt x="4137" y="2428"/>
                  </a:lnTo>
                  <a:lnTo>
                    <a:pt x="4316" y="2113"/>
                  </a:lnTo>
                  <a:lnTo>
                    <a:pt x="4406" y="1888"/>
                  </a:lnTo>
                  <a:lnTo>
                    <a:pt x="4451" y="1686"/>
                  </a:lnTo>
                  <a:lnTo>
                    <a:pt x="4788" y="1529"/>
                  </a:lnTo>
                  <a:lnTo>
                    <a:pt x="5126" y="1416"/>
                  </a:lnTo>
                  <a:lnTo>
                    <a:pt x="5485" y="1349"/>
                  </a:lnTo>
                  <a:lnTo>
                    <a:pt x="5890" y="1349"/>
                  </a:lnTo>
                  <a:lnTo>
                    <a:pt x="5912" y="1326"/>
                  </a:lnTo>
                  <a:lnTo>
                    <a:pt x="5935" y="1282"/>
                  </a:lnTo>
                  <a:lnTo>
                    <a:pt x="5935" y="1259"/>
                  </a:lnTo>
                  <a:lnTo>
                    <a:pt x="5912" y="1169"/>
                  </a:lnTo>
                  <a:lnTo>
                    <a:pt x="5867" y="1147"/>
                  </a:lnTo>
                  <a:lnTo>
                    <a:pt x="5463" y="1147"/>
                  </a:lnTo>
                  <a:lnTo>
                    <a:pt x="5103" y="1214"/>
                  </a:lnTo>
                  <a:lnTo>
                    <a:pt x="4744" y="1326"/>
                  </a:lnTo>
                  <a:lnTo>
                    <a:pt x="4406" y="1484"/>
                  </a:lnTo>
                  <a:lnTo>
                    <a:pt x="4519" y="1079"/>
                  </a:lnTo>
                  <a:lnTo>
                    <a:pt x="4586" y="809"/>
                  </a:lnTo>
                  <a:lnTo>
                    <a:pt x="4609" y="540"/>
                  </a:lnTo>
                  <a:lnTo>
                    <a:pt x="4609" y="427"/>
                  </a:lnTo>
                  <a:lnTo>
                    <a:pt x="4586" y="292"/>
                  </a:lnTo>
                  <a:lnTo>
                    <a:pt x="4564" y="158"/>
                  </a:lnTo>
                  <a:lnTo>
                    <a:pt x="4496" y="45"/>
                  </a:lnTo>
                  <a:lnTo>
                    <a:pt x="4451" y="23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5685850" y="1699825"/>
              <a:ext cx="149500" cy="110150"/>
            </a:xfrm>
            <a:custGeom>
              <a:avLst/>
              <a:gdLst/>
              <a:ahLst/>
              <a:cxnLst/>
              <a:rect l="l" t="t" r="r" b="b"/>
              <a:pathLst>
                <a:path w="5980" h="4406" extrusionOk="0">
                  <a:moveTo>
                    <a:pt x="967" y="0"/>
                  </a:moveTo>
                  <a:lnTo>
                    <a:pt x="810" y="23"/>
                  </a:lnTo>
                  <a:lnTo>
                    <a:pt x="675" y="68"/>
                  </a:lnTo>
                  <a:lnTo>
                    <a:pt x="540" y="135"/>
                  </a:lnTo>
                  <a:lnTo>
                    <a:pt x="428" y="202"/>
                  </a:lnTo>
                  <a:lnTo>
                    <a:pt x="315" y="292"/>
                  </a:lnTo>
                  <a:lnTo>
                    <a:pt x="225" y="427"/>
                  </a:lnTo>
                  <a:lnTo>
                    <a:pt x="158" y="562"/>
                  </a:lnTo>
                  <a:lnTo>
                    <a:pt x="90" y="719"/>
                  </a:lnTo>
                  <a:lnTo>
                    <a:pt x="68" y="922"/>
                  </a:lnTo>
                  <a:lnTo>
                    <a:pt x="23" y="1124"/>
                  </a:lnTo>
                  <a:lnTo>
                    <a:pt x="0" y="1326"/>
                  </a:lnTo>
                  <a:lnTo>
                    <a:pt x="0" y="1551"/>
                  </a:lnTo>
                  <a:lnTo>
                    <a:pt x="23" y="1776"/>
                  </a:lnTo>
                  <a:lnTo>
                    <a:pt x="45" y="1978"/>
                  </a:lnTo>
                  <a:lnTo>
                    <a:pt x="68" y="2203"/>
                  </a:lnTo>
                  <a:lnTo>
                    <a:pt x="135" y="2405"/>
                  </a:lnTo>
                  <a:lnTo>
                    <a:pt x="203" y="2608"/>
                  </a:lnTo>
                  <a:lnTo>
                    <a:pt x="270" y="2810"/>
                  </a:lnTo>
                  <a:lnTo>
                    <a:pt x="360" y="3012"/>
                  </a:lnTo>
                  <a:lnTo>
                    <a:pt x="472" y="3192"/>
                  </a:lnTo>
                  <a:lnTo>
                    <a:pt x="607" y="3372"/>
                  </a:lnTo>
                  <a:lnTo>
                    <a:pt x="742" y="3552"/>
                  </a:lnTo>
                  <a:lnTo>
                    <a:pt x="900" y="3709"/>
                  </a:lnTo>
                  <a:lnTo>
                    <a:pt x="1057" y="3866"/>
                  </a:lnTo>
                  <a:lnTo>
                    <a:pt x="1259" y="3979"/>
                  </a:lnTo>
                  <a:lnTo>
                    <a:pt x="1462" y="4114"/>
                  </a:lnTo>
                  <a:lnTo>
                    <a:pt x="1664" y="4204"/>
                  </a:lnTo>
                  <a:lnTo>
                    <a:pt x="1889" y="4294"/>
                  </a:lnTo>
                  <a:lnTo>
                    <a:pt x="2158" y="4339"/>
                  </a:lnTo>
                  <a:lnTo>
                    <a:pt x="2406" y="4384"/>
                  </a:lnTo>
                  <a:lnTo>
                    <a:pt x="2698" y="4406"/>
                  </a:lnTo>
                  <a:lnTo>
                    <a:pt x="2990" y="4406"/>
                  </a:lnTo>
                  <a:lnTo>
                    <a:pt x="3305" y="4384"/>
                  </a:lnTo>
                  <a:lnTo>
                    <a:pt x="3642" y="4316"/>
                  </a:lnTo>
                  <a:lnTo>
                    <a:pt x="3979" y="4249"/>
                  </a:lnTo>
                  <a:lnTo>
                    <a:pt x="4339" y="4136"/>
                  </a:lnTo>
                  <a:lnTo>
                    <a:pt x="4721" y="3979"/>
                  </a:lnTo>
                  <a:lnTo>
                    <a:pt x="5126" y="3822"/>
                  </a:lnTo>
                  <a:lnTo>
                    <a:pt x="5530" y="3619"/>
                  </a:lnTo>
                  <a:lnTo>
                    <a:pt x="5980" y="3372"/>
                  </a:lnTo>
                  <a:lnTo>
                    <a:pt x="4361" y="1169"/>
                  </a:lnTo>
                  <a:lnTo>
                    <a:pt x="4204" y="1057"/>
                  </a:lnTo>
                  <a:lnTo>
                    <a:pt x="3777" y="832"/>
                  </a:lnTo>
                  <a:lnTo>
                    <a:pt x="3147" y="540"/>
                  </a:lnTo>
                  <a:lnTo>
                    <a:pt x="2788" y="382"/>
                  </a:lnTo>
                  <a:lnTo>
                    <a:pt x="2406" y="247"/>
                  </a:lnTo>
                  <a:lnTo>
                    <a:pt x="2046" y="135"/>
                  </a:lnTo>
                  <a:lnTo>
                    <a:pt x="1664" y="45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5794300" y="1780175"/>
              <a:ext cx="68025" cy="91075"/>
            </a:xfrm>
            <a:custGeom>
              <a:avLst/>
              <a:gdLst/>
              <a:ahLst/>
              <a:cxnLst/>
              <a:rect l="l" t="t" r="r" b="b"/>
              <a:pathLst>
                <a:path w="2721" h="3643" extrusionOk="0">
                  <a:moveTo>
                    <a:pt x="1507" y="1"/>
                  </a:moveTo>
                  <a:lnTo>
                    <a:pt x="1395" y="135"/>
                  </a:lnTo>
                  <a:lnTo>
                    <a:pt x="1080" y="495"/>
                  </a:lnTo>
                  <a:lnTo>
                    <a:pt x="878" y="742"/>
                  </a:lnTo>
                  <a:lnTo>
                    <a:pt x="675" y="1012"/>
                  </a:lnTo>
                  <a:lnTo>
                    <a:pt x="473" y="1327"/>
                  </a:lnTo>
                  <a:lnTo>
                    <a:pt x="293" y="1642"/>
                  </a:lnTo>
                  <a:lnTo>
                    <a:pt x="158" y="1956"/>
                  </a:lnTo>
                  <a:lnTo>
                    <a:pt x="46" y="2271"/>
                  </a:lnTo>
                  <a:lnTo>
                    <a:pt x="23" y="2428"/>
                  </a:lnTo>
                  <a:lnTo>
                    <a:pt x="1" y="2586"/>
                  </a:lnTo>
                  <a:lnTo>
                    <a:pt x="1" y="2721"/>
                  </a:lnTo>
                  <a:lnTo>
                    <a:pt x="23" y="2855"/>
                  </a:lnTo>
                  <a:lnTo>
                    <a:pt x="68" y="2990"/>
                  </a:lnTo>
                  <a:lnTo>
                    <a:pt x="136" y="3125"/>
                  </a:lnTo>
                  <a:lnTo>
                    <a:pt x="226" y="3238"/>
                  </a:lnTo>
                  <a:lnTo>
                    <a:pt x="338" y="3328"/>
                  </a:lnTo>
                  <a:lnTo>
                    <a:pt x="495" y="3417"/>
                  </a:lnTo>
                  <a:lnTo>
                    <a:pt x="653" y="3507"/>
                  </a:lnTo>
                  <a:lnTo>
                    <a:pt x="878" y="3552"/>
                  </a:lnTo>
                  <a:lnTo>
                    <a:pt x="1102" y="3597"/>
                  </a:lnTo>
                  <a:lnTo>
                    <a:pt x="1350" y="3642"/>
                  </a:lnTo>
                  <a:lnTo>
                    <a:pt x="1754" y="3642"/>
                  </a:lnTo>
                  <a:lnTo>
                    <a:pt x="1934" y="3620"/>
                  </a:lnTo>
                  <a:lnTo>
                    <a:pt x="2091" y="3597"/>
                  </a:lnTo>
                  <a:lnTo>
                    <a:pt x="2226" y="3530"/>
                  </a:lnTo>
                  <a:lnTo>
                    <a:pt x="2339" y="3485"/>
                  </a:lnTo>
                  <a:lnTo>
                    <a:pt x="2429" y="3395"/>
                  </a:lnTo>
                  <a:lnTo>
                    <a:pt x="2519" y="3328"/>
                  </a:lnTo>
                  <a:lnTo>
                    <a:pt x="2586" y="3215"/>
                  </a:lnTo>
                  <a:lnTo>
                    <a:pt x="2631" y="3125"/>
                  </a:lnTo>
                  <a:lnTo>
                    <a:pt x="2676" y="3013"/>
                  </a:lnTo>
                  <a:lnTo>
                    <a:pt x="2721" y="2766"/>
                  </a:lnTo>
                  <a:lnTo>
                    <a:pt x="2721" y="2518"/>
                  </a:lnTo>
                  <a:lnTo>
                    <a:pt x="2698" y="2271"/>
                  </a:lnTo>
                  <a:lnTo>
                    <a:pt x="2653" y="2024"/>
                  </a:lnTo>
                  <a:lnTo>
                    <a:pt x="2586" y="1776"/>
                  </a:lnTo>
                  <a:lnTo>
                    <a:pt x="2519" y="1574"/>
                  </a:lnTo>
                  <a:lnTo>
                    <a:pt x="2384" y="1237"/>
                  </a:lnTo>
                  <a:lnTo>
                    <a:pt x="2339" y="1125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5699325" y="1711050"/>
              <a:ext cx="45000" cy="44425"/>
            </a:xfrm>
            <a:custGeom>
              <a:avLst/>
              <a:gdLst/>
              <a:ahLst/>
              <a:cxnLst/>
              <a:rect l="l" t="t" r="r" b="b"/>
              <a:pathLst>
                <a:path w="1800" h="1777" extrusionOk="0">
                  <a:moveTo>
                    <a:pt x="878" y="1"/>
                  </a:moveTo>
                  <a:lnTo>
                    <a:pt x="698" y="23"/>
                  </a:lnTo>
                  <a:lnTo>
                    <a:pt x="540" y="91"/>
                  </a:lnTo>
                  <a:lnTo>
                    <a:pt x="383" y="181"/>
                  </a:lnTo>
                  <a:lnTo>
                    <a:pt x="248" y="293"/>
                  </a:lnTo>
                  <a:lnTo>
                    <a:pt x="136" y="428"/>
                  </a:lnTo>
                  <a:lnTo>
                    <a:pt x="68" y="585"/>
                  </a:lnTo>
                  <a:lnTo>
                    <a:pt x="23" y="742"/>
                  </a:lnTo>
                  <a:lnTo>
                    <a:pt x="1" y="922"/>
                  </a:lnTo>
                  <a:lnTo>
                    <a:pt x="23" y="1102"/>
                  </a:lnTo>
                  <a:lnTo>
                    <a:pt x="91" y="1260"/>
                  </a:lnTo>
                  <a:lnTo>
                    <a:pt x="181" y="1417"/>
                  </a:lnTo>
                  <a:lnTo>
                    <a:pt x="293" y="1552"/>
                  </a:lnTo>
                  <a:lnTo>
                    <a:pt x="451" y="1664"/>
                  </a:lnTo>
                  <a:lnTo>
                    <a:pt x="585" y="1732"/>
                  </a:lnTo>
                  <a:lnTo>
                    <a:pt x="765" y="1777"/>
                  </a:lnTo>
                  <a:lnTo>
                    <a:pt x="923" y="1777"/>
                  </a:lnTo>
                  <a:lnTo>
                    <a:pt x="1102" y="1754"/>
                  </a:lnTo>
                  <a:lnTo>
                    <a:pt x="1260" y="1709"/>
                  </a:lnTo>
                  <a:lnTo>
                    <a:pt x="1417" y="1619"/>
                  </a:lnTo>
                  <a:lnTo>
                    <a:pt x="1552" y="1484"/>
                  </a:lnTo>
                  <a:lnTo>
                    <a:pt x="1664" y="1349"/>
                  </a:lnTo>
                  <a:lnTo>
                    <a:pt x="1732" y="1192"/>
                  </a:lnTo>
                  <a:lnTo>
                    <a:pt x="1777" y="1035"/>
                  </a:lnTo>
                  <a:lnTo>
                    <a:pt x="1799" y="855"/>
                  </a:lnTo>
                  <a:lnTo>
                    <a:pt x="1777" y="698"/>
                  </a:lnTo>
                  <a:lnTo>
                    <a:pt x="1709" y="518"/>
                  </a:lnTo>
                  <a:lnTo>
                    <a:pt x="1619" y="360"/>
                  </a:lnTo>
                  <a:lnTo>
                    <a:pt x="1507" y="225"/>
                  </a:lnTo>
                  <a:lnTo>
                    <a:pt x="1372" y="136"/>
                  </a:lnTo>
                  <a:lnTo>
                    <a:pt x="1215" y="46"/>
                  </a:lnTo>
                  <a:lnTo>
                    <a:pt x="1035" y="2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5813425" y="1831875"/>
              <a:ext cx="23050" cy="23075"/>
            </a:xfrm>
            <a:custGeom>
              <a:avLst/>
              <a:gdLst/>
              <a:ahLst/>
              <a:cxnLst/>
              <a:rect l="l" t="t" r="r" b="b"/>
              <a:pathLst>
                <a:path w="922" h="923" extrusionOk="0">
                  <a:moveTo>
                    <a:pt x="450" y="1"/>
                  </a:moveTo>
                  <a:lnTo>
                    <a:pt x="360" y="23"/>
                  </a:lnTo>
                  <a:lnTo>
                    <a:pt x="270" y="46"/>
                  </a:lnTo>
                  <a:lnTo>
                    <a:pt x="202" y="91"/>
                  </a:lnTo>
                  <a:lnTo>
                    <a:pt x="135" y="158"/>
                  </a:lnTo>
                  <a:lnTo>
                    <a:pt x="68" y="225"/>
                  </a:lnTo>
                  <a:lnTo>
                    <a:pt x="45" y="293"/>
                  </a:lnTo>
                  <a:lnTo>
                    <a:pt x="23" y="383"/>
                  </a:lnTo>
                  <a:lnTo>
                    <a:pt x="0" y="473"/>
                  </a:lnTo>
                  <a:lnTo>
                    <a:pt x="23" y="563"/>
                  </a:lnTo>
                  <a:lnTo>
                    <a:pt x="45" y="653"/>
                  </a:lnTo>
                  <a:lnTo>
                    <a:pt x="90" y="720"/>
                  </a:lnTo>
                  <a:lnTo>
                    <a:pt x="158" y="787"/>
                  </a:lnTo>
                  <a:lnTo>
                    <a:pt x="225" y="855"/>
                  </a:lnTo>
                  <a:lnTo>
                    <a:pt x="315" y="877"/>
                  </a:lnTo>
                  <a:lnTo>
                    <a:pt x="382" y="900"/>
                  </a:lnTo>
                  <a:lnTo>
                    <a:pt x="472" y="922"/>
                  </a:lnTo>
                  <a:lnTo>
                    <a:pt x="562" y="900"/>
                  </a:lnTo>
                  <a:lnTo>
                    <a:pt x="652" y="877"/>
                  </a:lnTo>
                  <a:lnTo>
                    <a:pt x="719" y="832"/>
                  </a:lnTo>
                  <a:lnTo>
                    <a:pt x="787" y="765"/>
                  </a:lnTo>
                  <a:lnTo>
                    <a:pt x="854" y="698"/>
                  </a:lnTo>
                  <a:lnTo>
                    <a:pt x="899" y="608"/>
                  </a:lnTo>
                  <a:lnTo>
                    <a:pt x="899" y="540"/>
                  </a:lnTo>
                  <a:lnTo>
                    <a:pt x="922" y="450"/>
                  </a:lnTo>
                  <a:lnTo>
                    <a:pt x="899" y="360"/>
                  </a:lnTo>
                  <a:lnTo>
                    <a:pt x="877" y="270"/>
                  </a:lnTo>
                  <a:lnTo>
                    <a:pt x="832" y="203"/>
                  </a:lnTo>
                  <a:lnTo>
                    <a:pt x="764" y="136"/>
                  </a:lnTo>
                  <a:lnTo>
                    <a:pt x="697" y="68"/>
                  </a:lnTo>
                  <a:lnTo>
                    <a:pt x="630" y="46"/>
                  </a:lnTo>
                  <a:lnTo>
                    <a:pt x="540" y="23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5799925" y="1615525"/>
              <a:ext cx="100050" cy="160175"/>
            </a:xfrm>
            <a:custGeom>
              <a:avLst/>
              <a:gdLst/>
              <a:ahLst/>
              <a:cxnLst/>
              <a:rect l="l" t="t" r="r" b="b"/>
              <a:pathLst>
                <a:path w="4002" h="6407" extrusionOk="0">
                  <a:moveTo>
                    <a:pt x="1012" y="0"/>
                  </a:moveTo>
                  <a:lnTo>
                    <a:pt x="855" y="45"/>
                  </a:lnTo>
                  <a:lnTo>
                    <a:pt x="720" y="90"/>
                  </a:lnTo>
                  <a:lnTo>
                    <a:pt x="585" y="158"/>
                  </a:lnTo>
                  <a:lnTo>
                    <a:pt x="473" y="248"/>
                  </a:lnTo>
                  <a:lnTo>
                    <a:pt x="383" y="360"/>
                  </a:lnTo>
                  <a:lnTo>
                    <a:pt x="293" y="472"/>
                  </a:lnTo>
                  <a:lnTo>
                    <a:pt x="225" y="607"/>
                  </a:lnTo>
                  <a:lnTo>
                    <a:pt x="158" y="765"/>
                  </a:lnTo>
                  <a:lnTo>
                    <a:pt x="113" y="922"/>
                  </a:lnTo>
                  <a:lnTo>
                    <a:pt x="46" y="1282"/>
                  </a:lnTo>
                  <a:lnTo>
                    <a:pt x="1" y="1664"/>
                  </a:lnTo>
                  <a:lnTo>
                    <a:pt x="1" y="2068"/>
                  </a:lnTo>
                  <a:lnTo>
                    <a:pt x="23" y="2450"/>
                  </a:lnTo>
                  <a:lnTo>
                    <a:pt x="46" y="2833"/>
                  </a:lnTo>
                  <a:lnTo>
                    <a:pt x="136" y="3529"/>
                  </a:lnTo>
                  <a:lnTo>
                    <a:pt x="225" y="4024"/>
                  </a:lnTo>
                  <a:lnTo>
                    <a:pt x="270" y="4204"/>
                  </a:lnTo>
                  <a:lnTo>
                    <a:pt x="1866" y="6407"/>
                  </a:lnTo>
                  <a:lnTo>
                    <a:pt x="2226" y="6070"/>
                  </a:lnTo>
                  <a:lnTo>
                    <a:pt x="2541" y="5755"/>
                  </a:lnTo>
                  <a:lnTo>
                    <a:pt x="2833" y="5418"/>
                  </a:lnTo>
                  <a:lnTo>
                    <a:pt x="3103" y="5103"/>
                  </a:lnTo>
                  <a:lnTo>
                    <a:pt x="3305" y="4788"/>
                  </a:lnTo>
                  <a:lnTo>
                    <a:pt x="3507" y="4496"/>
                  </a:lnTo>
                  <a:lnTo>
                    <a:pt x="3642" y="4181"/>
                  </a:lnTo>
                  <a:lnTo>
                    <a:pt x="3777" y="3912"/>
                  </a:lnTo>
                  <a:lnTo>
                    <a:pt x="3867" y="3619"/>
                  </a:lnTo>
                  <a:lnTo>
                    <a:pt x="3935" y="3350"/>
                  </a:lnTo>
                  <a:lnTo>
                    <a:pt x="3979" y="3080"/>
                  </a:lnTo>
                  <a:lnTo>
                    <a:pt x="4002" y="2833"/>
                  </a:lnTo>
                  <a:lnTo>
                    <a:pt x="4002" y="2585"/>
                  </a:lnTo>
                  <a:lnTo>
                    <a:pt x="3979" y="2361"/>
                  </a:lnTo>
                  <a:lnTo>
                    <a:pt x="3935" y="2113"/>
                  </a:lnTo>
                  <a:lnTo>
                    <a:pt x="3867" y="1911"/>
                  </a:lnTo>
                  <a:lnTo>
                    <a:pt x="3777" y="1709"/>
                  </a:lnTo>
                  <a:lnTo>
                    <a:pt x="3665" y="1506"/>
                  </a:lnTo>
                  <a:lnTo>
                    <a:pt x="3552" y="1326"/>
                  </a:lnTo>
                  <a:lnTo>
                    <a:pt x="3417" y="1147"/>
                  </a:lnTo>
                  <a:lnTo>
                    <a:pt x="3283" y="989"/>
                  </a:lnTo>
                  <a:lnTo>
                    <a:pt x="3125" y="832"/>
                  </a:lnTo>
                  <a:lnTo>
                    <a:pt x="2945" y="697"/>
                  </a:lnTo>
                  <a:lnTo>
                    <a:pt x="2766" y="562"/>
                  </a:lnTo>
                  <a:lnTo>
                    <a:pt x="2586" y="450"/>
                  </a:lnTo>
                  <a:lnTo>
                    <a:pt x="2406" y="337"/>
                  </a:lnTo>
                  <a:lnTo>
                    <a:pt x="2204" y="248"/>
                  </a:lnTo>
                  <a:lnTo>
                    <a:pt x="2001" y="180"/>
                  </a:lnTo>
                  <a:lnTo>
                    <a:pt x="1799" y="113"/>
                  </a:lnTo>
                  <a:lnTo>
                    <a:pt x="1597" y="68"/>
                  </a:lnTo>
                  <a:lnTo>
                    <a:pt x="1394" y="23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5843775" y="1754900"/>
              <a:ext cx="89375" cy="68025"/>
            </a:xfrm>
            <a:custGeom>
              <a:avLst/>
              <a:gdLst/>
              <a:ahLst/>
              <a:cxnLst/>
              <a:rect l="l" t="t" r="r" b="b"/>
              <a:pathLst>
                <a:path w="3575" h="2721" extrusionOk="0">
                  <a:moveTo>
                    <a:pt x="2293" y="0"/>
                  </a:moveTo>
                  <a:lnTo>
                    <a:pt x="1933" y="23"/>
                  </a:lnTo>
                  <a:lnTo>
                    <a:pt x="1574" y="112"/>
                  </a:lnTo>
                  <a:lnTo>
                    <a:pt x="1236" y="202"/>
                  </a:lnTo>
                  <a:lnTo>
                    <a:pt x="899" y="292"/>
                  </a:lnTo>
                  <a:lnTo>
                    <a:pt x="607" y="405"/>
                  </a:lnTo>
                  <a:lnTo>
                    <a:pt x="157" y="585"/>
                  </a:lnTo>
                  <a:lnTo>
                    <a:pt x="0" y="674"/>
                  </a:lnTo>
                  <a:lnTo>
                    <a:pt x="809" y="1798"/>
                  </a:lnTo>
                  <a:lnTo>
                    <a:pt x="899" y="1888"/>
                  </a:lnTo>
                  <a:lnTo>
                    <a:pt x="1169" y="2113"/>
                  </a:lnTo>
                  <a:lnTo>
                    <a:pt x="1349" y="2248"/>
                  </a:lnTo>
                  <a:lnTo>
                    <a:pt x="1574" y="2383"/>
                  </a:lnTo>
                  <a:lnTo>
                    <a:pt x="1776" y="2518"/>
                  </a:lnTo>
                  <a:lnTo>
                    <a:pt x="2023" y="2630"/>
                  </a:lnTo>
                  <a:lnTo>
                    <a:pt x="2248" y="2698"/>
                  </a:lnTo>
                  <a:lnTo>
                    <a:pt x="2495" y="2720"/>
                  </a:lnTo>
                  <a:lnTo>
                    <a:pt x="2608" y="2720"/>
                  </a:lnTo>
                  <a:lnTo>
                    <a:pt x="2720" y="2698"/>
                  </a:lnTo>
                  <a:lnTo>
                    <a:pt x="2832" y="2675"/>
                  </a:lnTo>
                  <a:lnTo>
                    <a:pt x="2945" y="2608"/>
                  </a:lnTo>
                  <a:lnTo>
                    <a:pt x="3035" y="2540"/>
                  </a:lnTo>
                  <a:lnTo>
                    <a:pt x="3147" y="2450"/>
                  </a:lnTo>
                  <a:lnTo>
                    <a:pt x="3237" y="2338"/>
                  </a:lnTo>
                  <a:lnTo>
                    <a:pt x="3304" y="2203"/>
                  </a:lnTo>
                  <a:lnTo>
                    <a:pt x="3394" y="2046"/>
                  </a:lnTo>
                  <a:lnTo>
                    <a:pt x="3462" y="1866"/>
                  </a:lnTo>
                  <a:lnTo>
                    <a:pt x="3507" y="1641"/>
                  </a:lnTo>
                  <a:lnTo>
                    <a:pt x="3552" y="1416"/>
                  </a:lnTo>
                  <a:lnTo>
                    <a:pt x="3574" y="1169"/>
                  </a:lnTo>
                  <a:lnTo>
                    <a:pt x="3574" y="967"/>
                  </a:lnTo>
                  <a:lnTo>
                    <a:pt x="3574" y="764"/>
                  </a:lnTo>
                  <a:lnTo>
                    <a:pt x="3529" y="607"/>
                  </a:lnTo>
                  <a:lnTo>
                    <a:pt x="3462" y="472"/>
                  </a:lnTo>
                  <a:lnTo>
                    <a:pt x="3394" y="337"/>
                  </a:lnTo>
                  <a:lnTo>
                    <a:pt x="3282" y="247"/>
                  </a:lnTo>
                  <a:lnTo>
                    <a:pt x="3170" y="157"/>
                  </a:lnTo>
                  <a:lnTo>
                    <a:pt x="3057" y="90"/>
                  </a:lnTo>
                  <a:lnTo>
                    <a:pt x="2922" y="45"/>
                  </a:lnTo>
                  <a:lnTo>
                    <a:pt x="2765" y="23"/>
                  </a:lnTo>
                  <a:lnTo>
                    <a:pt x="2608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5811725" y="1630125"/>
              <a:ext cx="44425" cy="44425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855" y="1"/>
                  </a:moveTo>
                  <a:lnTo>
                    <a:pt x="675" y="23"/>
                  </a:lnTo>
                  <a:lnTo>
                    <a:pt x="518" y="91"/>
                  </a:lnTo>
                  <a:lnTo>
                    <a:pt x="360" y="181"/>
                  </a:lnTo>
                  <a:lnTo>
                    <a:pt x="226" y="293"/>
                  </a:lnTo>
                  <a:lnTo>
                    <a:pt x="113" y="428"/>
                  </a:lnTo>
                  <a:lnTo>
                    <a:pt x="46" y="585"/>
                  </a:lnTo>
                  <a:lnTo>
                    <a:pt x="1" y="742"/>
                  </a:lnTo>
                  <a:lnTo>
                    <a:pt x="1" y="922"/>
                  </a:lnTo>
                  <a:lnTo>
                    <a:pt x="1" y="1102"/>
                  </a:lnTo>
                  <a:lnTo>
                    <a:pt x="68" y="1260"/>
                  </a:lnTo>
                  <a:lnTo>
                    <a:pt x="158" y="1417"/>
                  </a:lnTo>
                  <a:lnTo>
                    <a:pt x="270" y="1552"/>
                  </a:lnTo>
                  <a:lnTo>
                    <a:pt x="428" y="1664"/>
                  </a:lnTo>
                  <a:lnTo>
                    <a:pt x="563" y="1732"/>
                  </a:lnTo>
                  <a:lnTo>
                    <a:pt x="743" y="1777"/>
                  </a:lnTo>
                  <a:lnTo>
                    <a:pt x="900" y="1777"/>
                  </a:lnTo>
                  <a:lnTo>
                    <a:pt x="1080" y="1754"/>
                  </a:lnTo>
                  <a:lnTo>
                    <a:pt x="1237" y="1709"/>
                  </a:lnTo>
                  <a:lnTo>
                    <a:pt x="1394" y="1619"/>
                  </a:lnTo>
                  <a:lnTo>
                    <a:pt x="1529" y="1484"/>
                  </a:lnTo>
                  <a:lnTo>
                    <a:pt x="1642" y="1349"/>
                  </a:lnTo>
                  <a:lnTo>
                    <a:pt x="1709" y="1192"/>
                  </a:lnTo>
                  <a:lnTo>
                    <a:pt x="1754" y="1035"/>
                  </a:lnTo>
                  <a:lnTo>
                    <a:pt x="1777" y="855"/>
                  </a:lnTo>
                  <a:lnTo>
                    <a:pt x="1754" y="698"/>
                  </a:lnTo>
                  <a:lnTo>
                    <a:pt x="1687" y="518"/>
                  </a:lnTo>
                  <a:lnTo>
                    <a:pt x="1597" y="360"/>
                  </a:lnTo>
                  <a:lnTo>
                    <a:pt x="1484" y="225"/>
                  </a:lnTo>
                  <a:lnTo>
                    <a:pt x="1349" y="136"/>
                  </a:lnTo>
                  <a:lnTo>
                    <a:pt x="1192" y="46"/>
                  </a:lnTo>
                  <a:lnTo>
                    <a:pt x="1012" y="23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894900" y="1773425"/>
              <a:ext cx="22500" cy="22525"/>
            </a:xfrm>
            <a:custGeom>
              <a:avLst/>
              <a:gdLst/>
              <a:ahLst/>
              <a:cxnLst/>
              <a:rect l="l" t="t" r="r" b="b"/>
              <a:pathLst>
                <a:path w="900" h="901" extrusionOk="0">
                  <a:moveTo>
                    <a:pt x="338" y="1"/>
                  </a:moveTo>
                  <a:lnTo>
                    <a:pt x="248" y="46"/>
                  </a:lnTo>
                  <a:lnTo>
                    <a:pt x="180" y="91"/>
                  </a:lnTo>
                  <a:lnTo>
                    <a:pt x="113" y="158"/>
                  </a:lnTo>
                  <a:lnTo>
                    <a:pt x="46" y="226"/>
                  </a:lnTo>
                  <a:lnTo>
                    <a:pt x="23" y="293"/>
                  </a:lnTo>
                  <a:lnTo>
                    <a:pt x="1" y="383"/>
                  </a:lnTo>
                  <a:lnTo>
                    <a:pt x="1" y="473"/>
                  </a:lnTo>
                  <a:lnTo>
                    <a:pt x="1" y="563"/>
                  </a:lnTo>
                  <a:lnTo>
                    <a:pt x="23" y="630"/>
                  </a:lnTo>
                  <a:lnTo>
                    <a:pt x="68" y="720"/>
                  </a:lnTo>
                  <a:lnTo>
                    <a:pt x="136" y="788"/>
                  </a:lnTo>
                  <a:lnTo>
                    <a:pt x="203" y="833"/>
                  </a:lnTo>
                  <a:lnTo>
                    <a:pt x="293" y="878"/>
                  </a:lnTo>
                  <a:lnTo>
                    <a:pt x="383" y="900"/>
                  </a:lnTo>
                  <a:lnTo>
                    <a:pt x="540" y="900"/>
                  </a:lnTo>
                  <a:lnTo>
                    <a:pt x="630" y="878"/>
                  </a:lnTo>
                  <a:lnTo>
                    <a:pt x="720" y="810"/>
                  </a:lnTo>
                  <a:lnTo>
                    <a:pt x="787" y="765"/>
                  </a:lnTo>
                  <a:lnTo>
                    <a:pt x="832" y="698"/>
                  </a:lnTo>
                  <a:lnTo>
                    <a:pt x="877" y="608"/>
                  </a:lnTo>
                  <a:lnTo>
                    <a:pt x="900" y="518"/>
                  </a:lnTo>
                  <a:lnTo>
                    <a:pt x="900" y="428"/>
                  </a:lnTo>
                  <a:lnTo>
                    <a:pt x="877" y="361"/>
                  </a:lnTo>
                  <a:lnTo>
                    <a:pt x="855" y="271"/>
                  </a:lnTo>
                  <a:lnTo>
                    <a:pt x="810" y="181"/>
                  </a:lnTo>
                  <a:lnTo>
                    <a:pt x="742" y="113"/>
                  </a:lnTo>
                  <a:lnTo>
                    <a:pt x="675" y="68"/>
                  </a:lnTo>
                  <a:lnTo>
                    <a:pt x="608" y="23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741475" y="1653725"/>
              <a:ext cx="134900" cy="172000"/>
            </a:xfrm>
            <a:custGeom>
              <a:avLst/>
              <a:gdLst/>
              <a:ahLst/>
              <a:cxnLst/>
              <a:rect l="l" t="t" r="r" b="b"/>
              <a:pathLst>
                <a:path w="5396" h="6880" extrusionOk="0">
                  <a:moveTo>
                    <a:pt x="1484" y="1"/>
                  </a:moveTo>
                  <a:lnTo>
                    <a:pt x="1440" y="23"/>
                  </a:lnTo>
                  <a:lnTo>
                    <a:pt x="1440" y="68"/>
                  </a:lnTo>
                  <a:lnTo>
                    <a:pt x="1350" y="450"/>
                  </a:lnTo>
                  <a:lnTo>
                    <a:pt x="1350" y="810"/>
                  </a:lnTo>
                  <a:lnTo>
                    <a:pt x="1372" y="1170"/>
                  </a:lnTo>
                  <a:lnTo>
                    <a:pt x="1462" y="1529"/>
                  </a:lnTo>
                  <a:lnTo>
                    <a:pt x="1080" y="1350"/>
                  </a:lnTo>
                  <a:lnTo>
                    <a:pt x="833" y="1237"/>
                  </a:lnTo>
                  <a:lnTo>
                    <a:pt x="585" y="1147"/>
                  </a:lnTo>
                  <a:lnTo>
                    <a:pt x="473" y="1125"/>
                  </a:lnTo>
                  <a:lnTo>
                    <a:pt x="338" y="1102"/>
                  </a:lnTo>
                  <a:lnTo>
                    <a:pt x="203" y="1125"/>
                  </a:lnTo>
                  <a:lnTo>
                    <a:pt x="68" y="1147"/>
                  </a:lnTo>
                  <a:lnTo>
                    <a:pt x="23" y="1170"/>
                  </a:lnTo>
                  <a:lnTo>
                    <a:pt x="23" y="1215"/>
                  </a:lnTo>
                  <a:lnTo>
                    <a:pt x="1" y="1237"/>
                  </a:lnTo>
                  <a:lnTo>
                    <a:pt x="23" y="1282"/>
                  </a:lnTo>
                  <a:lnTo>
                    <a:pt x="23" y="1327"/>
                  </a:lnTo>
                  <a:lnTo>
                    <a:pt x="68" y="1350"/>
                  </a:lnTo>
                  <a:lnTo>
                    <a:pt x="136" y="1350"/>
                  </a:lnTo>
                  <a:lnTo>
                    <a:pt x="271" y="1305"/>
                  </a:lnTo>
                  <a:lnTo>
                    <a:pt x="405" y="1305"/>
                  </a:lnTo>
                  <a:lnTo>
                    <a:pt x="518" y="1327"/>
                  </a:lnTo>
                  <a:lnTo>
                    <a:pt x="653" y="1372"/>
                  </a:lnTo>
                  <a:lnTo>
                    <a:pt x="900" y="1484"/>
                  </a:lnTo>
                  <a:lnTo>
                    <a:pt x="1125" y="1597"/>
                  </a:lnTo>
                  <a:lnTo>
                    <a:pt x="1440" y="1754"/>
                  </a:lnTo>
                  <a:lnTo>
                    <a:pt x="1484" y="1979"/>
                  </a:lnTo>
                  <a:lnTo>
                    <a:pt x="1574" y="2226"/>
                  </a:lnTo>
                  <a:lnTo>
                    <a:pt x="1709" y="2541"/>
                  </a:lnTo>
                  <a:lnTo>
                    <a:pt x="1889" y="2878"/>
                  </a:lnTo>
                  <a:lnTo>
                    <a:pt x="2091" y="3260"/>
                  </a:lnTo>
                  <a:lnTo>
                    <a:pt x="2339" y="3665"/>
                  </a:lnTo>
                  <a:lnTo>
                    <a:pt x="2631" y="4092"/>
                  </a:lnTo>
                  <a:lnTo>
                    <a:pt x="2946" y="4542"/>
                  </a:lnTo>
                  <a:lnTo>
                    <a:pt x="3328" y="5081"/>
                  </a:lnTo>
                  <a:lnTo>
                    <a:pt x="3732" y="5553"/>
                  </a:lnTo>
                  <a:lnTo>
                    <a:pt x="4092" y="5958"/>
                  </a:lnTo>
                  <a:lnTo>
                    <a:pt x="4429" y="6317"/>
                  </a:lnTo>
                  <a:lnTo>
                    <a:pt x="4744" y="6587"/>
                  </a:lnTo>
                  <a:lnTo>
                    <a:pt x="5014" y="6767"/>
                  </a:lnTo>
                  <a:lnTo>
                    <a:pt x="5104" y="6834"/>
                  </a:lnTo>
                  <a:lnTo>
                    <a:pt x="5216" y="6857"/>
                  </a:lnTo>
                  <a:lnTo>
                    <a:pt x="5283" y="6879"/>
                  </a:lnTo>
                  <a:lnTo>
                    <a:pt x="5351" y="6857"/>
                  </a:lnTo>
                  <a:lnTo>
                    <a:pt x="5373" y="6812"/>
                  </a:lnTo>
                  <a:lnTo>
                    <a:pt x="5396" y="6722"/>
                  </a:lnTo>
                  <a:lnTo>
                    <a:pt x="5396" y="6632"/>
                  </a:lnTo>
                  <a:lnTo>
                    <a:pt x="5373" y="6497"/>
                  </a:lnTo>
                  <a:lnTo>
                    <a:pt x="5283" y="6205"/>
                  </a:lnTo>
                  <a:lnTo>
                    <a:pt x="5126" y="5823"/>
                  </a:lnTo>
                  <a:lnTo>
                    <a:pt x="4901" y="5396"/>
                  </a:lnTo>
                  <a:lnTo>
                    <a:pt x="4609" y="4901"/>
                  </a:lnTo>
                  <a:lnTo>
                    <a:pt x="4272" y="4384"/>
                  </a:lnTo>
                  <a:lnTo>
                    <a:pt x="3890" y="3845"/>
                  </a:lnTo>
                  <a:lnTo>
                    <a:pt x="3553" y="3395"/>
                  </a:lnTo>
                  <a:lnTo>
                    <a:pt x="3238" y="2968"/>
                  </a:lnTo>
                  <a:lnTo>
                    <a:pt x="2901" y="2608"/>
                  </a:lnTo>
                  <a:lnTo>
                    <a:pt x="2608" y="2271"/>
                  </a:lnTo>
                  <a:lnTo>
                    <a:pt x="2316" y="2001"/>
                  </a:lnTo>
                  <a:lnTo>
                    <a:pt x="2069" y="1777"/>
                  </a:lnTo>
                  <a:lnTo>
                    <a:pt x="1844" y="1619"/>
                  </a:lnTo>
                  <a:lnTo>
                    <a:pt x="1664" y="1529"/>
                  </a:lnTo>
                  <a:lnTo>
                    <a:pt x="1574" y="1192"/>
                  </a:lnTo>
                  <a:lnTo>
                    <a:pt x="1552" y="833"/>
                  </a:lnTo>
                  <a:lnTo>
                    <a:pt x="1574" y="473"/>
                  </a:lnTo>
                  <a:lnTo>
                    <a:pt x="1642" y="113"/>
                  </a:lnTo>
                  <a:lnTo>
                    <a:pt x="1642" y="68"/>
                  </a:lnTo>
                  <a:lnTo>
                    <a:pt x="1619" y="23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498400" y="1242375"/>
              <a:ext cx="100050" cy="73625"/>
            </a:xfrm>
            <a:custGeom>
              <a:avLst/>
              <a:gdLst/>
              <a:ahLst/>
              <a:cxnLst/>
              <a:rect l="l" t="t" r="r" b="b"/>
              <a:pathLst>
                <a:path w="4002" h="2945" extrusionOk="0">
                  <a:moveTo>
                    <a:pt x="652" y="0"/>
                  </a:moveTo>
                  <a:lnTo>
                    <a:pt x="450" y="45"/>
                  </a:lnTo>
                  <a:lnTo>
                    <a:pt x="360" y="90"/>
                  </a:lnTo>
                  <a:lnTo>
                    <a:pt x="270" y="135"/>
                  </a:lnTo>
                  <a:lnTo>
                    <a:pt x="203" y="202"/>
                  </a:lnTo>
                  <a:lnTo>
                    <a:pt x="158" y="270"/>
                  </a:lnTo>
                  <a:lnTo>
                    <a:pt x="113" y="382"/>
                  </a:lnTo>
                  <a:lnTo>
                    <a:pt x="68" y="472"/>
                  </a:lnTo>
                  <a:lnTo>
                    <a:pt x="23" y="742"/>
                  </a:lnTo>
                  <a:lnTo>
                    <a:pt x="0" y="1034"/>
                  </a:lnTo>
                  <a:lnTo>
                    <a:pt x="23" y="1326"/>
                  </a:lnTo>
                  <a:lnTo>
                    <a:pt x="90" y="1619"/>
                  </a:lnTo>
                  <a:lnTo>
                    <a:pt x="180" y="1888"/>
                  </a:lnTo>
                  <a:lnTo>
                    <a:pt x="315" y="2136"/>
                  </a:lnTo>
                  <a:lnTo>
                    <a:pt x="495" y="2383"/>
                  </a:lnTo>
                  <a:lnTo>
                    <a:pt x="607" y="2473"/>
                  </a:lnTo>
                  <a:lnTo>
                    <a:pt x="720" y="2585"/>
                  </a:lnTo>
                  <a:lnTo>
                    <a:pt x="832" y="2675"/>
                  </a:lnTo>
                  <a:lnTo>
                    <a:pt x="967" y="2743"/>
                  </a:lnTo>
                  <a:lnTo>
                    <a:pt x="1124" y="2810"/>
                  </a:lnTo>
                  <a:lnTo>
                    <a:pt x="1259" y="2877"/>
                  </a:lnTo>
                  <a:lnTo>
                    <a:pt x="1439" y="2900"/>
                  </a:lnTo>
                  <a:lnTo>
                    <a:pt x="1619" y="2945"/>
                  </a:lnTo>
                  <a:lnTo>
                    <a:pt x="2001" y="2945"/>
                  </a:lnTo>
                  <a:lnTo>
                    <a:pt x="2203" y="2922"/>
                  </a:lnTo>
                  <a:lnTo>
                    <a:pt x="2428" y="2900"/>
                  </a:lnTo>
                  <a:lnTo>
                    <a:pt x="2653" y="2832"/>
                  </a:lnTo>
                  <a:lnTo>
                    <a:pt x="2900" y="2765"/>
                  </a:lnTo>
                  <a:lnTo>
                    <a:pt x="3170" y="2675"/>
                  </a:lnTo>
                  <a:lnTo>
                    <a:pt x="3417" y="2563"/>
                  </a:lnTo>
                  <a:lnTo>
                    <a:pt x="3709" y="2405"/>
                  </a:lnTo>
                  <a:lnTo>
                    <a:pt x="4002" y="2248"/>
                  </a:lnTo>
                  <a:lnTo>
                    <a:pt x="2923" y="764"/>
                  </a:lnTo>
                  <a:lnTo>
                    <a:pt x="2518" y="562"/>
                  </a:lnTo>
                  <a:lnTo>
                    <a:pt x="2113" y="360"/>
                  </a:lnTo>
                  <a:lnTo>
                    <a:pt x="1619" y="157"/>
                  </a:lnTo>
                  <a:lnTo>
                    <a:pt x="1372" y="90"/>
                  </a:lnTo>
                  <a:lnTo>
                    <a:pt x="1102" y="23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4570900" y="1295750"/>
              <a:ext cx="45525" cy="61275"/>
            </a:xfrm>
            <a:custGeom>
              <a:avLst/>
              <a:gdLst/>
              <a:ahLst/>
              <a:cxnLst/>
              <a:rect l="l" t="t" r="r" b="b"/>
              <a:pathLst>
                <a:path w="1821" h="2451" extrusionOk="0">
                  <a:moveTo>
                    <a:pt x="1012" y="1"/>
                  </a:moveTo>
                  <a:lnTo>
                    <a:pt x="922" y="113"/>
                  </a:lnTo>
                  <a:lnTo>
                    <a:pt x="719" y="338"/>
                  </a:lnTo>
                  <a:lnTo>
                    <a:pt x="450" y="697"/>
                  </a:lnTo>
                  <a:lnTo>
                    <a:pt x="315" y="900"/>
                  </a:lnTo>
                  <a:lnTo>
                    <a:pt x="202" y="1102"/>
                  </a:lnTo>
                  <a:lnTo>
                    <a:pt x="112" y="1327"/>
                  </a:lnTo>
                  <a:lnTo>
                    <a:pt x="45" y="1529"/>
                  </a:lnTo>
                  <a:lnTo>
                    <a:pt x="0" y="1732"/>
                  </a:lnTo>
                  <a:lnTo>
                    <a:pt x="0" y="1844"/>
                  </a:lnTo>
                  <a:lnTo>
                    <a:pt x="23" y="1934"/>
                  </a:lnTo>
                  <a:lnTo>
                    <a:pt x="45" y="2024"/>
                  </a:lnTo>
                  <a:lnTo>
                    <a:pt x="90" y="2091"/>
                  </a:lnTo>
                  <a:lnTo>
                    <a:pt x="157" y="2181"/>
                  </a:lnTo>
                  <a:lnTo>
                    <a:pt x="225" y="2249"/>
                  </a:lnTo>
                  <a:lnTo>
                    <a:pt x="337" y="2316"/>
                  </a:lnTo>
                  <a:lnTo>
                    <a:pt x="450" y="2361"/>
                  </a:lnTo>
                  <a:lnTo>
                    <a:pt x="585" y="2406"/>
                  </a:lnTo>
                  <a:lnTo>
                    <a:pt x="742" y="2428"/>
                  </a:lnTo>
                  <a:lnTo>
                    <a:pt x="1057" y="2451"/>
                  </a:lnTo>
                  <a:lnTo>
                    <a:pt x="1304" y="2451"/>
                  </a:lnTo>
                  <a:lnTo>
                    <a:pt x="1484" y="2383"/>
                  </a:lnTo>
                  <a:lnTo>
                    <a:pt x="1641" y="2294"/>
                  </a:lnTo>
                  <a:lnTo>
                    <a:pt x="1731" y="2181"/>
                  </a:lnTo>
                  <a:lnTo>
                    <a:pt x="1798" y="2024"/>
                  </a:lnTo>
                  <a:lnTo>
                    <a:pt x="1821" y="1866"/>
                  </a:lnTo>
                  <a:lnTo>
                    <a:pt x="1821" y="1709"/>
                  </a:lnTo>
                  <a:lnTo>
                    <a:pt x="1821" y="1529"/>
                  </a:lnTo>
                  <a:lnTo>
                    <a:pt x="1776" y="1372"/>
                  </a:lnTo>
                  <a:lnTo>
                    <a:pt x="1686" y="1057"/>
                  </a:lnTo>
                  <a:lnTo>
                    <a:pt x="1596" y="855"/>
                  </a:lnTo>
                  <a:lnTo>
                    <a:pt x="1574" y="765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4507375" y="1249675"/>
              <a:ext cx="29825" cy="29800"/>
            </a:xfrm>
            <a:custGeom>
              <a:avLst/>
              <a:gdLst/>
              <a:ahLst/>
              <a:cxnLst/>
              <a:rect l="l" t="t" r="r" b="b"/>
              <a:pathLst>
                <a:path w="1193" h="1192" extrusionOk="0">
                  <a:moveTo>
                    <a:pt x="585" y="0"/>
                  </a:moveTo>
                  <a:lnTo>
                    <a:pt x="473" y="23"/>
                  </a:lnTo>
                  <a:lnTo>
                    <a:pt x="361" y="68"/>
                  </a:lnTo>
                  <a:lnTo>
                    <a:pt x="248" y="113"/>
                  </a:lnTo>
                  <a:lnTo>
                    <a:pt x="158" y="203"/>
                  </a:lnTo>
                  <a:lnTo>
                    <a:pt x="91" y="293"/>
                  </a:lnTo>
                  <a:lnTo>
                    <a:pt x="46" y="405"/>
                  </a:lnTo>
                  <a:lnTo>
                    <a:pt x="23" y="517"/>
                  </a:lnTo>
                  <a:lnTo>
                    <a:pt x="1" y="630"/>
                  </a:lnTo>
                  <a:lnTo>
                    <a:pt x="23" y="742"/>
                  </a:lnTo>
                  <a:lnTo>
                    <a:pt x="68" y="855"/>
                  </a:lnTo>
                  <a:lnTo>
                    <a:pt x="113" y="944"/>
                  </a:lnTo>
                  <a:lnTo>
                    <a:pt x="203" y="1034"/>
                  </a:lnTo>
                  <a:lnTo>
                    <a:pt x="293" y="1124"/>
                  </a:lnTo>
                  <a:lnTo>
                    <a:pt x="406" y="1169"/>
                  </a:lnTo>
                  <a:lnTo>
                    <a:pt x="518" y="1192"/>
                  </a:lnTo>
                  <a:lnTo>
                    <a:pt x="743" y="1192"/>
                  </a:lnTo>
                  <a:lnTo>
                    <a:pt x="855" y="1147"/>
                  </a:lnTo>
                  <a:lnTo>
                    <a:pt x="945" y="1079"/>
                  </a:lnTo>
                  <a:lnTo>
                    <a:pt x="1035" y="1012"/>
                  </a:lnTo>
                  <a:lnTo>
                    <a:pt x="1125" y="922"/>
                  </a:lnTo>
                  <a:lnTo>
                    <a:pt x="1170" y="810"/>
                  </a:lnTo>
                  <a:lnTo>
                    <a:pt x="1192" y="697"/>
                  </a:lnTo>
                  <a:lnTo>
                    <a:pt x="1192" y="585"/>
                  </a:lnTo>
                  <a:lnTo>
                    <a:pt x="1192" y="472"/>
                  </a:lnTo>
                  <a:lnTo>
                    <a:pt x="1147" y="360"/>
                  </a:lnTo>
                  <a:lnTo>
                    <a:pt x="1080" y="248"/>
                  </a:lnTo>
                  <a:lnTo>
                    <a:pt x="1013" y="158"/>
                  </a:lnTo>
                  <a:lnTo>
                    <a:pt x="923" y="90"/>
                  </a:lnTo>
                  <a:lnTo>
                    <a:pt x="810" y="45"/>
                  </a:lnTo>
                  <a:lnTo>
                    <a:pt x="698" y="2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4583825" y="1331150"/>
              <a:ext cx="15200" cy="14650"/>
            </a:xfrm>
            <a:custGeom>
              <a:avLst/>
              <a:gdLst/>
              <a:ahLst/>
              <a:cxnLst/>
              <a:rect l="l" t="t" r="r" b="b"/>
              <a:pathLst>
                <a:path w="608" h="586" extrusionOk="0">
                  <a:moveTo>
                    <a:pt x="247" y="1"/>
                  </a:moveTo>
                  <a:lnTo>
                    <a:pt x="135" y="46"/>
                  </a:lnTo>
                  <a:lnTo>
                    <a:pt x="45" y="136"/>
                  </a:lnTo>
                  <a:lnTo>
                    <a:pt x="0" y="248"/>
                  </a:lnTo>
                  <a:lnTo>
                    <a:pt x="23" y="360"/>
                  </a:lnTo>
                  <a:lnTo>
                    <a:pt x="68" y="473"/>
                  </a:lnTo>
                  <a:lnTo>
                    <a:pt x="157" y="540"/>
                  </a:lnTo>
                  <a:lnTo>
                    <a:pt x="270" y="585"/>
                  </a:lnTo>
                  <a:lnTo>
                    <a:pt x="382" y="585"/>
                  </a:lnTo>
                  <a:lnTo>
                    <a:pt x="495" y="540"/>
                  </a:lnTo>
                  <a:lnTo>
                    <a:pt x="562" y="450"/>
                  </a:lnTo>
                  <a:lnTo>
                    <a:pt x="607" y="338"/>
                  </a:lnTo>
                  <a:lnTo>
                    <a:pt x="607" y="226"/>
                  </a:lnTo>
                  <a:lnTo>
                    <a:pt x="562" y="113"/>
                  </a:lnTo>
                  <a:lnTo>
                    <a:pt x="472" y="23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4574825" y="1186175"/>
              <a:ext cx="66900" cy="106800"/>
            </a:xfrm>
            <a:custGeom>
              <a:avLst/>
              <a:gdLst/>
              <a:ahLst/>
              <a:cxnLst/>
              <a:rect l="l" t="t" r="r" b="b"/>
              <a:pathLst>
                <a:path w="2676" h="4272" extrusionOk="0">
                  <a:moveTo>
                    <a:pt x="562" y="0"/>
                  </a:moveTo>
                  <a:lnTo>
                    <a:pt x="472" y="45"/>
                  </a:lnTo>
                  <a:lnTo>
                    <a:pt x="383" y="90"/>
                  </a:lnTo>
                  <a:lnTo>
                    <a:pt x="315" y="158"/>
                  </a:lnTo>
                  <a:lnTo>
                    <a:pt x="248" y="225"/>
                  </a:lnTo>
                  <a:lnTo>
                    <a:pt x="158" y="405"/>
                  </a:lnTo>
                  <a:lnTo>
                    <a:pt x="68" y="607"/>
                  </a:lnTo>
                  <a:lnTo>
                    <a:pt x="23" y="854"/>
                  </a:lnTo>
                  <a:lnTo>
                    <a:pt x="0" y="1102"/>
                  </a:lnTo>
                  <a:lnTo>
                    <a:pt x="0" y="1371"/>
                  </a:lnTo>
                  <a:lnTo>
                    <a:pt x="23" y="1888"/>
                  </a:lnTo>
                  <a:lnTo>
                    <a:pt x="90" y="2361"/>
                  </a:lnTo>
                  <a:lnTo>
                    <a:pt x="180" y="2810"/>
                  </a:lnTo>
                  <a:lnTo>
                    <a:pt x="1237" y="4271"/>
                  </a:lnTo>
                  <a:lnTo>
                    <a:pt x="1484" y="4046"/>
                  </a:lnTo>
                  <a:lnTo>
                    <a:pt x="1709" y="3844"/>
                  </a:lnTo>
                  <a:lnTo>
                    <a:pt x="1889" y="3619"/>
                  </a:lnTo>
                  <a:lnTo>
                    <a:pt x="2069" y="3395"/>
                  </a:lnTo>
                  <a:lnTo>
                    <a:pt x="2226" y="3192"/>
                  </a:lnTo>
                  <a:lnTo>
                    <a:pt x="2338" y="2990"/>
                  </a:lnTo>
                  <a:lnTo>
                    <a:pt x="2451" y="2788"/>
                  </a:lnTo>
                  <a:lnTo>
                    <a:pt x="2518" y="2608"/>
                  </a:lnTo>
                  <a:lnTo>
                    <a:pt x="2586" y="2405"/>
                  </a:lnTo>
                  <a:lnTo>
                    <a:pt x="2630" y="2226"/>
                  </a:lnTo>
                  <a:lnTo>
                    <a:pt x="2675" y="2046"/>
                  </a:lnTo>
                  <a:lnTo>
                    <a:pt x="2675" y="1888"/>
                  </a:lnTo>
                  <a:lnTo>
                    <a:pt x="2675" y="1709"/>
                  </a:lnTo>
                  <a:lnTo>
                    <a:pt x="2653" y="1551"/>
                  </a:lnTo>
                  <a:lnTo>
                    <a:pt x="2630" y="1416"/>
                  </a:lnTo>
                  <a:lnTo>
                    <a:pt x="2586" y="1259"/>
                  </a:lnTo>
                  <a:lnTo>
                    <a:pt x="2451" y="989"/>
                  </a:lnTo>
                  <a:lnTo>
                    <a:pt x="2293" y="742"/>
                  </a:lnTo>
                  <a:lnTo>
                    <a:pt x="2091" y="540"/>
                  </a:lnTo>
                  <a:lnTo>
                    <a:pt x="1844" y="360"/>
                  </a:lnTo>
                  <a:lnTo>
                    <a:pt x="1596" y="225"/>
                  </a:lnTo>
                  <a:lnTo>
                    <a:pt x="1327" y="113"/>
                  </a:lnTo>
                  <a:lnTo>
                    <a:pt x="1057" y="23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4604050" y="1278900"/>
              <a:ext cx="60150" cy="46100"/>
            </a:xfrm>
            <a:custGeom>
              <a:avLst/>
              <a:gdLst/>
              <a:ahLst/>
              <a:cxnLst/>
              <a:rect l="l" t="t" r="r" b="b"/>
              <a:pathLst>
                <a:path w="2406" h="1844" extrusionOk="0">
                  <a:moveTo>
                    <a:pt x="1529" y="0"/>
                  </a:moveTo>
                  <a:lnTo>
                    <a:pt x="1304" y="23"/>
                  </a:lnTo>
                  <a:lnTo>
                    <a:pt x="1057" y="90"/>
                  </a:lnTo>
                  <a:lnTo>
                    <a:pt x="832" y="135"/>
                  </a:lnTo>
                  <a:lnTo>
                    <a:pt x="405" y="292"/>
                  </a:lnTo>
                  <a:lnTo>
                    <a:pt x="113" y="405"/>
                  </a:lnTo>
                  <a:lnTo>
                    <a:pt x="0" y="472"/>
                  </a:lnTo>
                  <a:lnTo>
                    <a:pt x="540" y="1214"/>
                  </a:lnTo>
                  <a:lnTo>
                    <a:pt x="607" y="1282"/>
                  </a:lnTo>
                  <a:lnTo>
                    <a:pt x="787" y="1439"/>
                  </a:lnTo>
                  <a:lnTo>
                    <a:pt x="1057" y="1619"/>
                  </a:lnTo>
                  <a:lnTo>
                    <a:pt x="1192" y="1686"/>
                  </a:lnTo>
                  <a:lnTo>
                    <a:pt x="1349" y="1776"/>
                  </a:lnTo>
                  <a:lnTo>
                    <a:pt x="1506" y="1821"/>
                  </a:lnTo>
                  <a:lnTo>
                    <a:pt x="1664" y="1844"/>
                  </a:lnTo>
                  <a:lnTo>
                    <a:pt x="1821" y="1821"/>
                  </a:lnTo>
                  <a:lnTo>
                    <a:pt x="1978" y="1754"/>
                  </a:lnTo>
                  <a:lnTo>
                    <a:pt x="2113" y="1664"/>
                  </a:lnTo>
                  <a:lnTo>
                    <a:pt x="2226" y="1484"/>
                  </a:lnTo>
                  <a:lnTo>
                    <a:pt x="2316" y="1259"/>
                  </a:lnTo>
                  <a:lnTo>
                    <a:pt x="2383" y="967"/>
                  </a:lnTo>
                  <a:lnTo>
                    <a:pt x="2406" y="787"/>
                  </a:lnTo>
                  <a:lnTo>
                    <a:pt x="2406" y="652"/>
                  </a:lnTo>
                  <a:lnTo>
                    <a:pt x="2383" y="517"/>
                  </a:lnTo>
                  <a:lnTo>
                    <a:pt x="2361" y="427"/>
                  </a:lnTo>
                  <a:lnTo>
                    <a:pt x="2316" y="315"/>
                  </a:lnTo>
                  <a:lnTo>
                    <a:pt x="2271" y="248"/>
                  </a:lnTo>
                  <a:lnTo>
                    <a:pt x="2203" y="180"/>
                  </a:lnTo>
                  <a:lnTo>
                    <a:pt x="2136" y="113"/>
                  </a:lnTo>
                  <a:lnTo>
                    <a:pt x="2046" y="68"/>
                  </a:lnTo>
                  <a:lnTo>
                    <a:pt x="1956" y="4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4582700" y="119572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450" y="0"/>
                  </a:moveTo>
                  <a:lnTo>
                    <a:pt x="337" y="45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68" y="293"/>
                  </a:lnTo>
                  <a:lnTo>
                    <a:pt x="23" y="383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0" y="720"/>
                  </a:lnTo>
                  <a:lnTo>
                    <a:pt x="45" y="832"/>
                  </a:lnTo>
                  <a:lnTo>
                    <a:pt x="113" y="944"/>
                  </a:lnTo>
                  <a:lnTo>
                    <a:pt x="180" y="1034"/>
                  </a:lnTo>
                  <a:lnTo>
                    <a:pt x="270" y="1102"/>
                  </a:lnTo>
                  <a:lnTo>
                    <a:pt x="382" y="1147"/>
                  </a:lnTo>
                  <a:lnTo>
                    <a:pt x="495" y="1192"/>
                  </a:lnTo>
                  <a:lnTo>
                    <a:pt x="607" y="1192"/>
                  </a:lnTo>
                  <a:lnTo>
                    <a:pt x="719" y="1169"/>
                  </a:lnTo>
                  <a:lnTo>
                    <a:pt x="832" y="1147"/>
                  </a:lnTo>
                  <a:lnTo>
                    <a:pt x="944" y="1079"/>
                  </a:lnTo>
                  <a:lnTo>
                    <a:pt x="1034" y="989"/>
                  </a:lnTo>
                  <a:lnTo>
                    <a:pt x="1102" y="900"/>
                  </a:lnTo>
                  <a:lnTo>
                    <a:pt x="1147" y="787"/>
                  </a:lnTo>
                  <a:lnTo>
                    <a:pt x="1169" y="697"/>
                  </a:lnTo>
                  <a:lnTo>
                    <a:pt x="1192" y="562"/>
                  </a:lnTo>
                  <a:lnTo>
                    <a:pt x="1169" y="450"/>
                  </a:lnTo>
                  <a:lnTo>
                    <a:pt x="1124" y="338"/>
                  </a:lnTo>
                  <a:lnTo>
                    <a:pt x="1079" y="248"/>
                  </a:lnTo>
                  <a:lnTo>
                    <a:pt x="989" y="158"/>
                  </a:lnTo>
                  <a:lnTo>
                    <a:pt x="899" y="90"/>
                  </a:lnTo>
                  <a:lnTo>
                    <a:pt x="787" y="2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4638325" y="1291825"/>
              <a:ext cx="15200" cy="14625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225" y="0"/>
                  </a:moveTo>
                  <a:lnTo>
                    <a:pt x="113" y="45"/>
                  </a:lnTo>
                  <a:lnTo>
                    <a:pt x="46" y="135"/>
                  </a:lnTo>
                  <a:lnTo>
                    <a:pt x="1" y="248"/>
                  </a:lnTo>
                  <a:lnTo>
                    <a:pt x="1" y="360"/>
                  </a:lnTo>
                  <a:lnTo>
                    <a:pt x="46" y="472"/>
                  </a:lnTo>
                  <a:lnTo>
                    <a:pt x="135" y="562"/>
                  </a:lnTo>
                  <a:lnTo>
                    <a:pt x="248" y="585"/>
                  </a:lnTo>
                  <a:lnTo>
                    <a:pt x="360" y="585"/>
                  </a:lnTo>
                  <a:lnTo>
                    <a:pt x="473" y="540"/>
                  </a:lnTo>
                  <a:lnTo>
                    <a:pt x="563" y="450"/>
                  </a:lnTo>
                  <a:lnTo>
                    <a:pt x="607" y="337"/>
                  </a:lnTo>
                  <a:lnTo>
                    <a:pt x="585" y="225"/>
                  </a:lnTo>
                  <a:lnTo>
                    <a:pt x="540" y="113"/>
                  </a:lnTo>
                  <a:lnTo>
                    <a:pt x="450" y="45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4536050" y="1211450"/>
              <a:ext cx="89950" cy="115225"/>
            </a:xfrm>
            <a:custGeom>
              <a:avLst/>
              <a:gdLst/>
              <a:ahLst/>
              <a:cxnLst/>
              <a:rect l="l" t="t" r="r" b="b"/>
              <a:pathLst>
                <a:path w="3598" h="4609" extrusionOk="0">
                  <a:moveTo>
                    <a:pt x="967" y="1"/>
                  </a:moveTo>
                  <a:lnTo>
                    <a:pt x="945" y="46"/>
                  </a:lnTo>
                  <a:lnTo>
                    <a:pt x="900" y="293"/>
                  </a:lnTo>
                  <a:lnTo>
                    <a:pt x="877" y="540"/>
                  </a:lnTo>
                  <a:lnTo>
                    <a:pt x="900" y="788"/>
                  </a:lnTo>
                  <a:lnTo>
                    <a:pt x="945" y="1035"/>
                  </a:lnTo>
                  <a:lnTo>
                    <a:pt x="697" y="900"/>
                  </a:lnTo>
                  <a:lnTo>
                    <a:pt x="540" y="832"/>
                  </a:lnTo>
                  <a:lnTo>
                    <a:pt x="383" y="765"/>
                  </a:lnTo>
                  <a:lnTo>
                    <a:pt x="203" y="743"/>
                  </a:lnTo>
                  <a:lnTo>
                    <a:pt x="113" y="743"/>
                  </a:lnTo>
                  <a:lnTo>
                    <a:pt x="23" y="765"/>
                  </a:lnTo>
                  <a:lnTo>
                    <a:pt x="0" y="810"/>
                  </a:lnTo>
                  <a:lnTo>
                    <a:pt x="0" y="855"/>
                  </a:lnTo>
                  <a:lnTo>
                    <a:pt x="23" y="900"/>
                  </a:lnTo>
                  <a:lnTo>
                    <a:pt x="68" y="900"/>
                  </a:lnTo>
                  <a:lnTo>
                    <a:pt x="158" y="877"/>
                  </a:lnTo>
                  <a:lnTo>
                    <a:pt x="248" y="877"/>
                  </a:lnTo>
                  <a:lnTo>
                    <a:pt x="427" y="922"/>
                  </a:lnTo>
                  <a:lnTo>
                    <a:pt x="585" y="990"/>
                  </a:lnTo>
                  <a:lnTo>
                    <a:pt x="742" y="1057"/>
                  </a:lnTo>
                  <a:lnTo>
                    <a:pt x="945" y="1170"/>
                  </a:lnTo>
                  <a:lnTo>
                    <a:pt x="967" y="1327"/>
                  </a:lnTo>
                  <a:lnTo>
                    <a:pt x="1034" y="1484"/>
                  </a:lnTo>
                  <a:lnTo>
                    <a:pt x="1237" y="1934"/>
                  </a:lnTo>
                  <a:lnTo>
                    <a:pt x="1551" y="2451"/>
                  </a:lnTo>
                  <a:lnTo>
                    <a:pt x="1956" y="3035"/>
                  </a:lnTo>
                  <a:lnTo>
                    <a:pt x="2226" y="3395"/>
                  </a:lnTo>
                  <a:lnTo>
                    <a:pt x="2473" y="3710"/>
                  </a:lnTo>
                  <a:lnTo>
                    <a:pt x="2720" y="4002"/>
                  </a:lnTo>
                  <a:lnTo>
                    <a:pt x="2945" y="4227"/>
                  </a:lnTo>
                  <a:lnTo>
                    <a:pt x="3170" y="4407"/>
                  </a:lnTo>
                  <a:lnTo>
                    <a:pt x="3327" y="4542"/>
                  </a:lnTo>
                  <a:lnTo>
                    <a:pt x="3462" y="4609"/>
                  </a:lnTo>
                  <a:lnTo>
                    <a:pt x="3530" y="4609"/>
                  </a:lnTo>
                  <a:lnTo>
                    <a:pt x="3552" y="4587"/>
                  </a:lnTo>
                  <a:lnTo>
                    <a:pt x="3597" y="4564"/>
                  </a:lnTo>
                  <a:lnTo>
                    <a:pt x="3597" y="4497"/>
                  </a:lnTo>
                  <a:lnTo>
                    <a:pt x="3575" y="4362"/>
                  </a:lnTo>
                  <a:lnTo>
                    <a:pt x="3530" y="4159"/>
                  </a:lnTo>
                  <a:lnTo>
                    <a:pt x="3417" y="3912"/>
                  </a:lnTo>
                  <a:lnTo>
                    <a:pt x="3260" y="3620"/>
                  </a:lnTo>
                  <a:lnTo>
                    <a:pt x="3080" y="3283"/>
                  </a:lnTo>
                  <a:lnTo>
                    <a:pt x="2855" y="2946"/>
                  </a:lnTo>
                  <a:lnTo>
                    <a:pt x="2585" y="2563"/>
                  </a:lnTo>
                  <a:lnTo>
                    <a:pt x="2136" y="2001"/>
                  </a:lnTo>
                  <a:lnTo>
                    <a:pt x="1731" y="1529"/>
                  </a:lnTo>
                  <a:lnTo>
                    <a:pt x="1529" y="1327"/>
                  </a:lnTo>
                  <a:lnTo>
                    <a:pt x="1372" y="1192"/>
                  </a:lnTo>
                  <a:lnTo>
                    <a:pt x="1214" y="1080"/>
                  </a:lnTo>
                  <a:lnTo>
                    <a:pt x="1102" y="1035"/>
                  </a:lnTo>
                  <a:lnTo>
                    <a:pt x="1034" y="788"/>
                  </a:lnTo>
                  <a:lnTo>
                    <a:pt x="1012" y="540"/>
                  </a:lnTo>
                  <a:lnTo>
                    <a:pt x="1034" y="315"/>
                  </a:lnTo>
                  <a:lnTo>
                    <a:pt x="1079" y="68"/>
                  </a:lnTo>
                  <a:lnTo>
                    <a:pt x="1079" y="46"/>
                  </a:lnTo>
                  <a:lnTo>
                    <a:pt x="1079" y="2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887200" y="1794225"/>
              <a:ext cx="74225" cy="99500"/>
            </a:xfrm>
            <a:custGeom>
              <a:avLst/>
              <a:gdLst/>
              <a:ahLst/>
              <a:cxnLst/>
              <a:rect l="l" t="t" r="r" b="b"/>
              <a:pathLst>
                <a:path w="2969" h="3980" extrusionOk="0">
                  <a:moveTo>
                    <a:pt x="1912" y="1"/>
                  </a:moveTo>
                  <a:lnTo>
                    <a:pt x="1642" y="23"/>
                  </a:lnTo>
                  <a:lnTo>
                    <a:pt x="1350" y="68"/>
                  </a:lnTo>
                  <a:lnTo>
                    <a:pt x="1080" y="180"/>
                  </a:lnTo>
                  <a:lnTo>
                    <a:pt x="810" y="315"/>
                  </a:lnTo>
                  <a:lnTo>
                    <a:pt x="585" y="495"/>
                  </a:lnTo>
                  <a:lnTo>
                    <a:pt x="473" y="585"/>
                  </a:lnTo>
                  <a:lnTo>
                    <a:pt x="383" y="697"/>
                  </a:lnTo>
                  <a:lnTo>
                    <a:pt x="293" y="832"/>
                  </a:lnTo>
                  <a:lnTo>
                    <a:pt x="203" y="967"/>
                  </a:lnTo>
                  <a:lnTo>
                    <a:pt x="136" y="1102"/>
                  </a:lnTo>
                  <a:lnTo>
                    <a:pt x="91" y="1259"/>
                  </a:lnTo>
                  <a:lnTo>
                    <a:pt x="46" y="1417"/>
                  </a:lnTo>
                  <a:lnTo>
                    <a:pt x="23" y="1597"/>
                  </a:lnTo>
                  <a:lnTo>
                    <a:pt x="1" y="1799"/>
                  </a:lnTo>
                  <a:lnTo>
                    <a:pt x="1" y="2001"/>
                  </a:lnTo>
                  <a:lnTo>
                    <a:pt x="23" y="2204"/>
                  </a:lnTo>
                  <a:lnTo>
                    <a:pt x="68" y="2428"/>
                  </a:lnTo>
                  <a:lnTo>
                    <a:pt x="113" y="2653"/>
                  </a:lnTo>
                  <a:lnTo>
                    <a:pt x="203" y="2900"/>
                  </a:lnTo>
                  <a:lnTo>
                    <a:pt x="293" y="3148"/>
                  </a:lnTo>
                  <a:lnTo>
                    <a:pt x="406" y="3417"/>
                  </a:lnTo>
                  <a:lnTo>
                    <a:pt x="540" y="3687"/>
                  </a:lnTo>
                  <a:lnTo>
                    <a:pt x="698" y="3979"/>
                  </a:lnTo>
                  <a:lnTo>
                    <a:pt x="2181" y="2923"/>
                  </a:lnTo>
                  <a:lnTo>
                    <a:pt x="2406" y="2518"/>
                  </a:lnTo>
                  <a:lnTo>
                    <a:pt x="2609" y="2091"/>
                  </a:lnTo>
                  <a:lnTo>
                    <a:pt x="2788" y="1597"/>
                  </a:lnTo>
                  <a:lnTo>
                    <a:pt x="2878" y="1349"/>
                  </a:lnTo>
                  <a:lnTo>
                    <a:pt x="2923" y="1102"/>
                  </a:lnTo>
                  <a:lnTo>
                    <a:pt x="2968" y="855"/>
                  </a:lnTo>
                  <a:lnTo>
                    <a:pt x="2946" y="630"/>
                  </a:lnTo>
                  <a:lnTo>
                    <a:pt x="2901" y="450"/>
                  </a:lnTo>
                  <a:lnTo>
                    <a:pt x="2878" y="360"/>
                  </a:lnTo>
                  <a:lnTo>
                    <a:pt x="2811" y="270"/>
                  </a:lnTo>
                  <a:lnTo>
                    <a:pt x="2766" y="203"/>
                  </a:lnTo>
                  <a:lnTo>
                    <a:pt x="2676" y="135"/>
                  </a:lnTo>
                  <a:lnTo>
                    <a:pt x="2586" y="90"/>
                  </a:lnTo>
                  <a:lnTo>
                    <a:pt x="2474" y="46"/>
                  </a:lnTo>
                  <a:lnTo>
                    <a:pt x="2204" y="1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846200" y="1866725"/>
              <a:ext cx="61275" cy="45550"/>
            </a:xfrm>
            <a:custGeom>
              <a:avLst/>
              <a:gdLst/>
              <a:ahLst/>
              <a:cxnLst/>
              <a:rect l="l" t="t" r="r" b="b"/>
              <a:pathLst>
                <a:path w="2451" h="1822" extrusionOk="0">
                  <a:moveTo>
                    <a:pt x="629" y="0"/>
                  </a:moveTo>
                  <a:lnTo>
                    <a:pt x="517" y="23"/>
                  </a:lnTo>
                  <a:lnTo>
                    <a:pt x="450" y="45"/>
                  </a:lnTo>
                  <a:lnTo>
                    <a:pt x="360" y="90"/>
                  </a:lnTo>
                  <a:lnTo>
                    <a:pt x="292" y="158"/>
                  </a:lnTo>
                  <a:lnTo>
                    <a:pt x="225" y="225"/>
                  </a:lnTo>
                  <a:lnTo>
                    <a:pt x="157" y="315"/>
                  </a:lnTo>
                  <a:lnTo>
                    <a:pt x="112" y="450"/>
                  </a:lnTo>
                  <a:lnTo>
                    <a:pt x="67" y="585"/>
                  </a:lnTo>
                  <a:lnTo>
                    <a:pt x="22" y="742"/>
                  </a:lnTo>
                  <a:lnTo>
                    <a:pt x="0" y="1034"/>
                  </a:lnTo>
                  <a:lnTo>
                    <a:pt x="22" y="1282"/>
                  </a:lnTo>
                  <a:lnTo>
                    <a:pt x="67" y="1484"/>
                  </a:lnTo>
                  <a:lnTo>
                    <a:pt x="157" y="1619"/>
                  </a:lnTo>
                  <a:lnTo>
                    <a:pt x="292" y="1731"/>
                  </a:lnTo>
                  <a:lnTo>
                    <a:pt x="427" y="1799"/>
                  </a:lnTo>
                  <a:lnTo>
                    <a:pt x="584" y="1821"/>
                  </a:lnTo>
                  <a:lnTo>
                    <a:pt x="742" y="1821"/>
                  </a:lnTo>
                  <a:lnTo>
                    <a:pt x="922" y="1799"/>
                  </a:lnTo>
                  <a:lnTo>
                    <a:pt x="1079" y="1776"/>
                  </a:lnTo>
                  <a:lnTo>
                    <a:pt x="1394" y="1686"/>
                  </a:lnTo>
                  <a:lnTo>
                    <a:pt x="1618" y="1596"/>
                  </a:lnTo>
                  <a:lnTo>
                    <a:pt x="1686" y="1551"/>
                  </a:lnTo>
                  <a:lnTo>
                    <a:pt x="2450" y="1012"/>
                  </a:lnTo>
                  <a:lnTo>
                    <a:pt x="2360" y="922"/>
                  </a:lnTo>
                  <a:lnTo>
                    <a:pt x="2113" y="720"/>
                  </a:lnTo>
                  <a:lnTo>
                    <a:pt x="1753" y="450"/>
                  </a:lnTo>
                  <a:lnTo>
                    <a:pt x="1551" y="315"/>
                  </a:lnTo>
                  <a:lnTo>
                    <a:pt x="1349" y="203"/>
                  </a:lnTo>
                  <a:lnTo>
                    <a:pt x="1124" y="90"/>
                  </a:lnTo>
                  <a:lnTo>
                    <a:pt x="922" y="23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923750" y="1803225"/>
              <a:ext cx="29800" cy="29800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85" y="0"/>
                  </a:moveTo>
                  <a:lnTo>
                    <a:pt x="472" y="23"/>
                  </a:lnTo>
                  <a:lnTo>
                    <a:pt x="360" y="45"/>
                  </a:lnTo>
                  <a:lnTo>
                    <a:pt x="247" y="113"/>
                  </a:lnTo>
                  <a:lnTo>
                    <a:pt x="157" y="180"/>
                  </a:lnTo>
                  <a:lnTo>
                    <a:pt x="90" y="292"/>
                  </a:lnTo>
                  <a:lnTo>
                    <a:pt x="45" y="382"/>
                  </a:lnTo>
                  <a:lnTo>
                    <a:pt x="0" y="495"/>
                  </a:lnTo>
                  <a:lnTo>
                    <a:pt x="0" y="607"/>
                  </a:lnTo>
                  <a:lnTo>
                    <a:pt x="23" y="720"/>
                  </a:lnTo>
                  <a:lnTo>
                    <a:pt x="45" y="832"/>
                  </a:lnTo>
                  <a:lnTo>
                    <a:pt x="113" y="944"/>
                  </a:lnTo>
                  <a:lnTo>
                    <a:pt x="202" y="1034"/>
                  </a:lnTo>
                  <a:lnTo>
                    <a:pt x="292" y="1102"/>
                  </a:lnTo>
                  <a:lnTo>
                    <a:pt x="382" y="1147"/>
                  </a:lnTo>
                  <a:lnTo>
                    <a:pt x="495" y="1192"/>
                  </a:lnTo>
                  <a:lnTo>
                    <a:pt x="607" y="1192"/>
                  </a:lnTo>
                  <a:lnTo>
                    <a:pt x="742" y="1169"/>
                  </a:lnTo>
                  <a:lnTo>
                    <a:pt x="832" y="1147"/>
                  </a:lnTo>
                  <a:lnTo>
                    <a:pt x="944" y="1079"/>
                  </a:lnTo>
                  <a:lnTo>
                    <a:pt x="1034" y="989"/>
                  </a:lnTo>
                  <a:lnTo>
                    <a:pt x="1102" y="899"/>
                  </a:lnTo>
                  <a:lnTo>
                    <a:pt x="1147" y="809"/>
                  </a:lnTo>
                  <a:lnTo>
                    <a:pt x="1191" y="697"/>
                  </a:lnTo>
                  <a:lnTo>
                    <a:pt x="1191" y="585"/>
                  </a:lnTo>
                  <a:lnTo>
                    <a:pt x="1169" y="450"/>
                  </a:lnTo>
                  <a:lnTo>
                    <a:pt x="1147" y="337"/>
                  </a:lnTo>
                  <a:lnTo>
                    <a:pt x="1079" y="248"/>
                  </a:lnTo>
                  <a:lnTo>
                    <a:pt x="989" y="158"/>
                  </a:lnTo>
                  <a:lnTo>
                    <a:pt x="899" y="90"/>
                  </a:lnTo>
                  <a:lnTo>
                    <a:pt x="809" y="23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857425" y="1879650"/>
              <a:ext cx="15200" cy="1520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225" y="0"/>
                  </a:moveTo>
                  <a:lnTo>
                    <a:pt x="135" y="45"/>
                  </a:lnTo>
                  <a:lnTo>
                    <a:pt x="46" y="135"/>
                  </a:lnTo>
                  <a:lnTo>
                    <a:pt x="1" y="248"/>
                  </a:lnTo>
                  <a:lnTo>
                    <a:pt x="1" y="360"/>
                  </a:lnTo>
                  <a:lnTo>
                    <a:pt x="46" y="472"/>
                  </a:lnTo>
                  <a:lnTo>
                    <a:pt x="135" y="562"/>
                  </a:lnTo>
                  <a:lnTo>
                    <a:pt x="248" y="607"/>
                  </a:lnTo>
                  <a:lnTo>
                    <a:pt x="360" y="607"/>
                  </a:lnTo>
                  <a:lnTo>
                    <a:pt x="473" y="540"/>
                  </a:lnTo>
                  <a:lnTo>
                    <a:pt x="563" y="450"/>
                  </a:lnTo>
                  <a:lnTo>
                    <a:pt x="608" y="338"/>
                  </a:lnTo>
                  <a:lnTo>
                    <a:pt x="608" y="225"/>
                  </a:lnTo>
                  <a:lnTo>
                    <a:pt x="540" y="113"/>
                  </a:lnTo>
                  <a:lnTo>
                    <a:pt x="450" y="45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2910250" y="1870100"/>
              <a:ext cx="107375" cy="67450"/>
            </a:xfrm>
            <a:custGeom>
              <a:avLst/>
              <a:gdLst/>
              <a:ahLst/>
              <a:cxnLst/>
              <a:rect l="l" t="t" r="r" b="b"/>
              <a:pathLst>
                <a:path w="4295" h="2698" extrusionOk="0">
                  <a:moveTo>
                    <a:pt x="2923" y="0"/>
                  </a:moveTo>
                  <a:lnTo>
                    <a:pt x="2383" y="45"/>
                  </a:lnTo>
                  <a:lnTo>
                    <a:pt x="1934" y="113"/>
                  </a:lnTo>
                  <a:lnTo>
                    <a:pt x="1484" y="180"/>
                  </a:lnTo>
                  <a:lnTo>
                    <a:pt x="1" y="1259"/>
                  </a:lnTo>
                  <a:lnTo>
                    <a:pt x="225" y="1506"/>
                  </a:lnTo>
                  <a:lnTo>
                    <a:pt x="450" y="1709"/>
                  </a:lnTo>
                  <a:lnTo>
                    <a:pt x="675" y="1911"/>
                  </a:lnTo>
                  <a:lnTo>
                    <a:pt x="877" y="2091"/>
                  </a:lnTo>
                  <a:lnTo>
                    <a:pt x="1080" y="2226"/>
                  </a:lnTo>
                  <a:lnTo>
                    <a:pt x="1282" y="2361"/>
                  </a:lnTo>
                  <a:lnTo>
                    <a:pt x="1484" y="2450"/>
                  </a:lnTo>
                  <a:lnTo>
                    <a:pt x="1687" y="2540"/>
                  </a:lnTo>
                  <a:lnTo>
                    <a:pt x="1866" y="2608"/>
                  </a:lnTo>
                  <a:lnTo>
                    <a:pt x="2046" y="2653"/>
                  </a:lnTo>
                  <a:lnTo>
                    <a:pt x="2226" y="2675"/>
                  </a:lnTo>
                  <a:lnTo>
                    <a:pt x="2406" y="2698"/>
                  </a:lnTo>
                  <a:lnTo>
                    <a:pt x="2563" y="2698"/>
                  </a:lnTo>
                  <a:lnTo>
                    <a:pt x="2721" y="2675"/>
                  </a:lnTo>
                  <a:lnTo>
                    <a:pt x="2878" y="2630"/>
                  </a:lnTo>
                  <a:lnTo>
                    <a:pt x="3013" y="2585"/>
                  </a:lnTo>
                  <a:lnTo>
                    <a:pt x="3148" y="2540"/>
                  </a:lnTo>
                  <a:lnTo>
                    <a:pt x="3283" y="2473"/>
                  </a:lnTo>
                  <a:lnTo>
                    <a:pt x="3530" y="2293"/>
                  </a:lnTo>
                  <a:lnTo>
                    <a:pt x="3732" y="2091"/>
                  </a:lnTo>
                  <a:lnTo>
                    <a:pt x="3912" y="1866"/>
                  </a:lnTo>
                  <a:lnTo>
                    <a:pt x="4069" y="1619"/>
                  </a:lnTo>
                  <a:lnTo>
                    <a:pt x="4182" y="1349"/>
                  </a:lnTo>
                  <a:lnTo>
                    <a:pt x="4249" y="1079"/>
                  </a:lnTo>
                  <a:lnTo>
                    <a:pt x="4294" y="810"/>
                  </a:lnTo>
                  <a:lnTo>
                    <a:pt x="4294" y="697"/>
                  </a:lnTo>
                  <a:lnTo>
                    <a:pt x="4272" y="585"/>
                  </a:lnTo>
                  <a:lnTo>
                    <a:pt x="4249" y="495"/>
                  </a:lnTo>
                  <a:lnTo>
                    <a:pt x="4182" y="405"/>
                  </a:lnTo>
                  <a:lnTo>
                    <a:pt x="4137" y="337"/>
                  </a:lnTo>
                  <a:lnTo>
                    <a:pt x="4069" y="270"/>
                  </a:lnTo>
                  <a:lnTo>
                    <a:pt x="3889" y="158"/>
                  </a:lnTo>
                  <a:lnTo>
                    <a:pt x="3665" y="90"/>
                  </a:lnTo>
                  <a:lnTo>
                    <a:pt x="3440" y="45"/>
                  </a:lnTo>
                  <a:lnTo>
                    <a:pt x="3170" y="23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92D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2878775" y="1899325"/>
              <a:ext cx="45550" cy="60700"/>
            </a:xfrm>
            <a:custGeom>
              <a:avLst/>
              <a:gdLst/>
              <a:ahLst/>
              <a:cxnLst/>
              <a:rect l="l" t="t" r="r" b="b"/>
              <a:pathLst>
                <a:path w="1822" h="2428" extrusionOk="0">
                  <a:moveTo>
                    <a:pt x="1372" y="0"/>
                  </a:moveTo>
                  <a:lnTo>
                    <a:pt x="608" y="562"/>
                  </a:lnTo>
                  <a:lnTo>
                    <a:pt x="540" y="630"/>
                  </a:lnTo>
                  <a:lnTo>
                    <a:pt x="405" y="809"/>
                  </a:lnTo>
                  <a:lnTo>
                    <a:pt x="226" y="1057"/>
                  </a:lnTo>
                  <a:lnTo>
                    <a:pt x="136" y="1214"/>
                  </a:lnTo>
                  <a:lnTo>
                    <a:pt x="68" y="1371"/>
                  </a:lnTo>
                  <a:lnTo>
                    <a:pt x="23" y="1529"/>
                  </a:lnTo>
                  <a:lnTo>
                    <a:pt x="1" y="1686"/>
                  </a:lnTo>
                  <a:lnTo>
                    <a:pt x="1" y="1843"/>
                  </a:lnTo>
                  <a:lnTo>
                    <a:pt x="68" y="1978"/>
                  </a:lnTo>
                  <a:lnTo>
                    <a:pt x="181" y="2113"/>
                  </a:lnTo>
                  <a:lnTo>
                    <a:pt x="338" y="2226"/>
                  </a:lnTo>
                  <a:lnTo>
                    <a:pt x="563" y="2338"/>
                  </a:lnTo>
                  <a:lnTo>
                    <a:pt x="877" y="2405"/>
                  </a:lnTo>
                  <a:lnTo>
                    <a:pt x="1035" y="2405"/>
                  </a:lnTo>
                  <a:lnTo>
                    <a:pt x="1170" y="2428"/>
                  </a:lnTo>
                  <a:lnTo>
                    <a:pt x="1305" y="2405"/>
                  </a:lnTo>
                  <a:lnTo>
                    <a:pt x="1417" y="2383"/>
                  </a:lnTo>
                  <a:lnTo>
                    <a:pt x="1507" y="2338"/>
                  </a:lnTo>
                  <a:lnTo>
                    <a:pt x="1597" y="2293"/>
                  </a:lnTo>
                  <a:lnTo>
                    <a:pt x="1664" y="2226"/>
                  </a:lnTo>
                  <a:lnTo>
                    <a:pt x="1709" y="2136"/>
                  </a:lnTo>
                  <a:lnTo>
                    <a:pt x="1754" y="2068"/>
                  </a:lnTo>
                  <a:lnTo>
                    <a:pt x="1799" y="1978"/>
                  </a:lnTo>
                  <a:lnTo>
                    <a:pt x="1822" y="1776"/>
                  </a:lnTo>
                  <a:lnTo>
                    <a:pt x="1822" y="1551"/>
                  </a:lnTo>
                  <a:lnTo>
                    <a:pt x="1799" y="1304"/>
                  </a:lnTo>
                  <a:lnTo>
                    <a:pt x="1754" y="1079"/>
                  </a:lnTo>
                  <a:lnTo>
                    <a:pt x="1687" y="832"/>
                  </a:lnTo>
                  <a:lnTo>
                    <a:pt x="1552" y="427"/>
                  </a:lnTo>
                  <a:lnTo>
                    <a:pt x="1417" y="135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F7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2978250" y="1877950"/>
              <a:ext cx="29800" cy="29825"/>
            </a:xfrm>
            <a:custGeom>
              <a:avLst/>
              <a:gdLst/>
              <a:ahLst/>
              <a:cxnLst/>
              <a:rect l="l" t="t" r="r" b="b"/>
              <a:pathLst>
                <a:path w="1192" h="1193" extrusionOk="0">
                  <a:moveTo>
                    <a:pt x="563" y="1"/>
                  </a:moveTo>
                  <a:lnTo>
                    <a:pt x="450" y="23"/>
                  </a:lnTo>
                  <a:lnTo>
                    <a:pt x="338" y="68"/>
                  </a:lnTo>
                  <a:lnTo>
                    <a:pt x="225" y="113"/>
                  </a:lnTo>
                  <a:lnTo>
                    <a:pt x="135" y="203"/>
                  </a:lnTo>
                  <a:lnTo>
                    <a:pt x="68" y="293"/>
                  </a:lnTo>
                  <a:lnTo>
                    <a:pt x="23" y="406"/>
                  </a:lnTo>
                  <a:lnTo>
                    <a:pt x="1" y="518"/>
                  </a:lnTo>
                  <a:lnTo>
                    <a:pt x="1" y="630"/>
                  </a:lnTo>
                  <a:lnTo>
                    <a:pt x="1" y="743"/>
                  </a:lnTo>
                  <a:lnTo>
                    <a:pt x="46" y="855"/>
                  </a:lnTo>
                  <a:lnTo>
                    <a:pt x="113" y="945"/>
                  </a:lnTo>
                  <a:lnTo>
                    <a:pt x="180" y="1035"/>
                  </a:lnTo>
                  <a:lnTo>
                    <a:pt x="270" y="1102"/>
                  </a:lnTo>
                  <a:lnTo>
                    <a:pt x="383" y="1170"/>
                  </a:lnTo>
                  <a:lnTo>
                    <a:pt x="495" y="1192"/>
                  </a:lnTo>
                  <a:lnTo>
                    <a:pt x="720" y="1192"/>
                  </a:lnTo>
                  <a:lnTo>
                    <a:pt x="832" y="1147"/>
                  </a:lnTo>
                  <a:lnTo>
                    <a:pt x="945" y="1080"/>
                  </a:lnTo>
                  <a:lnTo>
                    <a:pt x="1035" y="1013"/>
                  </a:lnTo>
                  <a:lnTo>
                    <a:pt x="1102" y="900"/>
                  </a:lnTo>
                  <a:lnTo>
                    <a:pt x="1147" y="810"/>
                  </a:lnTo>
                  <a:lnTo>
                    <a:pt x="1169" y="698"/>
                  </a:lnTo>
                  <a:lnTo>
                    <a:pt x="1192" y="585"/>
                  </a:lnTo>
                  <a:lnTo>
                    <a:pt x="1169" y="473"/>
                  </a:lnTo>
                  <a:lnTo>
                    <a:pt x="1125" y="361"/>
                  </a:lnTo>
                  <a:lnTo>
                    <a:pt x="1080" y="248"/>
                  </a:lnTo>
                  <a:lnTo>
                    <a:pt x="990" y="158"/>
                  </a:lnTo>
                  <a:lnTo>
                    <a:pt x="900" y="91"/>
                  </a:lnTo>
                  <a:lnTo>
                    <a:pt x="787" y="46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2896775" y="1934150"/>
              <a:ext cx="15200" cy="14650"/>
            </a:xfrm>
            <a:custGeom>
              <a:avLst/>
              <a:gdLst/>
              <a:ahLst/>
              <a:cxnLst/>
              <a:rect l="l" t="t" r="r" b="b"/>
              <a:pathLst>
                <a:path w="608" h="586" extrusionOk="0">
                  <a:moveTo>
                    <a:pt x="225" y="1"/>
                  </a:moveTo>
                  <a:lnTo>
                    <a:pt x="113" y="46"/>
                  </a:lnTo>
                  <a:lnTo>
                    <a:pt x="45" y="136"/>
                  </a:lnTo>
                  <a:lnTo>
                    <a:pt x="0" y="248"/>
                  </a:lnTo>
                  <a:lnTo>
                    <a:pt x="0" y="361"/>
                  </a:lnTo>
                  <a:lnTo>
                    <a:pt x="45" y="473"/>
                  </a:lnTo>
                  <a:lnTo>
                    <a:pt x="135" y="540"/>
                  </a:lnTo>
                  <a:lnTo>
                    <a:pt x="247" y="585"/>
                  </a:lnTo>
                  <a:lnTo>
                    <a:pt x="360" y="585"/>
                  </a:lnTo>
                  <a:lnTo>
                    <a:pt x="472" y="540"/>
                  </a:lnTo>
                  <a:lnTo>
                    <a:pt x="562" y="450"/>
                  </a:lnTo>
                  <a:lnTo>
                    <a:pt x="607" y="338"/>
                  </a:lnTo>
                  <a:lnTo>
                    <a:pt x="585" y="226"/>
                  </a:lnTo>
                  <a:lnTo>
                    <a:pt x="540" y="113"/>
                  </a:lnTo>
                  <a:lnTo>
                    <a:pt x="450" y="23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2877100" y="1831325"/>
              <a:ext cx="115225" cy="90500"/>
            </a:xfrm>
            <a:custGeom>
              <a:avLst/>
              <a:gdLst/>
              <a:ahLst/>
              <a:cxnLst/>
              <a:rect l="l" t="t" r="r" b="b"/>
              <a:pathLst>
                <a:path w="4609" h="3620" extrusionOk="0">
                  <a:moveTo>
                    <a:pt x="3732" y="0"/>
                  </a:moveTo>
                  <a:lnTo>
                    <a:pt x="3709" y="45"/>
                  </a:lnTo>
                  <a:lnTo>
                    <a:pt x="3687" y="90"/>
                  </a:lnTo>
                  <a:lnTo>
                    <a:pt x="3709" y="180"/>
                  </a:lnTo>
                  <a:lnTo>
                    <a:pt x="3709" y="270"/>
                  </a:lnTo>
                  <a:lnTo>
                    <a:pt x="3687" y="427"/>
                  </a:lnTo>
                  <a:lnTo>
                    <a:pt x="3597" y="607"/>
                  </a:lnTo>
                  <a:lnTo>
                    <a:pt x="3530" y="742"/>
                  </a:lnTo>
                  <a:lnTo>
                    <a:pt x="3417" y="967"/>
                  </a:lnTo>
                  <a:lnTo>
                    <a:pt x="3282" y="989"/>
                  </a:lnTo>
                  <a:lnTo>
                    <a:pt x="3102" y="1057"/>
                  </a:lnTo>
                  <a:lnTo>
                    <a:pt x="2653" y="1259"/>
                  </a:lnTo>
                  <a:lnTo>
                    <a:pt x="2136" y="1574"/>
                  </a:lnTo>
                  <a:lnTo>
                    <a:pt x="1551" y="1956"/>
                  </a:lnTo>
                  <a:lnTo>
                    <a:pt x="1192" y="2226"/>
                  </a:lnTo>
                  <a:lnTo>
                    <a:pt x="877" y="2495"/>
                  </a:lnTo>
                  <a:lnTo>
                    <a:pt x="607" y="2743"/>
                  </a:lnTo>
                  <a:lnTo>
                    <a:pt x="360" y="2967"/>
                  </a:lnTo>
                  <a:lnTo>
                    <a:pt x="180" y="3170"/>
                  </a:lnTo>
                  <a:lnTo>
                    <a:pt x="68" y="3350"/>
                  </a:lnTo>
                  <a:lnTo>
                    <a:pt x="0" y="3484"/>
                  </a:lnTo>
                  <a:lnTo>
                    <a:pt x="0" y="3529"/>
                  </a:lnTo>
                  <a:lnTo>
                    <a:pt x="0" y="3574"/>
                  </a:lnTo>
                  <a:lnTo>
                    <a:pt x="45" y="3597"/>
                  </a:lnTo>
                  <a:lnTo>
                    <a:pt x="90" y="3619"/>
                  </a:lnTo>
                  <a:lnTo>
                    <a:pt x="248" y="3597"/>
                  </a:lnTo>
                  <a:lnTo>
                    <a:pt x="450" y="3529"/>
                  </a:lnTo>
                  <a:lnTo>
                    <a:pt x="697" y="3417"/>
                  </a:lnTo>
                  <a:lnTo>
                    <a:pt x="989" y="3282"/>
                  </a:lnTo>
                  <a:lnTo>
                    <a:pt x="1304" y="3080"/>
                  </a:lnTo>
                  <a:lnTo>
                    <a:pt x="1664" y="2855"/>
                  </a:lnTo>
                  <a:lnTo>
                    <a:pt x="2023" y="2608"/>
                  </a:lnTo>
                  <a:lnTo>
                    <a:pt x="2608" y="2158"/>
                  </a:lnTo>
                  <a:lnTo>
                    <a:pt x="3080" y="1731"/>
                  </a:lnTo>
                  <a:lnTo>
                    <a:pt x="3260" y="1551"/>
                  </a:lnTo>
                  <a:lnTo>
                    <a:pt x="3417" y="1371"/>
                  </a:lnTo>
                  <a:lnTo>
                    <a:pt x="3507" y="1237"/>
                  </a:lnTo>
                  <a:lnTo>
                    <a:pt x="3575" y="1102"/>
                  </a:lnTo>
                  <a:lnTo>
                    <a:pt x="3799" y="1057"/>
                  </a:lnTo>
                  <a:lnTo>
                    <a:pt x="4047" y="1034"/>
                  </a:lnTo>
                  <a:lnTo>
                    <a:pt x="4294" y="1034"/>
                  </a:lnTo>
                  <a:lnTo>
                    <a:pt x="4519" y="1079"/>
                  </a:lnTo>
                  <a:lnTo>
                    <a:pt x="4564" y="1102"/>
                  </a:lnTo>
                  <a:lnTo>
                    <a:pt x="4586" y="1079"/>
                  </a:lnTo>
                  <a:lnTo>
                    <a:pt x="4609" y="1034"/>
                  </a:lnTo>
                  <a:lnTo>
                    <a:pt x="4586" y="989"/>
                  </a:lnTo>
                  <a:lnTo>
                    <a:pt x="4541" y="944"/>
                  </a:lnTo>
                  <a:lnTo>
                    <a:pt x="4294" y="899"/>
                  </a:lnTo>
                  <a:lnTo>
                    <a:pt x="4047" y="899"/>
                  </a:lnTo>
                  <a:lnTo>
                    <a:pt x="3799" y="922"/>
                  </a:lnTo>
                  <a:lnTo>
                    <a:pt x="3575" y="967"/>
                  </a:lnTo>
                  <a:lnTo>
                    <a:pt x="3687" y="720"/>
                  </a:lnTo>
                  <a:lnTo>
                    <a:pt x="3777" y="562"/>
                  </a:lnTo>
                  <a:lnTo>
                    <a:pt x="3822" y="382"/>
                  </a:lnTo>
                  <a:lnTo>
                    <a:pt x="3867" y="225"/>
                  </a:lnTo>
                  <a:lnTo>
                    <a:pt x="3844" y="135"/>
                  </a:lnTo>
                  <a:lnTo>
                    <a:pt x="3822" y="45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5A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125975" y="1399725"/>
              <a:ext cx="837925" cy="346750"/>
            </a:xfrm>
            <a:custGeom>
              <a:avLst/>
              <a:gdLst/>
              <a:ahLst/>
              <a:cxnLst/>
              <a:rect l="l" t="t" r="r" b="b"/>
              <a:pathLst>
                <a:path w="33517" h="13870" extrusionOk="0">
                  <a:moveTo>
                    <a:pt x="16680" y="0"/>
                  </a:moveTo>
                  <a:lnTo>
                    <a:pt x="16523" y="23"/>
                  </a:lnTo>
                  <a:lnTo>
                    <a:pt x="16388" y="68"/>
                  </a:lnTo>
                  <a:lnTo>
                    <a:pt x="16253" y="135"/>
                  </a:lnTo>
                  <a:lnTo>
                    <a:pt x="16118" y="203"/>
                  </a:lnTo>
                  <a:lnTo>
                    <a:pt x="15983" y="292"/>
                  </a:lnTo>
                  <a:lnTo>
                    <a:pt x="15759" y="495"/>
                  </a:lnTo>
                  <a:lnTo>
                    <a:pt x="15534" y="742"/>
                  </a:lnTo>
                  <a:lnTo>
                    <a:pt x="15331" y="1057"/>
                  </a:lnTo>
                  <a:lnTo>
                    <a:pt x="15129" y="1394"/>
                  </a:lnTo>
                  <a:lnTo>
                    <a:pt x="14972" y="1754"/>
                  </a:lnTo>
                  <a:lnTo>
                    <a:pt x="14814" y="2136"/>
                  </a:lnTo>
                  <a:lnTo>
                    <a:pt x="14657" y="2563"/>
                  </a:lnTo>
                  <a:lnTo>
                    <a:pt x="14545" y="3012"/>
                  </a:lnTo>
                  <a:lnTo>
                    <a:pt x="14432" y="3462"/>
                  </a:lnTo>
                  <a:lnTo>
                    <a:pt x="14230" y="4384"/>
                  </a:lnTo>
                  <a:lnTo>
                    <a:pt x="14073" y="5305"/>
                  </a:lnTo>
                  <a:lnTo>
                    <a:pt x="13960" y="6204"/>
                  </a:lnTo>
                  <a:lnTo>
                    <a:pt x="13870" y="7014"/>
                  </a:lnTo>
                  <a:lnTo>
                    <a:pt x="13825" y="7711"/>
                  </a:lnTo>
                  <a:lnTo>
                    <a:pt x="13803" y="8250"/>
                  </a:lnTo>
                  <a:lnTo>
                    <a:pt x="13780" y="8722"/>
                  </a:lnTo>
                  <a:lnTo>
                    <a:pt x="13758" y="8542"/>
                  </a:lnTo>
                  <a:lnTo>
                    <a:pt x="13668" y="8070"/>
                  </a:lnTo>
                  <a:lnTo>
                    <a:pt x="13601" y="7733"/>
                  </a:lnTo>
                  <a:lnTo>
                    <a:pt x="13488" y="7328"/>
                  </a:lnTo>
                  <a:lnTo>
                    <a:pt x="13353" y="6901"/>
                  </a:lnTo>
                  <a:lnTo>
                    <a:pt x="13196" y="6452"/>
                  </a:lnTo>
                  <a:lnTo>
                    <a:pt x="12994" y="5980"/>
                  </a:lnTo>
                  <a:lnTo>
                    <a:pt x="12746" y="5485"/>
                  </a:lnTo>
                  <a:lnTo>
                    <a:pt x="12454" y="4991"/>
                  </a:lnTo>
                  <a:lnTo>
                    <a:pt x="12094" y="4496"/>
                  </a:lnTo>
                  <a:lnTo>
                    <a:pt x="11915" y="4249"/>
                  </a:lnTo>
                  <a:lnTo>
                    <a:pt x="11712" y="4024"/>
                  </a:lnTo>
                  <a:lnTo>
                    <a:pt x="11488" y="3777"/>
                  </a:lnTo>
                  <a:lnTo>
                    <a:pt x="11240" y="3552"/>
                  </a:lnTo>
                  <a:lnTo>
                    <a:pt x="10993" y="3350"/>
                  </a:lnTo>
                  <a:lnTo>
                    <a:pt x="10746" y="3147"/>
                  </a:lnTo>
                  <a:lnTo>
                    <a:pt x="10453" y="2945"/>
                  </a:lnTo>
                  <a:lnTo>
                    <a:pt x="10161" y="2765"/>
                  </a:lnTo>
                  <a:lnTo>
                    <a:pt x="9847" y="2630"/>
                  </a:lnTo>
                  <a:lnTo>
                    <a:pt x="9554" y="2540"/>
                  </a:lnTo>
                  <a:lnTo>
                    <a:pt x="9262" y="2495"/>
                  </a:lnTo>
                  <a:lnTo>
                    <a:pt x="8992" y="2518"/>
                  </a:lnTo>
                  <a:lnTo>
                    <a:pt x="8723" y="2585"/>
                  </a:lnTo>
                  <a:lnTo>
                    <a:pt x="8453" y="2698"/>
                  </a:lnTo>
                  <a:lnTo>
                    <a:pt x="8183" y="2855"/>
                  </a:lnTo>
                  <a:lnTo>
                    <a:pt x="7936" y="3035"/>
                  </a:lnTo>
                  <a:lnTo>
                    <a:pt x="7689" y="3260"/>
                  </a:lnTo>
                  <a:lnTo>
                    <a:pt x="7464" y="3507"/>
                  </a:lnTo>
                  <a:lnTo>
                    <a:pt x="7239" y="3799"/>
                  </a:lnTo>
                  <a:lnTo>
                    <a:pt x="7014" y="4091"/>
                  </a:lnTo>
                  <a:lnTo>
                    <a:pt x="6812" y="4406"/>
                  </a:lnTo>
                  <a:lnTo>
                    <a:pt x="6610" y="4743"/>
                  </a:lnTo>
                  <a:lnTo>
                    <a:pt x="6250" y="5463"/>
                  </a:lnTo>
                  <a:lnTo>
                    <a:pt x="5913" y="6182"/>
                  </a:lnTo>
                  <a:lnTo>
                    <a:pt x="5621" y="6901"/>
                  </a:lnTo>
                  <a:lnTo>
                    <a:pt x="5373" y="7598"/>
                  </a:lnTo>
                  <a:lnTo>
                    <a:pt x="5171" y="8228"/>
                  </a:lnTo>
                  <a:lnTo>
                    <a:pt x="4879" y="9172"/>
                  </a:lnTo>
                  <a:lnTo>
                    <a:pt x="4789" y="9554"/>
                  </a:lnTo>
                  <a:lnTo>
                    <a:pt x="4542" y="9352"/>
                  </a:lnTo>
                  <a:lnTo>
                    <a:pt x="4317" y="9194"/>
                  </a:lnTo>
                  <a:lnTo>
                    <a:pt x="4092" y="9082"/>
                  </a:lnTo>
                  <a:lnTo>
                    <a:pt x="3867" y="9037"/>
                  </a:lnTo>
                  <a:lnTo>
                    <a:pt x="3642" y="9014"/>
                  </a:lnTo>
                  <a:lnTo>
                    <a:pt x="3418" y="9037"/>
                  </a:lnTo>
                  <a:lnTo>
                    <a:pt x="3215" y="9104"/>
                  </a:lnTo>
                  <a:lnTo>
                    <a:pt x="2990" y="9194"/>
                  </a:lnTo>
                  <a:lnTo>
                    <a:pt x="2788" y="9307"/>
                  </a:lnTo>
                  <a:lnTo>
                    <a:pt x="2586" y="9464"/>
                  </a:lnTo>
                  <a:lnTo>
                    <a:pt x="2384" y="9644"/>
                  </a:lnTo>
                  <a:lnTo>
                    <a:pt x="2181" y="9846"/>
                  </a:lnTo>
                  <a:lnTo>
                    <a:pt x="2001" y="10048"/>
                  </a:lnTo>
                  <a:lnTo>
                    <a:pt x="1822" y="10296"/>
                  </a:lnTo>
                  <a:lnTo>
                    <a:pt x="1462" y="10790"/>
                  </a:lnTo>
                  <a:lnTo>
                    <a:pt x="1147" y="11330"/>
                  </a:lnTo>
                  <a:lnTo>
                    <a:pt x="855" y="11847"/>
                  </a:lnTo>
                  <a:lnTo>
                    <a:pt x="608" y="12364"/>
                  </a:lnTo>
                  <a:lnTo>
                    <a:pt x="383" y="12858"/>
                  </a:lnTo>
                  <a:lnTo>
                    <a:pt x="91" y="13578"/>
                  </a:lnTo>
                  <a:lnTo>
                    <a:pt x="1" y="13870"/>
                  </a:lnTo>
                  <a:lnTo>
                    <a:pt x="33517" y="13870"/>
                  </a:lnTo>
                  <a:lnTo>
                    <a:pt x="33472" y="13690"/>
                  </a:lnTo>
                  <a:lnTo>
                    <a:pt x="33315" y="13218"/>
                  </a:lnTo>
                  <a:lnTo>
                    <a:pt x="33045" y="12499"/>
                  </a:lnTo>
                  <a:lnTo>
                    <a:pt x="32865" y="12072"/>
                  </a:lnTo>
                  <a:lnTo>
                    <a:pt x="32663" y="11599"/>
                  </a:lnTo>
                  <a:lnTo>
                    <a:pt x="32415" y="11127"/>
                  </a:lnTo>
                  <a:lnTo>
                    <a:pt x="32146" y="10633"/>
                  </a:lnTo>
                  <a:lnTo>
                    <a:pt x="31831" y="10116"/>
                  </a:lnTo>
                  <a:lnTo>
                    <a:pt x="31494" y="9621"/>
                  </a:lnTo>
                  <a:lnTo>
                    <a:pt x="31112" y="9127"/>
                  </a:lnTo>
                  <a:lnTo>
                    <a:pt x="30707" y="8655"/>
                  </a:lnTo>
                  <a:lnTo>
                    <a:pt x="30258" y="8205"/>
                  </a:lnTo>
                  <a:lnTo>
                    <a:pt x="30033" y="8003"/>
                  </a:lnTo>
                  <a:lnTo>
                    <a:pt x="29785" y="7801"/>
                  </a:lnTo>
                  <a:lnTo>
                    <a:pt x="29426" y="7553"/>
                  </a:lnTo>
                  <a:lnTo>
                    <a:pt x="29089" y="7328"/>
                  </a:lnTo>
                  <a:lnTo>
                    <a:pt x="28729" y="7171"/>
                  </a:lnTo>
                  <a:lnTo>
                    <a:pt x="28369" y="7059"/>
                  </a:lnTo>
                  <a:lnTo>
                    <a:pt x="28010" y="6969"/>
                  </a:lnTo>
                  <a:lnTo>
                    <a:pt x="27650" y="6924"/>
                  </a:lnTo>
                  <a:lnTo>
                    <a:pt x="27290" y="6901"/>
                  </a:lnTo>
                  <a:lnTo>
                    <a:pt x="26931" y="6924"/>
                  </a:lnTo>
                  <a:lnTo>
                    <a:pt x="26571" y="6969"/>
                  </a:lnTo>
                  <a:lnTo>
                    <a:pt x="26234" y="7036"/>
                  </a:lnTo>
                  <a:lnTo>
                    <a:pt x="25897" y="7126"/>
                  </a:lnTo>
                  <a:lnTo>
                    <a:pt x="25559" y="7239"/>
                  </a:lnTo>
                  <a:lnTo>
                    <a:pt x="25222" y="7373"/>
                  </a:lnTo>
                  <a:lnTo>
                    <a:pt x="24908" y="7531"/>
                  </a:lnTo>
                  <a:lnTo>
                    <a:pt x="24593" y="7688"/>
                  </a:lnTo>
                  <a:lnTo>
                    <a:pt x="24301" y="7868"/>
                  </a:lnTo>
                  <a:lnTo>
                    <a:pt x="23716" y="8228"/>
                  </a:lnTo>
                  <a:lnTo>
                    <a:pt x="23199" y="8632"/>
                  </a:lnTo>
                  <a:lnTo>
                    <a:pt x="22750" y="8992"/>
                  </a:lnTo>
                  <a:lnTo>
                    <a:pt x="22367" y="9352"/>
                  </a:lnTo>
                  <a:lnTo>
                    <a:pt x="22053" y="9666"/>
                  </a:lnTo>
                  <a:lnTo>
                    <a:pt x="21805" y="9914"/>
                  </a:lnTo>
                  <a:lnTo>
                    <a:pt x="21603" y="10138"/>
                  </a:lnTo>
                  <a:lnTo>
                    <a:pt x="21603" y="10138"/>
                  </a:lnTo>
                  <a:lnTo>
                    <a:pt x="21626" y="9846"/>
                  </a:lnTo>
                  <a:lnTo>
                    <a:pt x="21648" y="9509"/>
                  </a:lnTo>
                  <a:lnTo>
                    <a:pt x="21671" y="9082"/>
                  </a:lnTo>
                  <a:lnTo>
                    <a:pt x="21671" y="8542"/>
                  </a:lnTo>
                  <a:lnTo>
                    <a:pt x="21648" y="7935"/>
                  </a:lnTo>
                  <a:lnTo>
                    <a:pt x="21581" y="7261"/>
                  </a:lnTo>
                  <a:lnTo>
                    <a:pt x="21491" y="6519"/>
                  </a:lnTo>
                  <a:lnTo>
                    <a:pt x="21333" y="5755"/>
                  </a:lnTo>
                  <a:lnTo>
                    <a:pt x="21243" y="5373"/>
                  </a:lnTo>
                  <a:lnTo>
                    <a:pt x="21131" y="4968"/>
                  </a:lnTo>
                  <a:lnTo>
                    <a:pt x="21019" y="4564"/>
                  </a:lnTo>
                  <a:lnTo>
                    <a:pt x="20861" y="4159"/>
                  </a:lnTo>
                  <a:lnTo>
                    <a:pt x="20704" y="3777"/>
                  </a:lnTo>
                  <a:lnTo>
                    <a:pt x="20524" y="3372"/>
                  </a:lnTo>
                  <a:lnTo>
                    <a:pt x="20322" y="2990"/>
                  </a:lnTo>
                  <a:lnTo>
                    <a:pt x="20097" y="2608"/>
                  </a:lnTo>
                  <a:lnTo>
                    <a:pt x="19850" y="2226"/>
                  </a:lnTo>
                  <a:lnTo>
                    <a:pt x="19580" y="1866"/>
                  </a:lnTo>
                  <a:lnTo>
                    <a:pt x="19265" y="1506"/>
                  </a:lnTo>
                  <a:lnTo>
                    <a:pt x="18951" y="1169"/>
                  </a:lnTo>
                  <a:lnTo>
                    <a:pt x="18591" y="854"/>
                  </a:lnTo>
                  <a:lnTo>
                    <a:pt x="18209" y="540"/>
                  </a:lnTo>
                  <a:lnTo>
                    <a:pt x="18029" y="405"/>
                  </a:lnTo>
                  <a:lnTo>
                    <a:pt x="17827" y="292"/>
                  </a:lnTo>
                  <a:lnTo>
                    <a:pt x="17647" y="203"/>
                  </a:lnTo>
                  <a:lnTo>
                    <a:pt x="17467" y="113"/>
                  </a:lnTo>
                  <a:lnTo>
                    <a:pt x="17310" y="68"/>
                  </a:lnTo>
                  <a:lnTo>
                    <a:pt x="17130" y="23"/>
                  </a:lnTo>
                  <a:lnTo>
                    <a:pt x="16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924700" y="1924050"/>
              <a:ext cx="615925" cy="255150"/>
            </a:xfrm>
            <a:custGeom>
              <a:avLst/>
              <a:gdLst/>
              <a:ahLst/>
              <a:cxnLst/>
              <a:rect l="l" t="t" r="r" b="b"/>
              <a:pathLst>
                <a:path w="24637" h="10206" extrusionOk="0">
                  <a:moveTo>
                    <a:pt x="12274" y="0"/>
                  </a:moveTo>
                  <a:lnTo>
                    <a:pt x="12026" y="23"/>
                  </a:lnTo>
                  <a:lnTo>
                    <a:pt x="11779" y="90"/>
                  </a:lnTo>
                  <a:lnTo>
                    <a:pt x="11532" y="225"/>
                  </a:lnTo>
                  <a:lnTo>
                    <a:pt x="11240" y="405"/>
                  </a:lnTo>
                  <a:lnTo>
                    <a:pt x="10970" y="630"/>
                  </a:lnTo>
                  <a:lnTo>
                    <a:pt x="10700" y="877"/>
                  </a:lnTo>
                  <a:lnTo>
                    <a:pt x="10475" y="1124"/>
                  </a:lnTo>
                  <a:lnTo>
                    <a:pt x="10250" y="1371"/>
                  </a:lnTo>
                  <a:lnTo>
                    <a:pt x="10048" y="1641"/>
                  </a:lnTo>
                  <a:lnTo>
                    <a:pt x="9868" y="1933"/>
                  </a:lnTo>
                  <a:lnTo>
                    <a:pt x="9688" y="2203"/>
                  </a:lnTo>
                  <a:lnTo>
                    <a:pt x="9554" y="2495"/>
                  </a:lnTo>
                  <a:lnTo>
                    <a:pt x="9419" y="2788"/>
                  </a:lnTo>
                  <a:lnTo>
                    <a:pt x="9284" y="3080"/>
                  </a:lnTo>
                  <a:lnTo>
                    <a:pt x="9104" y="3664"/>
                  </a:lnTo>
                  <a:lnTo>
                    <a:pt x="8947" y="4249"/>
                  </a:lnTo>
                  <a:lnTo>
                    <a:pt x="8834" y="4811"/>
                  </a:lnTo>
                  <a:lnTo>
                    <a:pt x="8767" y="5350"/>
                  </a:lnTo>
                  <a:lnTo>
                    <a:pt x="8722" y="5845"/>
                  </a:lnTo>
                  <a:lnTo>
                    <a:pt x="8699" y="6294"/>
                  </a:lnTo>
                  <a:lnTo>
                    <a:pt x="8699" y="6677"/>
                  </a:lnTo>
                  <a:lnTo>
                    <a:pt x="8722" y="7239"/>
                  </a:lnTo>
                  <a:lnTo>
                    <a:pt x="8744" y="7463"/>
                  </a:lnTo>
                  <a:lnTo>
                    <a:pt x="8609" y="7283"/>
                  </a:lnTo>
                  <a:lnTo>
                    <a:pt x="8205" y="6879"/>
                  </a:lnTo>
                  <a:lnTo>
                    <a:pt x="7913" y="6632"/>
                  </a:lnTo>
                  <a:lnTo>
                    <a:pt x="7575" y="6339"/>
                  </a:lnTo>
                  <a:lnTo>
                    <a:pt x="7193" y="6070"/>
                  </a:lnTo>
                  <a:lnTo>
                    <a:pt x="6766" y="5800"/>
                  </a:lnTo>
                  <a:lnTo>
                    <a:pt x="6317" y="5553"/>
                  </a:lnTo>
                  <a:lnTo>
                    <a:pt x="6092" y="5440"/>
                  </a:lnTo>
                  <a:lnTo>
                    <a:pt x="5845" y="5328"/>
                  </a:lnTo>
                  <a:lnTo>
                    <a:pt x="5597" y="5260"/>
                  </a:lnTo>
                  <a:lnTo>
                    <a:pt x="5350" y="5193"/>
                  </a:lnTo>
                  <a:lnTo>
                    <a:pt x="5103" y="5125"/>
                  </a:lnTo>
                  <a:lnTo>
                    <a:pt x="4833" y="5103"/>
                  </a:lnTo>
                  <a:lnTo>
                    <a:pt x="4586" y="5081"/>
                  </a:lnTo>
                  <a:lnTo>
                    <a:pt x="4316" y="5103"/>
                  </a:lnTo>
                  <a:lnTo>
                    <a:pt x="4046" y="5125"/>
                  </a:lnTo>
                  <a:lnTo>
                    <a:pt x="3776" y="5193"/>
                  </a:lnTo>
                  <a:lnTo>
                    <a:pt x="3529" y="5283"/>
                  </a:lnTo>
                  <a:lnTo>
                    <a:pt x="3259" y="5395"/>
                  </a:lnTo>
                  <a:lnTo>
                    <a:pt x="2990" y="5553"/>
                  </a:lnTo>
                  <a:lnTo>
                    <a:pt x="2742" y="5732"/>
                  </a:lnTo>
                  <a:lnTo>
                    <a:pt x="2383" y="6047"/>
                  </a:lnTo>
                  <a:lnTo>
                    <a:pt x="2068" y="6362"/>
                  </a:lnTo>
                  <a:lnTo>
                    <a:pt x="1753" y="6721"/>
                  </a:lnTo>
                  <a:lnTo>
                    <a:pt x="1484" y="7081"/>
                  </a:lnTo>
                  <a:lnTo>
                    <a:pt x="1236" y="7441"/>
                  </a:lnTo>
                  <a:lnTo>
                    <a:pt x="1012" y="7823"/>
                  </a:lnTo>
                  <a:lnTo>
                    <a:pt x="809" y="8183"/>
                  </a:lnTo>
                  <a:lnTo>
                    <a:pt x="629" y="8542"/>
                  </a:lnTo>
                  <a:lnTo>
                    <a:pt x="337" y="9194"/>
                  </a:lnTo>
                  <a:lnTo>
                    <a:pt x="135" y="9711"/>
                  </a:lnTo>
                  <a:lnTo>
                    <a:pt x="0" y="10206"/>
                  </a:lnTo>
                  <a:lnTo>
                    <a:pt x="24637" y="10206"/>
                  </a:lnTo>
                  <a:lnTo>
                    <a:pt x="24570" y="10003"/>
                  </a:lnTo>
                  <a:lnTo>
                    <a:pt x="24345" y="9464"/>
                  </a:lnTo>
                  <a:lnTo>
                    <a:pt x="24187" y="9104"/>
                  </a:lnTo>
                  <a:lnTo>
                    <a:pt x="24008" y="8722"/>
                  </a:lnTo>
                  <a:lnTo>
                    <a:pt x="23783" y="8340"/>
                  </a:lnTo>
                  <a:lnTo>
                    <a:pt x="23558" y="7935"/>
                  </a:lnTo>
                  <a:lnTo>
                    <a:pt x="23288" y="7576"/>
                  </a:lnTo>
                  <a:lnTo>
                    <a:pt x="23019" y="7239"/>
                  </a:lnTo>
                  <a:lnTo>
                    <a:pt x="22884" y="7104"/>
                  </a:lnTo>
                  <a:lnTo>
                    <a:pt x="22726" y="6969"/>
                  </a:lnTo>
                  <a:lnTo>
                    <a:pt x="22591" y="6856"/>
                  </a:lnTo>
                  <a:lnTo>
                    <a:pt x="22434" y="6766"/>
                  </a:lnTo>
                  <a:lnTo>
                    <a:pt x="22277" y="6699"/>
                  </a:lnTo>
                  <a:lnTo>
                    <a:pt x="22119" y="6654"/>
                  </a:lnTo>
                  <a:lnTo>
                    <a:pt x="21940" y="6632"/>
                  </a:lnTo>
                  <a:lnTo>
                    <a:pt x="21782" y="6654"/>
                  </a:lnTo>
                  <a:lnTo>
                    <a:pt x="21625" y="6699"/>
                  </a:lnTo>
                  <a:lnTo>
                    <a:pt x="21445" y="6766"/>
                  </a:lnTo>
                  <a:lnTo>
                    <a:pt x="21288" y="6879"/>
                  </a:lnTo>
                  <a:lnTo>
                    <a:pt x="21108" y="7036"/>
                  </a:lnTo>
                  <a:lnTo>
                    <a:pt x="21040" y="6766"/>
                  </a:lnTo>
                  <a:lnTo>
                    <a:pt x="20838" y="6047"/>
                  </a:lnTo>
                  <a:lnTo>
                    <a:pt x="20681" y="5598"/>
                  </a:lnTo>
                  <a:lnTo>
                    <a:pt x="20501" y="5081"/>
                  </a:lnTo>
                  <a:lnTo>
                    <a:pt x="20276" y="4564"/>
                  </a:lnTo>
                  <a:lnTo>
                    <a:pt x="20051" y="4024"/>
                  </a:lnTo>
                  <a:lnTo>
                    <a:pt x="19782" y="3507"/>
                  </a:lnTo>
                  <a:lnTo>
                    <a:pt x="19467" y="3012"/>
                  </a:lnTo>
                  <a:lnTo>
                    <a:pt x="19309" y="2788"/>
                  </a:lnTo>
                  <a:lnTo>
                    <a:pt x="19152" y="2585"/>
                  </a:lnTo>
                  <a:lnTo>
                    <a:pt x="18972" y="2406"/>
                  </a:lnTo>
                  <a:lnTo>
                    <a:pt x="18792" y="2248"/>
                  </a:lnTo>
                  <a:lnTo>
                    <a:pt x="18613" y="2113"/>
                  </a:lnTo>
                  <a:lnTo>
                    <a:pt x="18433" y="2001"/>
                  </a:lnTo>
                  <a:lnTo>
                    <a:pt x="18230" y="1911"/>
                  </a:lnTo>
                  <a:lnTo>
                    <a:pt x="18028" y="1866"/>
                  </a:lnTo>
                  <a:lnTo>
                    <a:pt x="17826" y="1844"/>
                  </a:lnTo>
                  <a:lnTo>
                    <a:pt x="17601" y="1866"/>
                  </a:lnTo>
                  <a:lnTo>
                    <a:pt x="17399" y="1933"/>
                  </a:lnTo>
                  <a:lnTo>
                    <a:pt x="17174" y="2046"/>
                  </a:lnTo>
                  <a:lnTo>
                    <a:pt x="16949" y="2181"/>
                  </a:lnTo>
                  <a:lnTo>
                    <a:pt x="16747" y="2316"/>
                  </a:lnTo>
                  <a:lnTo>
                    <a:pt x="16365" y="2630"/>
                  </a:lnTo>
                  <a:lnTo>
                    <a:pt x="16028" y="2967"/>
                  </a:lnTo>
                  <a:lnTo>
                    <a:pt x="15735" y="3305"/>
                  </a:lnTo>
                  <a:lnTo>
                    <a:pt x="15488" y="3664"/>
                  </a:lnTo>
                  <a:lnTo>
                    <a:pt x="15263" y="4024"/>
                  </a:lnTo>
                  <a:lnTo>
                    <a:pt x="15083" y="4406"/>
                  </a:lnTo>
                  <a:lnTo>
                    <a:pt x="14926" y="4743"/>
                  </a:lnTo>
                  <a:lnTo>
                    <a:pt x="14814" y="5081"/>
                  </a:lnTo>
                  <a:lnTo>
                    <a:pt x="14701" y="5395"/>
                  </a:lnTo>
                  <a:lnTo>
                    <a:pt x="14589" y="5935"/>
                  </a:lnTo>
                  <a:lnTo>
                    <a:pt x="14521" y="6294"/>
                  </a:lnTo>
                  <a:lnTo>
                    <a:pt x="14499" y="6429"/>
                  </a:lnTo>
                  <a:lnTo>
                    <a:pt x="14499" y="6070"/>
                  </a:lnTo>
                  <a:lnTo>
                    <a:pt x="14432" y="5170"/>
                  </a:lnTo>
                  <a:lnTo>
                    <a:pt x="14364" y="4564"/>
                  </a:lnTo>
                  <a:lnTo>
                    <a:pt x="14297" y="3912"/>
                  </a:lnTo>
                  <a:lnTo>
                    <a:pt x="14184" y="3237"/>
                  </a:lnTo>
                  <a:lnTo>
                    <a:pt x="14027" y="2540"/>
                  </a:lnTo>
                  <a:lnTo>
                    <a:pt x="13847" y="1888"/>
                  </a:lnTo>
                  <a:lnTo>
                    <a:pt x="13757" y="1596"/>
                  </a:lnTo>
                  <a:lnTo>
                    <a:pt x="13622" y="1304"/>
                  </a:lnTo>
                  <a:lnTo>
                    <a:pt x="13510" y="1034"/>
                  </a:lnTo>
                  <a:lnTo>
                    <a:pt x="13375" y="787"/>
                  </a:lnTo>
                  <a:lnTo>
                    <a:pt x="13218" y="562"/>
                  </a:lnTo>
                  <a:lnTo>
                    <a:pt x="13060" y="382"/>
                  </a:lnTo>
                  <a:lnTo>
                    <a:pt x="12880" y="225"/>
                  </a:lnTo>
                  <a:lnTo>
                    <a:pt x="12701" y="113"/>
                  </a:lnTo>
                  <a:lnTo>
                    <a:pt x="12476" y="45"/>
                  </a:lnTo>
                  <a:lnTo>
                    <a:pt x="12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4132550" y="455025"/>
              <a:ext cx="1414525" cy="585625"/>
            </a:xfrm>
            <a:custGeom>
              <a:avLst/>
              <a:gdLst/>
              <a:ahLst/>
              <a:cxnLst/>
              <a:rect l="l" t="t" r="r" b="b"/>
              <a:pathLst>
                <a:path w="56581" h="23425" extrusionOk="0">
                  <a:moveTo>
                    <a:pt x="28189" y="1"/>
                  </a:moveTo>
                  <a:lnTo>
                    <a:pt x="27919" y="23"/>
                  </a:lnTo>
                  <a:lnTo>
                    <a:pt x="27650" y="46"/>
                  </a:lnTo>
                  <a:lnTo>
                    <a:pt x="27357" y="113"/>
                  </a:lnTo>
                  <a:lnTo>
                    <a:pt x="27088" y="226"/>
                  </a:lnTo>
                  <a:lnTo>
                    <a:pt x="26773" y="338"/>
                  </a:lnTo>
                  <a:lnTo>
                    <a:pt x="26458" y="518"/>
                  </a:lnTo>
                  <a:lnTo>
                    <a:pt x="26144" y="698"/>
                  </a:lnTo>
                  <a:lnTo>
                    <a:pt x="25829" y="945"/>
                  </a:lnTo>
                  <a:lnTo>
                    <a:pt x="25492" y="1192"/>
                  </a:lnTo>
                  <a:lnTo>
                    <a:pt x="25177" y="1462"/>
                  </a:lnTo>
                  <a:lnTo>
                    <a:pt x="24592" y="2002"/>
                  </a:lnTo>
                  <a:lnTo>
                    <a:pt x="24031" y="2564"/>
                  </a:lnTo>
                  <a:lnTo>
                    <a:pt x="23536" y="3170"/>
                  </a:lnTo>
                  <a:lnTo>
                    <a:pt x="23086" y="3777"/>
                  </a:lnTo>
                  <a:lnTo>
                    <a:pt x="22659" y="4407"/>
                  </a:lnTo>
                  <a:lnTo>
                    <a:pt x="22277" y="5059"/>
                  </a:lnTo>
                  <a:lnTo>
                    <a:pt x="21940" y="5711"/>
                  </a:lnTo>
                  <a:lnTo>
                    <a:pt x="21625" y="6385"/>
                  </a:lnTo>
                  <a:lnTo>
                    <a:pt x="21356" y="7059"/>
                  </a:lnTo>
                  <a:lnTo>
                    <a:pt x="21108" y="7734"/>
                  </a:lnTo>
                  <a:lnTo>
                    <a:pt x="20883" y="8386"/>
                  </a:lnTo>
                  <a:lnTo>
                    <a:pt x="20704" y="9060"/>
                  </a:lnTo>
                  <a:lnTo>
                    <a:pt x="20546" y="9734"/>
                  </a:lnTo>
                  <a:lnTo>
                    <a:pt x="20411" y="10386"/>
                  </a:lnTo>
                  <a:lnTo>
                    <a:pt x="20299" y="11016"/>
                  </a:lnTo>
                  <a:lnTo>
                    <a:pt x="20209" y="11645"/>
                  </a:lnTo>
                  <a:lnTo>
                    <a:pt x="20142" y="12252"/>
                  </a:lnTo>
                  <a:lnTo>
                    <a:pt x="20074" y="12836"/>
                  </a:lnTo>
                  <a:lnTo>
                    <a:pt x="20052" y="13398"/>
                  </a:lnTo>
                  <a:lnTo>
                    <a:pt x="20007" y="14432"/>
                  </a:lnTo>
                  <a:lnTo>
                    <a:pt x="20007" y="15332"/>
                  </a:lnTo>
                  <a:lnTo>
                    <a:pt x="20029" y="16073"/>
                  </a:lnTo>
                  <a:lnTo>
                    <a:pt x="20052" y="16635"/>
                  </a:lnTo>
                  <a:lnTo>
                    <a:pt x="20097" y="17108"/>
                  </a:lnTo>
                  <a:lnTo>
                    <a:pt x="19760" y="16748"/>
                  </a:lnTo>
                  <a:lnTo>
                    <a:pt x="19377" y="16321"/>
                  </a:lnTo>
                  <a:lnTo>
                    <a:pt x="18838" y="15804"/>
                  </a:lnTo>
                  <a:lnTo>
                    <a:pt x="18163" y="15197"/>
                  </a:lnTo>
                  <a:lnTo>
                    <a:pt x="17399" y="14567"/>
                  </a:lnTo>
                  <a:lnTo>
                    <a:pt x="16972" y="14230"/>
                  </a:lnTo>
                  <a:lnTo>
                    <a:pt x="16523" y="13915"/>
                  </a:lnTo>
                  <a:lnTo>
                    <a:pt x="16050" y="13601"/>
                  </a:lnTo>
                  <a:lnTo>
                    <a:pt x="15578" y="13286"/>
                  </a:lnTo>
                  <a:lnTo>
                    <a:pt x="15061" y="12994"/>
                  </a:lnTo>
                  <a:lnTo>
                    <a:pt x="14544" y="12724"/>
                  </a:lnTo>
                  <a:lnTo>
                    <a:pt x="14005" y="12477"/>
                  </a:lnTo>
                  <a:lnTo>
                    <a:pt x="13443" y="12252"/>
                  </a:lnTo>
                  <a:lnTo>
                    <a:pt x="12881" y="12050"/>
                  </a:lnTo>
                  <a:lnTo>
                    <a:pt x="12296" y="11892"/>
                  </a:lnTo>
                  <a:lnTo>
                    <a:pt x="11712" y="11780"/>
                  </a:lnTo>
                  <a:lnTo>
                    <a:pt x="11128" y="11713"/>
                  </a:lnTo>
                  <a:lnTo>
                    <a:pt x="10521" y="11668"/>
                  </a:lnTo>
                  <a:lnTo>
                    <a:pt x="10228" y="11690"/>
                  </a:lnTo>
                  <a:lnTo>
                    <a:pt x="9914" y="11690"/>
                  </a:lnTo>
                  <a:lnTo>
                    <a:pt x="9621" y="11735"/>
                  </a:lnTo>
                  <a:lnTo>
                    <a:pt x="9307" y="11780"/>
                  </a:lnTo>
                  <a:lnTo>
                    <a:pt x="9015" y="11847"/>
                  </a:lnTo>
                  <a:lnTo>
                    <a:pt x="8700" y="11915"/>
                  </a:lnTo>
                  <a:lnTo>
                    <a:pt x="8408" y="12005"/>
                  </a:lnTo>
                  <a:lnTo>
                    <a:pt x="8093" y="12117"/>
                  </a:lnTo>
                  <a:lnTo>
                    <a:pt x="7801" y="12252"/>
                  </a:lnTo>
                  <a:lnTo>
                    <a:pt x="7486" y="12387"/>
                  </a:lnTo>
                  <a:lnTo>
                    <a:pt x="7194" y="12567"/>
                  </a:lnTo>
                  <a:lnTo>
                    <a:pt x="6902" y="12747"/>
                  </a:lnTo>
                  <a:lnTo>
                    <a:pt x="6587" y="12949"/>
                  </a:lnTo>
                  <a:lnTo>
                    <a:pt x="6295" y="13174"/>
                  </a:lnTo>
                  <a:lnTo>
                    <a:pt x="5890" y="13511"/>
                  </a:lnTo>
                  <a:lnTo>
                    <a:pt x="5485" y="13848"/>
                  </a:lnTo>
                  <a:lnTo>
                    <a:pt x="5103" y="14230"/>
                  </a:lnTo>
                  <a:lnTo>
                    <a:pt x="4744" y="14612"/>
                  </a:lnTo>
                  <a:lnTo>
                    <a:pt x="4384" y="15017"/>
                  </a:lnTo>
                  <a:lnTo>
                    <a:pt x="4047" y="15422"/>
                  </a:lnTo>
                  <a:lnTo>
                    <a:pt x="3732" y="15826"/>
                  </a:lnTo>
                  <a:lnTo>
                    <a:pt x="3417" y="16253"/>
                  </a:lnTo>
                  <a:lnTo>
                    <a:pt x="3125" y="16680"/>
                  </a:lnTo>
                  <a:lnTo>
                    <a:pt x="2855" y="17085"/>
                  </a:lnTo>
                  <a:lnTo>
                    <a:pt x="2338" y="17939"/>
                  </a:lnTo>
                  <a:lnTo>
                    <a:pt x="1866" y="18793"/>
                  </a:lnTo>
                  <a:lnTo>
                    <a:pt x="1462" y="19603"/>
                  </a:lnTo>
                  <a:lnTo>
                    <a:pt x="1102" y="20389"/>
                  </a:lnTo>
                  <a:lnTo>
                    <a:pt x="810" y="21109"/>
                  </a:lnTo>
                  <a:lnTo>
                    <a:pt x="540" y="21738"/>
                  </a:lnTo>
                  <a:lnTo>
                    <a:pt x="338" y="22300"/>
                  </a:lnTo>
                  <a:lnTo>
                    <a:pt x="68" y="23132"/>
                  </a:lnTo>
                  <a:lnTo>
                    <a:pt x="0" y="23424"/>
                  </a:lnTo>
                  <a:lnTo>
                    <a:pt x="56580" y="23424"/>
                  </a:lnTo>
                  <a:lnTo>
                    <a:pt x="56400" y="22930"/>
                  </a:lnTo>
                  <a:lnTo>
                    <a:pt x="56198" y="22390"/>
                  </a:lnTo>
                  <a:lnTo>
                    <a:pt x="55906" y="21693"/>
                  </a:lnTo>
                  <a:lnTo>
                    <a:pt x="55546" y="20884"/>
                  </a:lnTo>
                  <a:lnTo>
                    <a:pt x="55119" y="20030"/>
                  </a:lnTo>
                  <a:lnTo>
                    <a:pt x="54624" y="19108"/>
                  </a:lnTo>
                  <a:lnTo>
                    <a:pt x="54377" y="18659"/>
                  </a:lnTo>
                  <a:lnTo>
                    <a:pt x="54085" y="18209"/>
                  </a:lnTo>
                  <a:lnTo>
                    <a:pt x="53815" y="17782"/>
                  </a:lnTo>
                  <a:lnTo>
                    <a:pt x="53500" y="17377"/>
                  </a:lnTo>
                  <a:lnTo>
                    <a:pt x="53208" y="16973"/>
                  </a:lnTo>
                  <a:lnTo>
                    <a:pt x="52871" y="16613"/>
                  </a:lnTo>
                  <a:lnTo>
                    <a:pt x="52556" y="16276"/>
                  </a:lnTo>
                  <a:lnTo>
                    <a:pt x="52219" y="15984"/>
                  </a:lnTo>
                  <a:lnTo>
                    <a:pt x="51860" y="15736"/>
                  </a:lnTo>
                  <a:lnTo>
                    <a:pt x="51500" y="15511"/>
                  </a:lnTo>
                  <a:lnTo>
                    <a:pt x="51140" y="15354"/>
                  </a:lnTo>
                  <a:lnTo>
                    <a:pt x="50960" y="15309"/>
                  </a:lnTo>
                  <a:lnTo>
                    <a:pt x="50781" y="15264"/>
                  </a:lnTo>
                  <a:lnTo>
                    <a:pt x="50601" y="15242"/>
                  </a:lnTo>
                  <a:lnTo>
                    <a:pt x="50421" y="15219"/>
                  </a:lnTo>
                  <a:lnTo>
                    <a:pt x="50219" y="15219"/>
                  </a:lnTo>
                  <a:lnTo>
                    <a:pt x="50039" y="15242"/>
                  </a:lnTo>
                  <a:lnTo>
                    <a:pt x="49836" y="15287"/>
                  </a:lnTo>
                  <a:lnTo>
                    <a:pt x="49657" y="15354"/>
                  </a:lnTo>
                  <a:lnTo>
                    <a:pt x="49454" y="15422"/>
                  </a:lnTo>
                  <a:lnTo>
                    <a:pt x="49274" y="15534"/>
                  </a:lnTo>
                  <a:lnTo>
                    <a:pt x="49072" y="15646"/>
                  </a:lnTo>
                  <a:lnTo>
                    <a:pt x="48892" y="15781"/>
                  </a:lnTo>
                  <a:lnTo>
                    <a:pt x="48690" y="15939"/>
                  </a:lnTo>
                  <a:lnTo>
                    <a:pt x="48510" y="16118"/>
                  </a:lnTo>
                  <a:lnTo>
                    <a:pt x="48330" y="15511"/>
                  </a:lnTo>
                  <a:lnTo>
                    <a:pt x="48128" y="14792"/>
                  </a:lnTo>
                  <a:lnTo>
                    <a:pt x="47858" y="13893"/>
                  </a:lnTo>
                  <a:lnTo>
                    <a:pt x="47499" y="12836"/>
                  </a:lnTo>
                  <a:lnTo>
                    <a:pt x="47094" y="11668"/>
                  </a:lnTo>
                  <a:lnTo>
                    <a:pt x="46599" y="10454"/>
                  </a:lnTo>
                  <a:lnTo>
                    <a:pt x="46330" y="9847"/>
                  </a:lnTo>
                  <a:lnTo>
                    <a:pt x="46037" y="9217"/>
                  </a:lnTo>
                  <a:lnTo>
                    <a:pt x="45723" y="8610"/>
                  </a:lnTo>
                  <a:lnTo>
                    <a:pt x="45408" y="8026"/>
                  </a:lnTo>
                  <a:lnTo>
                    <a:pt x="45071" y="7464"/>
                  </a:lnTo>
                  <a:lnTo>
                    <a:pt x="44734" y="6924"/>
                  </a:lnTo>
                  <a:lnTo>
                    <a:pt x="44352" y="6407"/>
                  </a:lnTo>
                  <a:lnTo>
                    <a:pt x="43969" y="5935"/>
                  </a:lnTo>
                  <a:lnTo>
                    <a:pt x="43587" y="5508"/>
                  </a:lnTo>
                  <a:lnTo>
                    <a:pt x="43183" y="5149"/>
                  </a:lnTo>
                  <a:lnTo>
                    <a:pt x="42958" y="4969"/>
                  </a:lnTo>
                  <a:lnTo>
                    <a:pt x="42756" y="4834"/>
                  </a:lnTo>
                  <a:lnTo>
                    <a:pt x="42531" y="4699"/>
                  </a:lnTo>
                  <a:lnTo>
                    <a:pt x="42306" y="4564"/>
                  </a:lnTo>
                  <a:lnTo>
                    <a:pt x="42104" y="4474"/>
                  </a:lnTo>
                  <a:lnTo>
                    <a:pt x="41856" y="4384"/>
                  </a:lnTo>
                  <a:lnTo>
                    <a:pt x="41632" y="4317"/>
                  </a:lnTo>
                  <a:lnTo>
                    <a:pt x="41407" y="4272"/>
                  </a:lnTo>
                  <a:lnTo>
                    <a:pt x="41160" y="4249"/>
                  </a:lnTo>
                  <a:lnTo>
                    <a:pt x="40687" y="4249"/>
                  </a:lnTo>
                  <a:lnTo>
                    <a:pt x="40440" y="4294"/>
                  </a:lnTo>
                  <a:lnTo>
                    <a:pt x="40193" y="4362"/>
                  </a:lnTo>
                  <a:lnTo>
                    <a:pt x="39946" y="4452"/>
                  </a:lnTo>
                  <a:lnTo>
                    <a:pt x="39676" y="4542"/>
                  </a:lnTo>
                  <a:lnTo>
                    <a:pt x="39429" y="4677"/>
                  </a:lnTo>
                  <a:lnTo>
                    <a:pt x="38934" y="4991"/>
                  </a:lnTo>
                  <a:lnTo>
                    <a:pt x="38440" y="5328"/>
                  </a:lnTo>
                  <a:lnTo>
                    <a:pt x="38012" y="5666"/>
                  </a:lnTo>
                  <a:lnTo>
                    <a:pt x="37585" y="6025"/>
                  </a:lnTo>
                  <a:lnTo>
                    <a:pt x="37181" y="6407"/>
                  </a:lnTo>
                  <a:lnTo>
                    <a:pt x="36821" y="6790"/>
                  </a:lnTo>
                  <a:lnTo>
                    <a:pt x="36461" y="7194"/>
                  </a:lnTo>
                  <a:lnTo>
                    <a:pt x="36147" y="7599"/>
                  </a:lnTo>
                  <a:lnTo>
                    <a:pt x="35854" y="8003"/>
                  </a:lnTo>
                  <a:lnTo>
                    <a:pt x="35562" y="8408"/>
                  </a:lnTo>
                  <a:lnTo>
                    <a:pt x="35315" y="8835"/>
                  </a:lnTo>
                  <a:lnTo>
                    <a:pt x="35068" y="9262"/>
                  </a:lnTo>
                  <a:lnTo>
                    <a:pt x="34843" y="9667"/>
                  </a:lnTo>
                  <a:lnTo>
                    <a:pt x="34641" y="10094"/>
                  </a:lnTo>
                  <a:lnTo>
                    <a:pt x="34303" y="10903"/>
                  </a:lnTo>
                  <a:lnTo>
                    <a:pt x="34011" y="11668"/>
                  </a:lnTo>
                  <a:lnTo>
                    <a:pt x="33786" y="12387"/>
                  </a:lnTo>
                  <a:lnTo>
                    <a:pt x="33629" y="13039"/>
                  </a:lnTo>
                  <a:lnTo>
                    <a:pt x="33494" y="13623"/>
                  </a:lnTo>
                  <a:lnTo>
                    <a:pt x="33404" y="14095"/>
                  </a:lnTo>
                  <a:lnTo>
                    <a:pt x="33359" y="14432"/>
                  </a:lnTo>
                  <a:lnTo>
                    <a:pt x="33314" y="14747"/>
                  </a:lnTo>
                  <a:lnTo>
                    <a:pt x="33292" y="13938"/>
                  </a:lnTo>
                  <a:lnTo>
                    <a:pt x="33224" y="13016"/>
                  </a:lnTo>
                  <a:lnTo>
                    <a:pt x="33135" y="11847"/>
                  </a:lnTo>
                  <a:lnTo>
                    <a:pt x="33000" y="10476"/>
                  </a:lnTo>
                  <a:lnTo>
                    <a:pt x="32820" y="8970"/>
                  </a:lnTo>
                  <a:lnTo>
                    <a:pt x="32707" y="8206"/>
                  </a:lnTo>
                  <a:lnTo>
                    <a:pt x="32550" y="7419"/>
                  </a:lnTo>
                  <a:lnTo>
                    <a:pt x="32415" y="6632"/>
                  </a:lnTo>
                  <a:lnTo>
                    <a:pt x="32235" y="5845"/>
                  </a:lnTo>
                  <a:lnTo>
                    <a:pt x="32033" y="5081"/>
                  </a:lnTo>
                  <a:lnTo>
                    <a:pt x="31808" y="4339"/>
                  </a:lnTo>
                  <a:lnTo>
                    <a:pt x="31583" y="3643"/>
                  </a:lnTo>
                  <a:lnTo>
                    <a:pt x="31314" y="2968"/>
                  </a:lnTo>
                  <a:lnTo>
                    <a:pt x="31021" y="2339"/>
                  </a:lnTo>
                  <a:lnTo>
                    <a:pt x="30707" y="1777"/>
                  </a:lnTo>
                  <a:lnTo>
                    <a:pt x="30527" y="1530"/>
                  </a:lnTo>
                  <a:lnTo>
                    <a:pt x="30370" y="1282"/>
                  </a:lnTo>
                  <a:lnTo>
                    <a:pt x="30190" y="1057"/>
                  </a:lnTo>
                  <a:lnTo>
                    <a:pt x="29987" y="855"/>
                  </a:lnTo>
                  <a:lnTo>
                    <a:pt x="29785" y="675"/>
                  </a:lnTo>
                  <a:lnTo>
                    <a:pt x="29583" y="495"/>
                  </a:lnTo>
                  <a:lnTo>
                    <a:pt x="29381" y="361"/>
                  </a:lnTo>
                  <a:lnTo>
                    <a:pt x="29156" y="226"/>
                  </a:lnTo>
                  <a:lnTo>
                    <a:pt x="28931" y="136"/>
                  </a:lnTo>
                  <a:lnTo>
                    <a:pt x="28684" y="68"/>
                  </a:lnTo>
                  <a:lnTo>
                    <a:pt x="28436" y="23"/>
                  </a:lnTo>
                  <a:lnTo>
                    <a:pt x="28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2436500" y="800650"/>
              <a:ext cx="1158825" cy="479400"/>
            </a:xfrm>
            <a:custGeom>
              <a:avLst/>
              <a:gdLst/>
              <a:ahLst/>
              <a:cxnLst/>
              <a:rect l="l" t="t" r="r" b="b"/>
              <a:pathLst>
                <a:path w="46353" h="19176" extrusionOk="0">
                  <a:moveTo>
                    <a:pt x="23109" y="1"/>
                  </a:moveTo>
                  <a:lnTo>
                    <a:pt x="22884" y="23"/>
                  </a:lnTo>
                  <a:lnTo>
                    <a:pt x="22660" y="46"/>
                  </a:lnTo>
                  <a:lnTo>
                    <a:pt x="22435" y="90"/>
                  </a:lnTo>
                  <a:lnTo>
                    <a:pt x="22188" y="180"/>
                  </a:lnTo>
                  <a:lnTo>
                    <a:pt x="21940" y="293"/>
                  </a:lnTo>
                  <a:lnTo>
                    <a:pt x="21693" y="428"/>
                  </a:lnTo>
                  <a:lnTo>
                    <a:pt x="21423" y="585"/>
                  </a:lnTo>
                  <a:lnTo>
                    <a:pt x="21176" y="765"/>
                  </a:lnTo>
                  <a:lnTo>
                    <a:pt x="20637" y="1192"/>
                  </a:lnTo>
                  <a:lnTo>
                    <a:pt x="20164" y="1642"/>
                  </a:lnTo>
                  <a:lnTo>
                    <a:pt x="19715" y="2114"/>
                  </a:lnTo>
                  <a:lnTo>
                    <a:pt x="19288" y="2586"/>
                  </a:lnTo>
                  <a:lnTo>
                    <a:pt x="18928" y="3103"/>
                  </a:lnTo>
                  <a:lnTo>
                    <a:pt x="18568" y="3620"/>
                  </a:lnTo>
                  <a:lnTo>
                    <a:pt x="18254" y="4137"/>
                  </a:lnTo>
                  <a:lnTo>
                    <a:pt x="17984" y="4676"/>
                  </a:lnTo>
                  <a:lnTo>
                    <a:pt x="17737" y="5216"/>
                  </a:lnTo>
                  <a:lnTo>
                    <a:pt x="17512" y="5778"/>
                  </a:lnTo>
                  <a:lnTo>
                    <a:pt x="17310" y="6317"/>
                  </a:lnTo>
                  <a:lnTo>
                    <a:pt x="17130" y="6879"/>
                  </a:lnTo>
                  <a:lnTo>
                    <a:pt x="16972" y="7419"/>
                  </a:lnTo>
                  <a:lnTo>
                    <a:pt x="16838" y="7981"/>
                  </a:lnTo>
                  <a:lnTo>
                    <a:pt x="16725" y="8498"/>
                  </a:lnTo>
                  <a:lnTo>
                    <a:pt x="16635" y="9037"/>
                  </a:lnTo>
                  <a:lnTo>
                    <a:pt x="16568" y="9532"/>
                  </a:lnTo>
                  <a:lnTo>
                    <a:pt x="16500" y="10049"/>
                  </a:lnTo>
                  <a:lnTo>
                    <a:pt x="16433" y="10970"/>
                  </a:lnTo>
                  <a:lnTo>
                    <a:pt x="16388" y="11825"/>
                  </a:lnTo>
                  <a:lnTo>
                    <a:pt x="16388" y="12566"/>
                  </a:lnTo>
                  <a:lnTo>
                    <a:pt x="16410" y="13173"/>
                  </a:lnTo>
                  <a:lnTo>
                    <a:pt x="16455" y="13623"/>
                  </a:lnTo>
                  <a:lnTo>
                    <a:pt x="16478" y="14005"/>
                  </a:lnTo>
                  <a:lnTo>
                    <a:pt x="16208" y="13713"/>
                  </a:lnTo>
                  <a:lnTo>
                    <a:pt x="15871" y="13376"/>
                  </a:lnTo>
                  <a:lnTo>
                    <a:pt x="15444" y="12949"/>
                  </a:lnTo>
                  <a:lnTo>
                    <a:pt x="14904" y="12454"/>
                  </a:lnTo>
                  <a:lnTo>
                    <a:pt x="14275" y="11937"/>
                  </a:lnTo>
                  <a:lnTo>
                    <a:pt x="13556" y="11397"/>
                  </a:lnTo>
                  <a:lnTo>
                    <a:pt x="13174" y="11128"/>
                  </a:lnTo>
                  <a:lnTo>
                    <a:pt x="12769" y="10880"/>
                  </a:lnTo>
                  <a:lnTo>
                    <a:pt x="12342" y="10656"/>
                  </a:lnTo>
                  <a:lnTo>
                    <a:pt x="11915" y="10431"/>
                  </a:lnTo>
                  <a:lnTo>
                    <a:pt x="11488" y="10206"/>
                  </a:lnTo>
                  <a:lnTo>
                    <a:pt x="11016" y="10026"/>
                  </a:lnTo>
                  <a:lnTo>
                    <a:pt x="10566" y="9869"/>
                  </a:lnTo>
                  <a:lnTo>
                    <a:pt x="10094" y="9756"/>
                  </a:lnTo>
                  <a:lnTo>
                    <a:pt x="9599" y="9644"/>
                  </a:lnTo>
                  <a:lnTo>
                    <a:pt x="9127" y="9577"/>
                  </a:lnTo>
                  <a:lnTo>
                    <a:pt x="8633" y="9554"/>
                  </a:lnTo>
                  <a:lnTo>
                    <a:pt x="8138" y="9577"/>
                  </a:lnTo>
                  <a:lnTo>
                    <a:pt x="7644" y="9644"/>
                  </a:lnTo>
                  <a:lnTo>
                    <a:pt x="7149" y="9756"/>
                  </a:lnTo>
                  <a:lnTo>
                    <a:pt x="6655" y="9936"/>
                  </a:lnTo>
                  <a:lnTo>
                    <a:pt x="6407" y="10026"/>
                  </a:lnTo>
                  <a:lnTo>
                    <a:pt x="6160" y="10161"/>
                  </a:lnTo>
                  <a:lnTo>
                    <a:pt x="5913" y="10296"/>
                  </a:lnTo>
                  <a:lnTo>
                    <a:pt x="5666" y="10431"/>
                  </a:lnTo>
                  <a:lnTo>
                    <a:pt x="5418" y="10611"/>
                  </a:lnTo>
                  <a:lnTo>
                    <a:pt x="5171" y="10791"/>
                  </a:lnTo>
                  <a:lnTo>
                    <a:pt x="4834" y="11060"/>
                  </a:lnTo>
                  <a:lnTo>
                    <a:pt x="4519" y="11352"/>
                  </a:lnTo>
                  <a:lnTo>
                    <a:pt x="4204" y="11645"/>
                  </a:lnTo>
                  <a:lnTo>
                    <a:pt x="3912" y="11959"/>
                  </a:lnTo>
                  <a:lnTo>
                    <a:pt x="3620" y="12297"/>
                  </a:lnTo>
                  <a:lnTo>
                    <a:pt x="3328" y="12634"/>
                  </a:lnTo>
                  <a:lnTo>
                    <a:pt x="2811" y="13308"/>
                  </a:lnTo>
                  <a:lnTo>
                    <a:pt x="2361" y="14005"/>
                  </a:lnTo>
                  <a:lnTo>
                    <a:pt x="1934" y="14702"/>
                  </a:lnTo>
                  <a:lnTo>
                    <a:pt x="1552" y="15399"/>
                  </a:lnTo>
                  <a:lnTo>
                    <a:pt x="1215" y="16051"/>
                  </a:lnTo>
                  <a:lnTo>
                    <a:pt x="922" y="16703"/>
                  </a:lnTo>
                  <a:lnTo>
                    <a:pt x="675" y="17287"/>
                  </a:lnTo>
                  <a:lnTo>
                    <a:pt x="473" y="17804"/>
                  </a:lnTo>
                  <a:lnTo>
                    <a:pt x="293" y="18276"/>
                  </a:lnTo>
                  <a:lnTo>
                    <a:pt x="91" y="18950"/>
                  </a:lnTo>
                  <a:lnTo>
                    <a:pt x="1" y="19175"/>
                  </a:lnTo>
                  <a:lnTo>
                    <a:pt x="46353" y="19175"/>
                  </a:lnTo>
                  <a:lnTo>
                    <a:pt x="46218" y="18793"/>
                  </a:lnTo>
                  <a:lnTo>
                    <a:pt x="46038" y="18343"/>
                  </a:lnTo>
                  <a:lnTo>
                    <a:pt x="45813" y="17782"/>
                  </a:lnTo>
                  <a:lnTo>
                    <a:pt x="45498" y="17107"/>
                  </a:lnTo>
                  <a:lnTo>
                    <a:pt x="45161" y="16388"/>
                  </a:lnTo>
                  <a:lnTo>
                    <a:pt x="44757" y="15668"/>
                  </a:lnTo>
                  <a:lnTo>
                    <a:pt x="44329" y="14927"/>
                  </a:lnTo>
                  <a:lnTo>
                    <a:pt x="44082" y="14567"/>
                  </a:lnTo>
                  <a:lnTo>
                    <a:pt x="43835" y="14230"/>
                  </a:lnTo>
                  <a:lnTo>
                    <a:pt x="43588" y="13915"/>
                  </a:lnTo>
                  <a:lnTo>
                    <a:pt x="43318" y="13600"/>
                  </a:lnTo>
                  <a:lnTo>
                    <a:pt x="43048" y="13331"/>
                  </a:lnTo>
                  <a:lnTo>
                    <a:pt x="42778" y="13083"/>
                  </a:lnTo>
                  <a:lnTo>
                    <a:pt x="42486" y="12881"/>
                  </a:lnTo>
                  <a:lnTo>
                    <a:pt x="42194" y="12701"/>
                  </a:lnTo>
                  <a:lnTo>
                    <a:pt x="41902" y="12589"/>
                  </a:lnTo>
                  <a:lnTo>
                    <a:pt x="41609" y="12499"/>
                  </a:lnTo>
                  <a:lnTo>
                    <a:pt x="41295" y="12476"/>
                  </a:lnTo>
                  <a:lnTo>
                    <a:pt x="41160" y="12476"/>
                  </a:lnTo>
                  <a:lnTo>
                    <a:pt x="41003" y="12499"/>
                  </a:lnTo>
                  <a:lnTo>
                    <a:pt x="40845" y="12521"/>
                  </a:lnTo>
                  <a:lnTo>
                    <a:pt x="40688" y="12566"/>
                  </a:lnTo>
                  <a:lnTo>
                    <a:pt x="40530" y="12634"/>
                  </a:lnTo>
                  <a:lnTo>
                    <a:pt x="40373" y="12724"/>
                  </a:lnTo>
                  <a:lnTo>
                    <a:pt x="40216" y="12814"/>
                  </a:lnTo>
                  <a:lnTo>
                    <a:pt x="40058" y="12926"/>
                  </a:lnTo>
                  <a:lnTo>
                    <a:pt x="39901" y="13061"/>
                  </a:lnTo>
                  <a:lnTo>
                    <a:pt x="39744" y="13218"/>
                  </a:lnTo>
                  <a:lnTo>
                    <a:pt x="39609" y="12701"/>
                  </a:lnTo>
                  <a:lnTo>
                    <a:pt x="39451" y="12117"/>
                  </a:lnTo>
                  <a:lnTo>
                    <a:pt x="39204" y="11375"/>
                  </a:lnTo>
                  <a:lnTo>
                    <a:pt x="38934" y="10521"/>
                  </a:lnTo>
                  <a:lnTo>
                    <a:pt x="38575" y="9554"/>
                  </a:lnTo>
                  <a:lnTo>
                    <a:pt x="38170" y="8565"/>
                  </a:lnTo>
                  <a:lnTo>
                    <a:pt x="37945" y="8048"/>
                  </a:lnTo>
                  <a:lnTo>
                    <a:pt x="37721" y="7554"/>
                  </a:lnTo>
                  <a:lnTo>
                    <a:pt x="37473" y="7059"/>
                  </a:lnTo>
                  <a:lnTo>
                    <a:pt x="37204" y="6587"/>
                  </a:lnTo>
                  <a:lnTo>
                    <a:pt x="36934" y="6115"/>
                  </a:lnTo>
                  <a:lnTo>
                    <a:pt x="36642" y="5665"/>
                  </a:lnTo>
                  <a:lnTo>
                    <a:pt x="36349" y="5261"/>
                  </a:lnTo>
                  <a:lnTo>
                    <a:pt x="36035" y="4879"/>
                  </a:lnTo>
                  <a:lnTo>
                    <a:pt x="35720" y="4519"/>
                  </a:lnTo>
                  <a:lnTo>
                    <a:pt x="35383" y="4204"/>
                  </a:lnTo>
                  <a:lnTo>
                    <a:pt x="35023" y="3957"/>
                  </a:lnTo>
                  <a:lnTo>
                    <a:pt x="34663" y="3755"/>
                  </a:lnTo>
                  <a:lnTo>
                    <a:pt x="34484" y="3665"/>
                  </a:lnTo>
                  <a:lnTo>
                    <a:pt x="34304" y="3597"/>
                  </a:lnTo>
                  <a:lnTo>
                    <a:pt x="34124" y="3530"/>
                  </a:lnTo>
                  <a:lnTo>
                    <a:pt x="33922" y="3507"/>
                  </a:lnTo>
                  <a:lnTo>
                    <a:pt x="33742" y="3485"/>
                  </a:lnTo>
                  <a:lnTo>
                    <a:pt x="33337" y="3485"/>
                  </a:lnTo>
                  <a:lnTo>
                    <a:pt x="33135" y="3530"/>
                  </a:lnTo>
                  <a:lnTo>
                    <a:pt x="32933" y="3575"/>
                  </a:lnTo>
                  <a:lnTo>
                    <a:pt x="32730" y="3642"/>
                  </a:lnTo>
                  <a:lnTo>
                    <a:pt x="32528" y="3732"/>
                  </a:lnTo>
                  <a:lnTo>
                    <a:pt x="32303" y="3844"/>
                  </a:lnTo>
                  <a:lnTo>
                    <a:pt x="31899" y="4092"/>
                  </a:lnTo>
                  <a:lnTo>
                    <a:pt x="31516" y="4362"/>
                  </a:lnTo>
                  <a:lnTo>
                    <a:pt x="31134" y="4631"/>
                  </a:lnTo>
                  <a:lnTo>
                    <a:pt x="30797" y="4946"/>
                  </a:lnTo>
                  <a:lnTo>
                    <a:pt x="30482" y="5238"/>
                  </a:lnTo>
                  <a:lnTo>
                    <a:pt x="30168" y="5553"/>
                  </a:lnTo>
                  <a:lnTo>
                    <a:pt x="29875" y="5890"/>
                  </a:lnTo>
                  <a:lnTo>
                    <a:pt x="29628" y="6227"/>
                  </a:lnTo>
                  <a:lnTo>
                    <a:pt x="29381" y="6564"/>
                  </a:lnTo>
                  <a:lnTo>
                    <a:pt x="29134" y="6902"/>
                  </a:lnTo>
                  <a:lnTo>
                    <a:pt x="28931" y="7239"/>
                  </a:lnTo>
                  <a:lnTo>
                    <a:pt x="28729" y="7576"/>
                  </a:lnTo>
                  <a:lnTo>
                    <a:pt x="28392" y="8273"/>
                  </a:lnTo>
                  <a:lnTo>
                    <a:pt x="28100" y="8925"/>
                  </a:lnTo>
                  <a:lnTo>
                    <a:pt x="27875" y="9554"/>
                  </a:lnTo>
                  <a:lnTo>
                    <a:pt x="27695" y="10161"/>
                  </a:lnTo>
                  <a:lnTo>
                    <a:pt x="27560" y="10678"/>
                  </a:lnTo>
                  <a:lnTo>
                    <a:pt x="27448" y="11150"/>
                  </a:lnTo>
                  <a:lnTo>
                    <a:pt x="27335" y="11825"/>
                  </a:lnTo>
                  <a:lnTo>
                    <a:pt x="27313" y="12072"/>
                  </a:lnTo>
                  <a:lnTo>
                    <a:pt x="27268" y="11420"/>
                  </a:lnTo>
                  <a:lnTo>
                    <a:pt x="27245" y="10656"/>
                  </a:lnTo>
                  <a:lnTo>
                    <a:pt x="27155" y="9689"/>
                  </a:lnTo>
                  <a:lnTo>
                    <a:pt x="27043" y="8588"/>
                  </a:lnTo>
                  <a:lnTo>
                    <a:pt x="26886" y="7351"/>
                  </a:lnTo>
                  <a:lnTo>
                    <a:pt x="26796" y="6722"/>
                  </a:lnTo>
                  <a:lnTo>
                    <a:pt x="26683" y="6070"/>
                  </a:lnTo>
                  <a:lnTo>
                    <a:pt x="26549" y="5418"/>
                  </a:lnTo>
                  <a:lnTo>
                    <a:pt x="26414" y="4789"/>
                  </a:lnTo>
                  <a:lnTo>
                    <a:pt x="26256" y="4159"/>
                  </a:lnTo>
                  <a:lnTo>
                    <a:pt x="26076" y="3552"/>
                  </a:lnTo>
                  <a:lnTo>
                    <a:pt x="25874" y="2990"/>
                  </a:lnTo>
                  <a:lnTo>
                    <a:pt x="25672" y="2428"/>
                  </a:lnTo>
                  <a:lnTo>
                    <a:pt x="25425" y="1934"/>
                  </a:lnTo>
                  <a:lnTo>
                    <a:pt x="25155" y="1462"/>
                  </a:lnTo>
                  <a:lnTo>
                    <a:pt x="24885" y="1057"/>
                  </a:lnTo>
                  <a:lnTo>
                    <a:pt x="24728" y="877"/>
                  </a:lnTo>
                  <a:lnTo>
                    <a:pt x="24570" y="697"/>
                  </a:lnTo>
                  <a:lnTo>
                    <a:pt x="24413" y="540"/>
                  </a:lnTo>
                  <a:lnTo>
                    <a:pt x="24256" y="405"/>
                  </a:lnTo>
                  <a:lnTo>
                    <a:pt x="24076" y="293"/>
                  </a:lnTo>
                  <a:lnTo>
                    <a:pt x="23896" y="203"/>
                  </a:lnTo>
                  <a:lnTo>
                    <a:pt x="23694" y="113"/>
                  </a:lnTo>
                  <a:lnTo>
                    <a:pt x="23514" y="68"/>
                  </a:lnTo>
                  <a:lnTo>
                    <a:pt x="23312" y="23"/>
                  </a:lnTo>
                  <a:lnTo>
                    <a:pt x="23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for a company&#10;&#10;Description automatically generated">
            <a:extLst>
              <a:ext uri="{FF2B5EF4-FFF2-40B4-BE49-F238E27FC236}">
                <a16:creationId xmlns:a16="http://schemas.microsoft.com/office/drawing/2014/main" id="{4148B528-9324-09F3-1149-02937A86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34" y="0"/>
            <a:ext cx="1092846" cy="10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0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lar panels and wind turbines in a field&#10;&#10;Description automatically generated">
            <a:extLst>
              <a:ext uri="{FF2B5EF4-FFF2-40B4-BE49-F238E27FC236}">
                <a16:creationId xmlns:a16="http://schemas.microsoft.com/office/drawing/2014/main" id="{B51B446A-5215-51DD-B174-E288072108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3679732" y="1012636"/>
            <a:ext cx="5464267" cy="4130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DF047-0BD1-5CAC-1BDD-86F08EE5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Daymark Energy Advisors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48A33-D9A0-D8E5-A0E1-90520F8E6643}"/>
              </a:ext>
            </a:extLst>
          </p:cNvPr>
          <p:cNvSpPr txBox="1"/>
          <p:nvPr/>
        </p:nvSpPr>
        <p:spPr>
          <a:xfrm>
            <a:off x="1069124" y="1408038"/>
            <a:ext cx="2869790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 System Planning</a:t>
            </a:r>
          </a:p>
          <a:p>
            <a:endParaRPr lang="en-US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Energy</a:t>
            </a: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Procurements and Portfolios </a:t>
            </a: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Regulatory Economics</a:t>
            </a: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b="1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Utility Rate Design</a:t>
            </a:r>
          </a:p>
          <a:p>
            <a:endParaRPr lang="en-US" sz="1400" b="1">
              <a:solidFill>
                <a:schemeClr val="accent5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6E076-F4A3-58F2-2AB0-E83263A1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2" t="5598" r="10159" b="5844"/>
          <a:stretch/>
        </p:blipFill>
        <p:spPr>
          <a:xfrm>
            <a:off x="457200" y="1530475"/>
            <a:ext cx="384049" cy="427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B6F9F-9C99-1C9D-FF0D-45238FD79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" y="2014207"/>
            <a:ext cx="593965" cy="593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C8801-067B-FC2E-8571-E16E1ABE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34" y="2769340"/>
            <a:ext cx="516420" cy="516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D4DFF2-C5FC-D7F8-D68F-4A33AAFD37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55" t="7788" r="4905" b="10535"/>
          <a:stretch/>
        </p:blipFill>
        <p:spPr>
          <a:xfrm>
            <a:off x="356334" y="3518771"/>
            <a:ext cx="516420" cy="429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FEFE62-48B0-3B35-7881-0DD194296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81" y="4109354"/>
            <a:ext cx="512673" cy="5164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B8BA79-A065-4A0C-AA90-90F9696ADF88}"/>
              </a:ext>
            </a:extLst>
          </p:cNvPr>
          <p:cNvSpPr/>
          <p:nvPr/>
        </p:nvSpPr>
        <p:spPr>
          <a:xfrm>
            <a:off x="4320988" y="1207268"/>
            <a:ext cx="2079811" cy="201106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32D580-8FDF-0120-4E8C-0A5D8F0F074C}"/>
              </a:ext>
            </a:extLst>
          </p:cNvPr>
          <p:cNvSpPr txBox="1"/>
          <p:nvPr/>
        </p:nvSpPr>
        <p:spPr>
          <a:xfrm>
            <a:off x="4263937" y="1957859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Small Consulting Firm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with 40 Employees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B4B317-4949-AFAB-3530-8077664B481B}"/>
              </a:ext>
            </a:extLst>
          </p:cNvPr>
          <p:cNvSpPr/>
          <p:nvPr/>
        </p:nvSpPr>
        <p:spPr>
          <a:xfrm>
            <a:off x="6467316" y="2478426"/>
            <a:ext cx="2268042" cy="226460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DEB92E-3FEF-F929-2979-FCCFECC6346E}"/>
              </a:ext>
            </a:extLst>
          </p:cNvPr>
          <p:cNvSpPr txBox="1"/>
          <p:nvPr/>
        </p:nvSpPr>
        <p:spPr>
          <a:xfrm>
            <a:off x="6437397" y="3124858"/>
            <a:ext cx="23278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Workforce: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Executive Management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Energy Consultants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Energy Analysts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A2B05-6AF1-B72E-42C2-F9EAE2497043}"/>
              </a:ext>
            </a:extLst>
          </p:cNvPr>
          <p:cNvSpPr txBox="1"/>
          <p:nvPr/>
        </p:nvSpPr>
        <p:spPr>
          <a:xfrm>
            <a:off x="1069124" y="995916"/>
            <a:ext cx="218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04442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20"/>
          <p:cNvGrpSpPr/>
          <p:nvPr/>
        </p:nvGrpSpPr>
        <p:grpSpPr>
          <a:xfrm>
            <a:off x="2071350" y="2446963"/>
            <a:ext cx="5001300" cy="371400"/>
            <a:chOff x="2071350" y="2065290"/>
            <a:chExt cx="5001300" cy="371400"/>
          </a:xfrm>
        </p:grpSpPr>
        <p:cxnSp>
          <p:nvCxnSpPr>
            <p:cNvPr id="654" name="Google Shape;654;p20"/>
            <p:cNvCxnSpPr/>
            <p:nvPr/>
          </p:nvCxnSpPr>
          <p:spPr>
            <a:xfrm>
              <a:off x="2071350" y="2250978"/>
              <a:ext cx="500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5" name="Google Shape;655;p20"/>
            <p:cNvSpPr/>
            <p:nvPr/>
          </p:nvSpPr>
          <p:spPr>
            <a:xfrm>
              <a:off x="2316882" y="2065290"/>
              <a:ext cx="371400" cy="3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&gt;</a:t>
              </a:r>
              <a:endParaRPr sz="18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4369022" y="2065290"/>
              <a:ext cx="371400" cy="3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&gt;</a:t>
              </a:r>
              <a:endParaRPr sz="18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421163" y="2065290"/>
              <a:ext cx="371400" cy="3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&gt;</a:t>
              </a:r>
              <a:endParaRPr sz="18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658" name="Google Shape;658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cs typeface="Calibri" panose="020F0502020204030204" pitchFamily="34" charset="0"/>
              </a:rPr>
              <a:t>What does Daymark Energy Advisors do?</a:t>
            </a:r>
          </a:p>
        </p:txBody>
      </p:sp>
      <p:grpSp>
        <p:nvGrpSpPr>
          <p:cNvPr id="659" name="Google Shape;659;p20"/>
          <p:cNvGrpSpPr/>
          <p:nvPr/>
        </p:nvGrpSpPr>
        <p:grpSpPr>
          <a:xfrm>
            <a:off x="573750" y="1693707"/>
            <a:ext cx="1824300" cy="2519432"/>
            <a:chOff x="573750" y="1312034"/>
            <a:chExt cx="1824300" cy="2519432"/>
          </a:xfrm>
        </p:grpSpPr>
        <p:sp>
          <p:nvSpPr>
            <p:cNvPr id="660" name="Google Shape;660;p20"/>
            <p:cNvSpPr txBox="1"/>
            <p:nvPr/>
          </p:nvSpPr>
          <p:spPr>
            <a:xfrm>
              <a:off x="641756" y="2928047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Consultant</a:t>
              </a:r>
              <a:endParaRPr sz="1800" b="1">
                <a:solidFill>
                  <a:schemeClr val="dk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61" name="Google Shape;661;p20"/>
            <p:cNvSpPr txBox="1"/>
            <p:nvPr/>
          </p:nvSpPr>
          <p:spPr>
            <a:xfrm>
              <a:off x="573750" y="3348466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Consult on projects for companies who wish to be suppliers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900450" y="1665528"/>
              <a:ext cx="1170900" cy="1170900"/>
            </a:xfrm>
            <a:prstGeom prst="ellipse">
              <a:avLst/>
            </a:prstGeom>
            <a:solidFill>
              <a:schemeClr val="accent2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1203000" y="1312034"/>
              <a:ext cx="565800" cy="56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664" name="Google Shape;664;p20"/>
            <p:cNvGrpSpPr/>
            <p:nvPr/>
          </p:nvGrpSpPr>
          <p:grpSpPr>
            <a:xfrm>
              <a:off x="1402830" y="2172674"/>
              <a:ext cx="285928" cy="225395"/>
              <a:chOff x="1779804" y="-785488"/>
              <a:chExt cx="285928" cy="225395"/>
            </a:xfrm>
          </p:grpSpPr>
          <p:sp>
            <p:nvSpPr>
              <p:cNvPr id="668" name="Google Shape;668;p20"/>
              <p:cNvSpPr/>
              <p:nvPr/>
            </p:nvSpPr>
            <p:spPr>
              <a:xfrm>
                <a:off x="1779804" y="-785488"/>
                <a:ext cx="97316" cy="97321"/>
              </a:xfrm>
              <a:custGeom>
                <a:avLst/>
                <a:gdLst/>
                <a:ahLst/>
                <a:cxnLst/>
                <a:rect l="l" t="t" r="r" b="b"/>
                <a:pathLst>
                  <a:path w="2019" h="2019" extrusionOk="0">
                    <a:moveTo>
                      <a:pt x="1207" y="0"/>
                    </a:moveTo>
                    <a:lnTo>
                      <a:pt x="1157" y="25"/>
                    </a:lnTo>
                    <a:lnTo>
                      <a:pt x="50" y="1132"/>
                    </a:lnTo>
                    <a:lnTo>
                      <a:pt x="26" y="1206"/>
                    </a:lnTo>
                    <a:lnTo>
                      <a:pt x="1" y="1255"/>
                    </a:lnTo>
                    <a:lnTo>
                      <a:pt x="26" y="1305"/>
                    </a:lnTo>
                    <a:lnTo>
                      <a:pt x="50" y="1354"/>
                    </a:lnTo>
                    <a:lnTo>
                      <a:pt x="665" y="1969"/>
                    </a:lnTo>
                    <a:lnTo>
                      <a:pt x="715" y="2018"/>
                    </a:lnTo>
                    <a:lnTo>
                      <a:pt x="838" y="2018"/>
                    </a:lnTo>
                    <a:lnTo>
                      <a:pt x="887" y="1969"/>
                    </a:lnTo>
                    <a:lnTo>
                      <a:pt x="911" y="1920"/>
                    </a:lnTo>
                    <a:lnTo>
                      <a:pt x="911" y="1871"/>
                    </a:lnTo>
                    <a:lnTo>
                      <a:pt x="911" y="1797"/>
                    </a:lnTo>
                    <a:lnTo>
                      <a:pt x="887" y="1747"/>
                    </a:lnTo>
                    <a:lnTo>
                      <a:pt x="370" y="1255"/>
                    </a:lnTo>
                    <a:lnTo>
                      <a:pt x="715" y="935"/>
                    </a:lnTo>
                    <a:lnTo>
                      <a:pt x="1133" y="1354"/>
                    </a:lnTo>
                    <a:lnTo>
                      <a:pt x="1182" y="1403"/>
                    </a:lnTo>
                    <a:lnTo>
                      <a:pt x="1305" y="1403"/>
                    </a:lnTo>
                    <a:lnTo>
                      <a:pt x="1354" y="1354"/>
                    </a:lnTo>
                    <a:lnTo>
                      <a:pt x="1404" y="1305"/>
                    </a:lnTo>
                    <a:lnTo>
                      <a:pt x="1404" y="1255"/>
                    </a:lnTo>
                    <a:lnTo>
                      <a:pt x="1404" y="1206"/>
                    </a:lnTo>
                    <a:lnTo>
                      <a:pt x="1354" y="1132"/>
                    </a:lnTo>
                    <a:lnTo>
                      <a:pt x="911" y="714"/>
                    </a:lnTo>
                    <a:lnTo>
                      <a:pt x="1256" y="370"/>
                    </a:lnTo>
                    <a:lnTo>
                      <a:pt x="1773" y="862"/>
                    </a:lnTo>
                    <a:lnTo>
                      <a:pt x="1822" y="911"/>
                    </a:lnTo>
                    <a:lnTo>
                      <a:pt x="1945" y="911"/>
                    </a:lnTo>
                    <a:lnTo>
                      <a:pt x="1994" y="862"/>
                    </a:lnTo>
                    <a:lnTo>
                      <a:pt x="2019" y="812"/>
                    </a:lnTo>
                    <a:lnTo>
                      <a:pt x="2019" y="763"/>
                    </a:lnTo>
                    <a:lnTo>
                      <a:pt x="2019" y="689"/>
                    </a:lnTo>
                    <a:lnTo>
                      <a:pt x="1994" y="640"/>
                    </a:lnTo>
                    <a:lnTo>
                      <a:pt x="1379" y="25"/>
                    </a:lnTo>
                    <a:lnTo>
                      <a:pt x="1330" y="0"/>
                    </a:lnTo>
                    <a:close/>
                  </a:path>
                </a:pathLst>
              </a:custGeom>
              <a:solidFill>
                <a:srgbClr val="7093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847431" y="-719065"/>
                <a:ext cx="91387" cy="91392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1896" extrusionOk="0">
                    <a:moveTo>
                      <a:pt x="936" y="0"/>
                    </a:moveTo>
                    <a:lnTo>
                      <a:pt x="763" y="25"/>
                    </a:lnTo>
                    <a:lnTo>
                      <a:pt x="591" y="74"/>
                    </a:lnTo>
                    <a:lnTo>
                      <a:pt x="419" y="173"/>
                    </a:lnTo>
                    <a:lnTo>
                      <a:pt x="271" y="271"/>
                    </a:lnTo>
                    <a:lnTo>
                      <a:pt x="148" y="419"/>
                    </a:lnTo>
                    <a:lnTo>
                      <a:pt x="74" y="591"/>
                    </a:lnTo>
                    <a:lnTo>
                      <a:pt x="25" y="763"/>
                    </a:lnTo>
                    <a:lnTo>
                      <a:pt x="1" y="960"/>
                    </a:lnTo>
                    <a:lnTo>
                      <a:pt x="25" y="1132"/>
                    </a:lnTo>
                    <a:lnTo>
                      <a:pt x="74" y="1305"/>
                    </a:lnTo>
                    <a:lnTo>
                      <a:pt x="148" y="1477"/>
                    </a:lnTo>
                    <a:lnTo>
                      <a:pt x="271" y="1624"/>
                    </a:lnTo>
                    <a:lnTo>
                      <a:pt x="394" y="1723"/>
                    </a:lnTo>
                    <a:lnTo>
                      <a:pt x="542" y="1797"/>
                    </a:lnTo>
                    <a:lnTo>
                      <a:pt x="689" y="1870"/>
                    </a:lnTo>
                    <a:lnTo>
                      <a:pt x="862" y="1895"/>
                    </a:lnTo>
                    <a:lnTo>
                      <a:pt x="886" y="1895"/>
                    </a:lnTo>
                    <a:lnTo>
                      <a:pt x="936" y="1870"/>
                    </a:lnTo>
                    <a:lnTo>
                      <a:pt x="985" y="1846"/>
                    </a:lnTo>
                    <a:lnTo>
                      <a:pt x="1009" y="1797"/>
                    </a:lnTo>
                    <a:lnTo>
                      <a:pt x="1034" y="1747"/>
                    </a:lnTo>
                    <a:lnTo>
                      <a:pt x="1034" y="1698"/>
                    </a:lnTo>
                    <a:lnTo>
                      <a:pt x="985" y="1624"/>
                    </a:lnTo>
                    <a:lnTo>
                      <a:pt x="960" y="1600"/>
                    </a:lnTo>
                    <a:lnTo>
                      <a:pt x="886" y="1575"/>
                    </a:lnTo>
                    <a:lnTo>
                      <a:pt x="788" y="1551"/>
                    </a:lnTo>
                    <a:lnTo>
                      <a:pt x="665" y="1526"/>
                    </a:lnTo>
                    <a:lnTo>
                      <a:pt x="591" y="1477"/>
                    </a:lnTo>
                    <a:lnTo>
                      <a:pt x="493" y="1403"/>
                    </a:lnTo>
                    <a:lnTo>
                      <a:pt x="419" y="1305"/>
                    </a:lnTo>
                    <a:lnTo>
                      <a:pt x="345" y="1181"/>
                    </a:lnTo>
                    <a:lnTo>
                      <a:pt x="320" y="1058"/>
                    </a:lnTo>
                    <a:lnTo>
                      <a:pt x="320" y="960"/>
                    </a:lnTo>
                    <a:lnTo>
                      <a:pt x="320" y="837"/>
                    </a:lnTo>
                    <a:lnTo>
                      <a:pt x="345" y="714"/>
                    </a:lnTo>
                    <a:lnTo>
                      <a:pt x="419" y="591"/>
                    </a:lnTo>
                    <a:lnTo>
                      <a:pt x="493" y="493"/>
                    </a:lnTo>
                    <a:lnTo>
                      <a:pt x="591" y="419"/>
                    </a:lnTo>
                    <a:lnTo>
                      <a:pt x="714" y="369"/>
                    </a:lnTo>
                    <a:lnTo>
                      <a:pt x="813" y="320"/>
                    </a:lnTo>
                    <a:lnTo>
                      <a:pt x="1059" y="320"/>
                    </a:lnTo>
                    <a:lnTo>
                      <a:pt x="1182" y="369"/>
                    </a:lnTo>
                    <a:lnTo>
                      <a:pt x="1280" y="419"/>
                    </a:lnTo>
                    <a:lnTo>
                      <a:pt x="1403" y="493"/>
                    </a:lnTo>
                    <a:lnTo>
                      <a:pt x="1452" y="591"/>
                    </a:lnTo>
                    <a:lnTo>
                      <a:pt x="1526" y="689"/>
                    </a:lnTo>
                    <a:lnTo>
                      <a:pt x="1551" y="788"/>
                    </a:lnTo>
                    <a:lnTo>
                      <a:pt x="1575" y="911"/>
                    </a:lnTo>
                    <a:lnTo>
                      <a:pt x="1600" y="960"/>
                    </a:lnTo>
                    <a:lnTo>
                      <a:pt x="1625" y="1009"/>
                    </a:lnTo>
                    <a:lnTo>
                      <a:pt x="1674" y="1034"/>
                    </a:lnTo>
                    <a:lnTo>
                      <a:pt x="1748" y="1058"/>
                    </a:lnTo>
                    <a:lnTo>
                      <a:pt x="1797" y="1034"/>
                    </a:lnTo>
                    <a:lnTo>
                      <a:pt x="1846" y="1009"/>
                    </a:lnTo>
                    <a:lnTo>
                      <a:pt x="1871" y="960"/>
                    </a:lnTo>
                    <a:lnTo>
                      <a:pt x="1895" y="886"/>
                    </a:lnTo>
                    <a:lnTo>
                      <a:pt x="1846" y="714"/>
                    </a:lnTo>
                    <a:lnTo>
                      <a:pt x="1797" y="566"/>
                    </a:lnTo>
                    <a:lnTo>
                      <a:pt x="1723" y="419"/>
                    </a:lnTo>
                    <a:lnTo>
                      <a:pt x="1600" y="271"/>
                    </a:lnTo>
                    <a:lnTo>
                      <a:pt x="1452" y="173"/>
                    </a:lnTo>
                    <a:lnTo>
                      <a:pt x="1305" y="74"/>
                    </a:lnTo>
                    <a:lnTo>
                      <a:pt x="1132" y="25"/>
                    </a:lnTo>
                    <a:lnTo>
                      <a:pt x="936" y="0"/>
                    </a:lnTo>
                    <a:close/>
                  </a:path>
                </a:pathLst>
              </a:custGeom>
              <a:solidFill>
                <a:srgbClr val="7093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913853" y="-652642"/>
                <a:ext cx="92544" cy="92549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1920" extrusionOk="0">
                    <a:moveTo>
                      <a:pt x="1083" y="320"/>
                    </a:moveTo>
                    <a:lnTo>
                      <a:pt x="1206" y="369"/>
                    </a:lnTo>
                    <a:lnTo>
                      <a:pt x="1329" y="419"/>
                    </a:lnTo>
                    <a:lnTo>
                      <a:pt x="1428" y="492"/>
                    </a:lnTo>
                    <a:lnTo>
                      <a:pt x="1501" y="591"/>
                    </a:lnTo>
                    <a:lnTo>
                      <a:pt x="1551" y="714"/>
                    </a:lnTo>
                    <a:lnTo>
                      <a:pt x="1600" y="837"/>
                    </a:lnTo>
                    <a:lnTo>
                      <a:pt x="1600" y="960"/>
                    </a:lnTo>
                    <a:lnTo>
                      <a:pt x="1600" y="1083"/>
                    </a:lnTo>
                    <a:lnTo>
                      <a:pt x="1551" y="1206"/>
                    </a:lnTo>
                    <a:lnTo>
                      <a:pt x="1501" y="1304"/>
                    </a:lnTo>
                    <a:lnTo>
                      <a:pt x="1428" y="1427"/>
                    </a:lnTo>
                    <a:lnTo>
                      <a:pt x="1329" y="1501"/>
                    </a:lnTo>
                    <a:lnTo>
                      <a:pt x="1206" y="1550"/>
                    </a:lnTo>
                    <a:lnTo>
                      <a:pt x="1083" y="1600"/>
                    </a:lnTo>
                    <a:lnTo>
                      <a:pt x="837" y="1600"/>
                    </a:lnTo>
                    <a:lnTo>
                      <a:pt x="714" y="1550"/>
                    </a:lnTo>
                    <a:lnTo>
                      <a:pt x="591" y="1501"/>
                    </a:lnTo>
                    <a:lnTo>
                      <a:pt x="493" y="1427"/>
                    </a:lnTo>
                    <a:lnTo>
                      <a:pt x="419" y="1304"/>
                    </a:lnTo>
                    <a:lnTo>
                      <a:pt x="370" y="1206"/>
                    </a:lnTo>
                    <a:lnTo>
                      <a:pt x="320" y="1083"/>
                    </a:lnTo>
                    <a:lnTo>
                      <a:pt x="320" y="960"/>
                    </a:lnTo>
                    <a:lnTo>
                      <a:pt x="320" y="837"/>
                    </a:lnTo>
                    <a:lnTo>
                      <a:pt x="370" y="714"/>
                    </a:lnTo>
                    <a:lnTo>
                      <a:pt x="419" y="591"/>
                    </a:lnTo>
                    <a:lnTo>
                      <a:pt x="493" y="492"/>
                    </a:lnTo>
                    <a:lnTo>
                      <a:pt x="591" y="419"/>
                    </a:lnTo>
                    <a:lnTo>
                      <a:pt x="714" y="369"/>
                    </a:lnTo>
                    <a:lnTo>
                      <a:pt x="837" y="320"/>
                    </a:lnTo>
                    <a:close/>
                    <a:moveTo>
                      <a:pt x="960" y="0"/>
                    </a:moveTo>
                    <a:lnTo>
                      <a:pt x="788" y="25"/>
                    </a:lnTo>
                    <a:lnTo>
                      <a:pt x="591" y="74"/>
                    </a:lnTo>
                    <a:lnTo>
                      <a:pt x="443" y="148"/>
                    </a:lnTo>
                    <a:lnTo>
                      <a:pt x="271" y="271"/>
                    </a:lnTo>
                    <a:lnTo>
                      <a:pt x="148" y="443"/>
                    </a:lnTo>
                    <a:lnTo>
                      <a:pt x="74" y="591"/>
                    </a:lnTo>
                    <a:lnTo>
                      <a:pt x="25" y="788"/>
                    </a:lnTo>
                    <a:lnTo>
                      <a:pt x="0" y="960"/>
                    </a:lnTo>
                    <a:lnTo>
                      <a:pt x="25" y="1132"/>
                    </a:lnTo>
                    <a:lnTo>
                      <a:pt x="74" y="1329"/>
                    </a:lnTo>
                    <a:lnTo>
                      <a:pt x="148" y="1477"/>
                    </a:lnTo>
                    <a:lnTo>
                      <a:pt x="271" y="1649"/>
                    </a:lnTo>
                    <a:lnTo>
                      <a:pt x="443" y="1747"/>
                    </a:lnTo>
                    <a:lnTo>
                      <a:pt x="591" y="1846"/>
                    </a:lnTo>
                    <a:lnTo>
                      <a:pt x="788" y="1895"/>
                    </a:lnTo>
                    <a:lnTo>
                      <a:pt x="960" y="1920"/>
                    </a:lnTo>
                    <a:lnTo>
                      <a:pt x="1132" y="1895"/>
                    </a:lnTo>
                    <a:lnTo>
                      <a:pt x="1329" y="1846"/>
                    </a:lnTo>
                    <a:lnTo>
                      <a:pt x="1477" y="1747"/>
                    </a:lnTo>
                    <a:lnTo>
                      <a:pt x="1649" y="1649"/>
                    </a:lnTo>
                    <a:lnTo>
                      <a:pt x="1772" y="1477"/>
                    </a:lnTo>
                    <a:lnTo>
                      <a:pt x="1846" y="1329"/>
                    </a:lnTo>
                    <a:lnTo>
                      <a:pt x="1895" y="1132"/>
                    </a:lnTo>
                    <a:lnTo>
                      <a:pt x="1920" y="960"/>
                    </a:lnTo>
                    <a:lnTo>
                      <a:pt x="1895" y="788"/>
                    </a:lnTo>
                    <a:lnTo>
                      <a:pt x="1846" y="591"/>
                    </a:lnTo>
                    <a:lnTo>
                      <a:pt x="1772" y="443"/>
                    </a:lnTo>
                    <a:lnTo>
                      <a:pt x="1649" y="271"/>
                    </a:lnTo>
                    <a:lnTo>
                      <a:pt x="1477" y="148"/>
                    </a:lnTo>
                    <a:lnTo>
                      <a:pt x="1329" y="74"/>
                    </a:lnTo>
                    <a:lnTo>
                      <a:pt x="1132" y="25"/>
                    </a:ln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7093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1941135" y="-775992"/>
                <a:ext cx="124597" cy="12455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4" extrusionOk="0">
                    <a:moveTo>
                      <a:pt x="173" y="0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25" y="99"/>
                    </a:lnTo>
                    <a:lnTo>
                      <a:pt x="0" y="173"/>
                    </a:lnTo>
                    <a:lnTo>
                      <a:pt x="25" y="222"/>
                    </a:lnTo>
                    <a:lnTo>
                      <a:pt x="50" y="271"/>
                    </a:lnTo>
                    <a:lnTo>
                      <a:pt x="2338" y="2559"/>
                    </a:lnTo>
                    <a:lnTo>
                      <a:pt x="2387" y="2584"/>
                    </a:lnTo>
                    <a:lnTo>
                      <a:pt x="2486" y="2584"/>
                    </a:lnTo>
                    <a:lnTo>
                      <a:pt x="2559" y="2559"/>
                    </a:lnTo>
                    <a:lnTo>
                      <a:pt x="2584" y="2510"/>
                    </a:lnTo>
                    <a:lnTo>
                      <a:pt x="2584" y="2436"/>
                    </a:lnTo>
                    <a:lnTo>
                      <a:pt x="2584" y="2387"/>
                    </a:lnTo>
                    <a:lnTo>
                      <a:pt x="2559" y="2338"/>
                    </a:lnTo>
                    <a:lnTo>
                      <a:pt x="271" y="50"/>
                    </a:lnTo>
                    <a:lnTo>
                      <a:pt x="222" y="2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2" name="Google Shape;672;p20"/>
          <p:cNvGrpSpPr/>
          <p:nvPr/>
        </p:nvGrpSpPr>
        <p:grpSpPr>
          <a:xfrm>
            <a:off x="2628146" y="1693707"/>
            <a:ext cx="1943853" cy="2519432"/>
            <a:chOff x="2628146" y="1312034"/>
            <a:chExt cx="1943853" cy="2519432"/>
          </a:xfrm>
        </p:grpSpPr>
        <p:sp>
          <p:nvSpPr>
            <p:cNvPr id="673" name="Google Shape;673;p20"/>
            <p:cNvSpPr txBox="1"/>
            <p:nvPr/>
          </p:nvSpPr>
          <p:spPr>
            <a:xfrm>
              <a:off x="2714697" y="2926547"/>
              <a:ext cx="185730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Client/Supplier</a:t>
              </a:r>
              <a:endParaRPr sz="1800" b="1">
                <a:solidFill>
                  <a:schemeClr val="dk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74" name="Google Shape;674;p20"/>
            <p:cNvSpPr txBox="1"/>
            <p:nvPr/>
          </p:nvSpPr>
          <p:spPr>
            <a:xfrm>
              <a:off x="2628146" y="3348466"/>
              <a:ext cx="1943853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Daymark’s clients who take up projects to site generators to supply energy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2954847" y="1665528"/>
              <a:ext cx="1170900" cy="1170900"/>
            </a:xfrm>
            <a:prstGeom prst="ellipse">
              <a:avLst/>
            </a:prstGeom>
            <a:solidFill>
              <a:schemeClr val="accent2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3257397" y="1312034"/>
              <a:ext cx="565800" cy="56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87" name="Google Shape;687;p20"/>
          <p:cNvGrpSpPr/>
          <p:nvPr/>
        </p:nvGrpSpPr>
        <p:grpSpPr>
          <a:xfrm>
            <a:off x="4683283" y="1693707"/>
            <a:ext cx="1928653" cy="2519432"/>
            <a:chOff x="4683283" y="1312034"/>
            <a:chExt cx="1928653" cy="2519432"/>
          </a:xfrm>
        </p:grpSpPr>
        <p:sp>
          <p:nvSpPr>
            <p:cNvPr id="688" name="Google Shape;688;p20"/>
            <p:cNvSpPr txBox="1"/>
            <p:nvPr/>
          </p:nvSpPr>
          <p:spPr>
            <a:xfrm>
              <a:off x="4787637" y="2926547"/>
              <a:ext cx="182429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Buyer/Supplier</a:t>
              </a:r>
              <a:endParaRPr sz="1800" b="1">
                <a:solidFill>
                  <a:schemeClr val="dk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89" name="Google Shape;689;p20"/>
            <p:cNvSpPr txBox="1"/>
            <p:nvPr/>
          </p:nvSpPr>
          <p:spPr>
            <a:xfrm>
              <a:off x="4683283" y="3348466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Buy from wholesale market. Sell to end users.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5009983" y="1665528"/>
              <a:ext cx="1170900" cy="1170900"/>
            </a:xfrm>
            <a:prstGeom prst="ellipse">
              <a:avLst/>
            </a:prstGeom>
            <a:solidFill>
              <a:schemeClr val="accent2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5312533" y="1312034"/>
              <a:ext cx="565800" cy="56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692" name="Google Shape;692;p20"/>
            <p:cNvGrpSpPr/>
            <p:nvPr/>
          </p:nvGrpSpPr>
          <p:grpSpPr>
            <a:xfrm flipH="1">
              <a:off x="5345153" y="2004856"/>
              <a:ext cx="500561" cy="460238"/>
              <a:chOff x="4198179" y="-883918"/>
              <a:chExt cx="500561" cy="460238"/>
            </a:xfrm>
          </p:grpSpPr>
          <p:sp>
            <p:nvSpPr>
              <p:cNvPr id="693" name="Google Shape;693;p20"/>
              <p:cNvSpPr/>
              <p:nvPr/>
            </p:nvSpPr>
            <p:spPr>
              <a:xfrm>
                <a:off x="4243247" y="-866131"/>
                <a:ext cx="79530" cy="79486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649" extrusionOk="0">
                    <a:moveTo>
                      <a:pt x="1" y="0"/>
                    </a:moveTo>
                    <a:lnTo>
                      <a:pt x="1" y="123"/>
                    </a:lnTo>
                    <a:lnTo>
                      <a:pt x="50" y="443"/>
                    </a:lnTo>
                    <a:lnTo>
                      <a:pt x="99" y="640"/>
                    </a:lnTo>
                    <a:lnTo>
                      <a:pt x="173" y="837"/>
                    </a:lnTo>
                    <a:lnTo>
                      <a:pt x="296" y="1034"/>
                    </a:lnTo>
                    <a:lnTo>
                      <a:pt x="444" y="1206"/>
                    </a:lnTo>
                    <a:lnTo>
                      <a:pt x="616" y="1354"/>
                    </a:lnTo>
                    <a:lnTo>
                      <a:pt x="813" y="1477"/>
                    </a:lnTo>
                    <a:lnTo>
                      <a:pt x="1010" y="1550"/>
                    </a:lnTo>
                    <a:lnTo>
                      <a:pt x="1206" y="1600"/>
                    </a:lnTo>
                    <a:lnTo>
                      <a:pt x="1526" y="1649"/>
                    </a:lnTo>
                    <a:lnTo>
                      <a:pt x="1649" y="1649"/>
                    </a:lnTo>
                    <a:lnTo>
                      <a:pt x="1649" y="1526"/>
                    </a:lnTo>
                    <a:lnTo>
                      <a:pt x="1600" y="1206"/>
                    </a:lnTo>
                    <a:lnTo>
                      <a:pt x="1551" y="1034"/>
                    </a:lnTo>
                    <a:lnTo>
                      <a:pt x="1477" y="812"/>
                    </a:lnTo>
                    <a:lnTo>
                      <a:pt x="1354" y="615"/>
                    </a:lnTo>
                    <a:lnTo>
                      <a:pt x="1206" y="443"/>
                    </a:lnTo>
                    <a:lnTo>
                      <a:pt x="1034" y="296"/>
                    </a:lnTo>
                    <a:lnTo>
                      <a:pt x="837" y="173"/>
                    </a:lnTo>
                    <a:lnTo>
                      <a:pt x="616" y="99"/>
                    </a:lnTo>
                    <a:lnTo>
                      <a:pt x="444" y="49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7093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0"/>
              <p:cNvSpPr/>
              <p:nvPr/>
            </p:nvSpPr>
            <p:spPr>
              <a:xfrm>
                <a:off x="4622787" y="-832920"/>
                <a:ext cx="56972" cy="103202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2141" extrusionOk="0">
                    <a:moveTo>
                      <a:pt x="1034" y="0"/>
                    </a:moveTo>
                    <a:lnTo>
                      <a:pt x="936" y="49"/>
                    </a:lnTo>
                    <a:lnTo>
                      <a:pt x="665" y="197"/>
                    </a:lnTo>
                    <a:lnTo>
                      <a:pt x="493" y="320"/>
                    </a:lnTo>
                    <a:lnTo>
                      <a:pt x="345" y="468"/>
                    </a:lnTo>
                    <a:lnTo>
                      <a:pt x="198" y="640"/>
                    </a:lnTo>
                    <a:lnTo>
                      <a:pt x="99" y="861"/>
                    </a:lnTo>
                    <a:lnTo>
                      <a:pt x="25" y="1083"/>
                    </a:lnTo>
                    <a:lnTo>
                      <a:pt x="1" y="1304"/>
                    </a:lnTo>
                    <a:lnTo>
                      <a:pt x="1" y="1526"/>
                    </a:lnTo>
                    <a:lnTo>
                      <a:pt x="25" y="1723"/>
                    </a:lnTo>
                    <a:lnTo>
                      <a:pt x="99" y="2018"/>
                    </a:lnTo>
                    <a:lnTo>
                      <a:pt x="148" y="2141"/>
                    </a:lnTo>
                    <a:lnTo>
                      <a:pt x="247" y="2092"/>
                    </a:lnTo>
                    <a:lnTo>
                      <a:pt x="517" y="1919"/>
                    </a:lnTo>
                    <a:lnTo>
                      <a:pt x="690" y="1796"/>
                    </a:lnTo>
                    <a:lnTo>
                      <a:pt x="837" y="1649"/>
                    </a:lnTo>
                    <a:lnTo>
                      <a:pt x="985" y="1477"/>
                    </a:lnTo>
                    <a:lnTo>
                      <a:pt x="1083" y="1280"/>
                    </a:lnTo>
                    <a:lnTo>
                      <a:pt x="1157" y="1058"/>
                    </a:lnTo>
                    <a:lnTo>
                      <a:pt x="1182" y="837"/>
                    </a:lnTo>
                    <a:lnTo>
                      <a:pt x="1182" y="615"/>
                    </a:lnTo>
                    <a:lnTo>
                      <a:pt x="1157" y="419"/>
                    </a:lnTo>
                    <a:lnTo>
                      <a:pt x="1083" y="123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7093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0"/>
              <p:cNvSpPr/>
              <p:nvPr/>
            </p:nvSpPr>
            <p:spPr>
              <a:xfrm>
                <a:off x="4315598" y="-853116"/>
                <a:ext cx="383142" cy="384367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7974" extrusionOk="0">
                    <a:moveTo>
                      <a:pt x="1379" y="1"/>
                    </a:moveTo>
                    <a:lnTo>
                      <a:pt x="1108" y="26"/>
                    </a:lnTo>
                    <a:lnTo>
                      <a:pt x="862" y="99"/>
                    </a:lnTo>
                    <a:lnTo>
                      <a:pt x="616" y="222"/>
                    </a:lnTo>
                    <a:lnTo>
                      <a:pt x="419" y="395"/>
                    </a:lnTo>
                    <a:lnTo>
                      <a:pt x="247" y="616"/>
                    </a:lnTo>
                    <a:lnTo>
                      <a:pt x="124" y="838"/>
                    </a:lnTo>
                    <a:lnTo>
                      <a:pt x="50" y="1108"/>
                    </a:lnTo>
                    <a:lnTo>
                      <a:pt x="1" y="1379"/>
                    </a:lnTo>
                    <a:lnTo>
                      <a:pt x="25" y="1625"/>
                    </a:lnTo>
                    <a:lnTo>
                      <a:pt x="124" y="1871"/>
                    </a:lnTo>
                    <a:lnTo>
                      <a:pt x="222" y="2092"/>
                    </a:lnTo>
                    <a:lnTo>
                      <a:pt x="394" y="2265"/>
                    </a:lnTo>
                    <a:lnTo>
                      <a:pt x="567" y="2437"/>
                    </a:lnTo>
                    <a:lnTo>
                      <a:pt x="788" y="2535"/>
                    </a:lnTo>
                    <a:lnTo>
                      <a:pt x="1034" y="2609"/>
                    </a:lnTo>
                    <a:lnTo>
                      <a:pt x="1280" y="2658"/>
                    </a:lnTo>
                    <a:lnTo>
                      <a:pt x="6078" y="2658"/>
                    </a:lnTo>
                    <a:lnTo>
                      <a:pt x="6251" y="2683"/>
                    </a:lnTo>
                    <a:lnTo>
                      <a:pt x="6423" y="2732"/>
                    </a:lnTo>
                    <a:lnTo>
                      <a:pt x="6571" y="2781"/>
                    </a:lnTo>
                    <a:lnTo>
                      <a:pt x="6718" y="2855"/>
                    </a:lnTo>
                    <a:lnTo>
                      <a:pt x="6866" y="2954"/>
                    </a:lnTo>
                    <a:lnTo>
                      <a:pt x="7013" y="3052"/>
                    </a:lnTo>
                    <a:lnTo>
                      <a:pt x="7136" y="3150"/>
                    </a:lnTo>
                    <a:lnTo>
                      <a:pt x="7235" y="3274"/>
                    </a:lnTo>
                    <a:lnTo>
                      <a:pt x="7333" y="3421"/>
                    </a:lnTo>
                    <a:lnTo>
                      <a:pt x="7432" y="3544"/>
                    </a:lnTo>
                    <a:lnTo>
                      <a:pt x="7506" y="3716"/>
                    </a:lnTo>
                    <a:lnTo>
                      <a:pt x="7555" y="3864"/>
                    </a:lnTo>
                    <a:lnTo>
                      <a:pt x="7604" y="4036"/>
                    </a:lnTo>
                    <a:lnTo>
                      <a:pt x="7629" y="4209"/>
                    </a:lnTo>
                    <a:lnTo>
                      <a:pt x="7629" y="4381"/>
                    </a:lnTo>
                    <a:lnTo>
                      <a:pt x="7629" y="7137"/>
                    </a:lnTo>
                    <a:lnTo>
                      <a:pt x="7629" y="7235"/>
                    </a:lnTo>
                    <a:lnTo>
                      <a:pt x="7604" y="7333"/>
                    </a:lnTo>
                    <a:lnTo>
                      <a:pt x="7555" y="7432"/>
                    </a:lnTo>
                    <a:lnTo>
                      <a:pt x="7481" y="7506"/>
                    </a:lnTo>
                    <a:lnTo>
                      <a:pt x="7407" y="7580"/>
                    </a:lnTo>
                    <a:lnTo>
                      <a:pt x="7309" y="7629"/>
                    </a:lnTo>
                    <a:lnTo>
                      <a:pt x="7210" y="7653"/>
                    </a:lnTo>
                    <a:lnTo>
                      <a:pt x="7112" y="7678"/>
                    </a:lnTo>
                    <a:lnTo>
                      <a:pt x="6620" y="7678"/>
                    </a:lnTo>
                    <a:lnTo>
                      <a:pt x="6571" y="7727"/>
                    </a:lnTo>
                    <a:lnTo>
                      <a:pt x="6546" y="7776"/>
                    </a:lnTo>
                    <a:lnTo>
                      <a:pt x="6546" y="7826"/>
                    </a:lnTo>
                    <a:lnTo>
                      <a:pt x="6546" y="7875"/>
                    </a:lnTo>
                    <a:lnTo>
                      <a:pt x="6571" y="7924"/>
                    </a:lnTo>
                    <a:lnTo>
                      <a:pt x="6620" y="7973"/>
                    </a:lnTo>
                    <a:lnTo>
                      <a:pt x="7259" y="7973"/>
                    </a:lnTo>
                    <a:lnTo>
                      <a:pt x="7432" y="7924"/>
                    </a:lnTo>
                    <a:lnTo>
                      <a:pt x="7579" y="7826"/>
                    </a:lnTo>
                    <a:lnTo>
                      <a:pt x="7702" y="7727"/>
                    </a:lnTo>
                    <a:lnTo>
                      <a:pt x="7801" y="7604"/>
                    </a:lnTo>
                    <a:lnTo>
                      <a:pt x="7875" y="7457"/>
                    </a:lnTo>
                    <a:lnTo>
                      <a:pt x="7924" y="7309"/>
                    </a:lnTo>
                    <a:lnTo>
                      <a:pt x="7948" y="7137"/>
                    </a:lnTo>
                    <a:lnTo>
                      <a:pt x="7948" y="4381"/>
                    </a:lnTo>
                    <a:lnTo>
                      <a:pt x="7924" y="4159"/>
                    </a:lnTo>
                    <a:lnTo>
                      <a:pt x="7899" y="3962"/>
                    </a:lnTo>
                    <a:lnTo>
                      <a:pt x="7850" y="3766"/>
                    </a:lnTo>
                    <a:lnTo>
                      <a:pt x="7776" y="3593"/>
                    </a:lnTo>
                    <a:lnTo>
                      <a:pt x="7702" y="3397"/>
                    </a:lnTo>
                    <a:lnTo>
                      <a:pt x="7604" y="3249"/>
                    </a:lnTo>
                    <a:lnTo>
                      <a:pt x="7481" y="3077"/>
                    </a:lnTo>
                    <a:lnTo>
                      <a:pt x="7333" y="2929"/>
                    </a:lnTo>
                    <a:lnTo>
                      <a:pt x="7210" y="2806"/>
                    </a:lnTo>
                    <a:lnTo>
                      <a:pt x="7038" y="2683"/>
                    </a:lnTo>
                    <a:lnTo>
                      <a:pt x="6866" y="2585"/>
                    </a:lnTo>
                    <a:lnTo>
                      <a:pt x="6694" y="2511"/>
                    </a:lnTo>
                    <a:lnTo>
                      <a:pt x="6497" y="2437"/>
                    </a:lnTo>
                    <a:lnTo>
                      <a:pt x="6324" y="2388"/>
                    </a:lnTo>
                    <a:lnTo>
                      <a:pt x="6103" y="2338"/>
                    </a:lnTo>
                    <a:lnTo>
                      <a:pt x="1280" y="2338"/>
                    </a:lnTo>
                    <a:lnTo>
                      <a:pt x="1083" y="2314"/>
                    </a:lnTo>
                    <a:lnTo>
                      <a:pt x="911" y="2265"/>
                    </a:lnTo>
                    <a:lnTo>
                      <a:pt x="739" y="2166"/>
                    </a:lnTo>
                    <a:lnTo>
                      <a:pt x="591" y="2068"/>
                    </a:lnTo>
                    <a:lnTo>
                      <a:pt x="493" y="1920"/>
                    </a:lnTo>
                    <a:lnTo>
                      <a:pt x="394" y="1748"/>
                    </a:lnTo>
                    <a:lnTo>
                      <a:pt x="345" y="1576"/>
                    </a:lnTo>
                    <a:lnTo>
                      <a:pt x="321" y="1379"/>
                    </a:lnTo>
                    <a:lnTo>
                      <a:pt x="345" y="1157"/>
                    </a:lnTo>
                    <a:lnTo>
                      <a:pt x="394" y="961"/>
                    </a:lnTo>
                    <a:lnTo>
                      <a:pt x="493" y="788"/>
                    </a:lnTo>
                    <a:lnTo>
                      <a:pt x="640" y="616"/>
                    </a:lnTo>
                    <a:lnTo>
                      <a:pt x="788" y="493"/>
                    </a:lnTo>
                    <a:lnTo>
                      <a:pt x="985" y="395"/>
                    </a:lnTo>
                    <a:lnTo>
                      <a:pt x="1182" y="321"/>
                    </a:lnTo>
                    <a:lnTo>
                      <a:pt x="1379" y="296"/>
                    </a:lnTo>
                    <a:lnTo>
                      <a:pt x="2683" y="296"/>
                    </a:lnTo>
                    <a:lnTo>
                      <a:pt x="2732" y="272"/>
                    </a:lnTo>
                    <a:lnTo>
                      <a:pt x="2781" y="222"/>
                    </a:lnTo>
                    <a:lnTo>
                      <a:pt x="2781" y="149"/>
                    </a:lnTo>
                    <a:lnTo>
                      <a:pt x="2781" y="99"/>
                    </a:lnTo>
                    <a:lnTo>
                      <a:pt x="2732" y="50"/>
                    </a:lnTo>
                    <a:lnTo>
                      <a:pt x="26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0"/>
              <p:cNvSpPr/>
              <p:nvPr/>
            </p:nvSpPr>
            <p:spPr>
              <a:xfrm>
                <a:off x="4517226" y="-872060"/>
                <a:ext cx="79530" cy="15473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321" extrusionOk="0">
                    <a:moveTo>
                      <a:pt x="148" y="0"/>
                    </a:moveTo>
                    <a:lnTo>
                      <a:pt x="99" y="25"/>
                    </a:lnTo>
                    <a:lnTo>
                      <a:pt x="50" y="49"/>
                    </a:lnTo>
                    <a:lnTo>
                      <a:pt x="1" y="99"/>
                    </a:lnTo>
                    <a:lnTo>
                      <a:pt x="1" y="172"/>
                    </a:lnTo>
                    <a:lnTo>
                      <a:pt x="1" y="222"/>
                    </a:lnTo>
                    <a:lnTo>
                      <a:pt x="50" y="271"/>
                    </a:lnTo>
                    <a:lnTo>
                      <a:pt x="99" y="296"/>
                    </a:lnTo>
                    <a:lnTo>
                      <a:pt x="148" y="320"/>
                    </a:lnTo>
                    <a:lnTo>
                      <a:pt x="1502" y="320"/>
                    </a:lnTo>
                    <a:lnTo>
                      <a:pt x="1551" y="296"/>
                    </a:lnTo>
                    <a:lnTo>
                      <a:pt x="1600" y="271"/>
                    </a:lnTo>
                    <a:lnTo>
                      <a:pt x="1625" y="222"/>
                    </a:lnTo>
                    <a:lnTo>
                      <a:pt x="1649" y="172"/>
                    </a:lnTo>
                    <a:lnTo>
                      <a:pt x="1625" y="99"/>
                    </a:lnTo>
                    <a:lnTo>
                      <a:pt x="1600" y="49"/>
                    </a:lnTo>
                    <a:lnTo>
                      <a:pt x="1551" y="25"/>
                    </a:lnTo>
                    <a:lnTo>
                      <a:pt x="1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0"/>
              <p:cNvSpPr/>
              <p:nvPr/>
            </p:nvSpPr>
            <p:spPr>
              <a:xfrm>
                <a:off x="4517226" y="-836487"/>
                <a:ext cx="79530" cy="15473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321" extrusionOk="0">
                    <a:moveTo>
                      <a:pt x="148" y="0"/>
                    </a:moveTo>
                    <a:lnTo>
                      <a:pt x="99" y="25"/>
                    </a:lnTo>
                    <a:lnTo>
                      <a:pt x="50" y="50"/>
                    </a:lnTo>
                    <a:lnTo>
                      <a:pt x="1" y="99"/>
                    </a:lnTo>
                    <a:lnTo>
                      <a:pt x="1" y="173"/>
                    </a:lnTo>
                    <a:lnTo>
                      <a:pt x="1" y="222"/>
                    </a:lnTo>
                    <a:lnTo>
                      <a:pt x="50" y="271"/>
                    </a:lnTo>
                    <a:lnTo>
                      <a:pt x="99" y="320"/>
                    </a:lnTo>
                    <a:lnTo>
                      <a:pt x="1551" y="320"/>
                    </a:lnTo>
                    <a:lnTo>
                      <a:pt x="1600" y="271"/>
                    </a:lnTo>
                    <a:lnTo>
                      <a:pt x="1625" y="222"/>
                    </a:lnTo>
                    <a:lnTo>
                      <a:pt x="1649" y="173"/>
                    </a:lnTo>
                    <a:lnTo>
                      <a:pt x="1625" y="99"/>
                    </a:lnTo>
                    <a:lnTo>
                      <a:pt x="1600" y="50"/>
                    </a:lnTo>
                    <a:lnTo>
                      <a:pt x="1551" y="25"/>
                    </a:lnTo>
                    <a:lnTo>
                      <a:pt x="1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0"/>
              <p:cNvSpPr/>
              <p:nvPr/>
            </p:nvSpPr>
            <p:spPr>
              <a:xfrm>
                <a:off x="4499439" y="-883918"/>
                <a:ext cx="43958" cy="7591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575" extrusionOk="0">
                    <a:moveTo>
                      <a:pt x="1" y="0"/>
                    </a:moveTo>
                    <a:lnTo>
                      <a:pt x="1" y="1575"/>
                    </a:lnTo>
                    <a:lnTo>
                      <a:pt x="911" y="1575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0"/>
              <p:cNvSpPr/>
              <p:nvPr/>
            </p:nvSpPr>
            <p:spPr>
              <a:xfrm>
                <a:off x="4430655" y="-539993"/>
                <a:ext cx="14267" cy="48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" extrusionOk="0">
                    <a:moveTo>
                      <a:pt x="0" y="1"/>
                    </a:moveTo>
                    <a:lnTo>
                      <a:pt x="296" y="1"/>
                    </a:lnTo>
                    <a:lnTo>
                      <a:pt x="29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4198179" y="-498442"/>
                <a:ext cx="60539" cy="356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39" extrusionOk="0">
                    <a:moveTo>
                      <a:pt x="370" y="0"/>
                    </a:moveTo>
                    <a:lnTo>
                      <a:pt x="296" y="25"/>
                    </a:lnTo>
                    <a:lnTo>
                      <a:pt x="222" y="49"/>
                    </a:lnTo>
                    <a:lnTo>
                      <a:pt x="124" y="123"/>
                    </a:lnTo>
                    <a:lnTo>
                      <a:pt x="50" y="222"/>
                    </a:lnTo>
                    <a:lnTo>
                      <a:pt x="25" y="295"/>
                    </a:lnTo>
                    <a:lnTo>
                      <a:pt x="1" y="369"/>
                    </a:lnTo>
                    <a:lnTo>
                      <a:pt x="25" y="443"/>
                    </a:lnTo>
                    <a:lnTo>
                      <a:pt x="50" y="517"/>
                    </a:lnTo>
                    <a:lnTo>
                      <a:pt x="124" y="640"/>
                    </a:lnTo>
                    <a:lnTo>
                      <a:pt x="222" y="714"/>
                    </a:lnTo>
                    <a:lnTo>
                      <a:pt x="296" y="738"/>
                    </a:lnTo>
                    <a:lnTo>
                      <a:pt x="960" y="738"/>
                    </a:lnTo>
                    <a:lnTo>
                      <a:pt x="1034" y="714"/>
                    </a:lnTo>
                    <a:lnTo>
                      <a:pt x="1157" y="640"/>
                    </a:lnTo>
                    <a:lnTo>
                      <a:pt x="1231" y="517"/>
                    </a:lnTo>
                    <a:lnTo>
                      <a:pt x="1256" y="443"/>
                    </a:lnTo>
                    <a:lnTo>
                      <a:pt x="1256" y="369"/>
                    </a:lnTo>
                    <a:lnTo>
                      <a:pt x="1256" y="295"/>
                    </a:lnTo>
                    <a:lnTo>
                      <a:pt x="1231" y="222"/>
                    </a:lnTo>
                    <a:lnTo>
                      <a:pt x="1157" y="123"/>
                    </a:lnTo>
                    <a:lnTo>
                      <a:pt x="1034" y="49"/>
                    </a:lnTo>
                    <a:lnTo>
                      <a:pt x="960" y="25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4323889" y="-437996"/>
                <a:ext cx="14315" cy="143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7" extrusionOk="0">
                    <a:moveTo>
                      <a:pt x="75" y="1"/>
                    </a:moveTo>
                    <a:lnTo>
                      <a:pt x="26" y="50"/>
                    </a:lnTo>
                    <a:lnTo>
                      <a:pt x="1" y="99"/>
                    </a:lnTo>
                    <a:lnTo>
                      <a:pt x="1" y="149"/>
                    </a:lnTo>
                    <a:lnTo>
                      <a:pt x="1" y="198"/>
                    </a:lnTo>
                    <a:lnTo>
                      <a:pt x="26" y="247"/>
                    </a:lnTo>
                    <a:lnTo>
                      <a:pt x="75" y="296"/>
                    </a:lnTo>
                    <a:lnTo>
                      <a:pt x="198" y="296"/>
                    </a:lnTo>
                    <a:lnTo>
                      <a:pt x="247" y="247"/>
                    </a:lnTo>
                    <a:lnTo>
                      <a:pt x="272" y="198"/>
                    </a:lnTo>
                    <a:lnTo>
                      <a:pt x="296" y="149"/>
                    </a:lnTo>
                    <a:lnTo>
                      <a:pt x="272" y="99"/>
                    </a:lnTo>
                    <a:lnTo>
                      <a:pt x="247" y="50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4564656" y="-437996"/>
                <a:ext cx="14315" cy="143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7" extrusionOk="0">
                    <a:moveTo>
                      <a:pt x="99" y="1"/>
                    </a:moveTo>
                    <a:lnTo>
                      <a:pt x="50" y="50"/>
                    </a:lnTo>
                    <a:lnTo>
                      <a:pt x="1" y="99"/>
                    </a:lnTo>
                    <a:lnTo>
                      <a:pt x="1" y="149"/>
                    </a:lnTo>
                    <a:lnTo>
                      <a:pt x="1" y="198"/>
                    </a:lnTo>
                    <a:lnTo>
                      <a:pt x="50" y="247"/>
                    </a:lnTo>
                    <a:lnTo>
                      <a:pt x="99" y="296"/>
                    </a:lnTo>
                    <a:lnTo>
                      <a:pt x="222" y="296"/>
                    </a:lnTo>
                    <a:lnTo>
                      <a:pt x="272" y="247"/>
                    </a:lnTo>
                    <a:lnTo>
                      <a:pt x="296" y="198"/>
                    </a:lnTo>
                    <a:lnTo>
                      <a:pt x="296" y="149"/>
                    </a:lnTo>
                    <a:lnTo>
                      <a:pt x="296" y="99"/>
                    </a:lnTo>
                    <a:lnTo>
                      <a:pt x="272" y="50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20"/>
          <p:cNvGrpSpPr/>
          <p:nvPr/>
        </p:nvGrpSpPr>
        <p:grpSpPr>
          <a:xfrm>
            <a:off x="6745950" y="1693707"/>
            <a:ext cx="1824300" cy="2519432"/>
            <a:chOff x="6745950" y="1312034"/>
            <a:chExt cx="1824300" cy="2519432"/>
          </a:xfrm>
        </p:grpSpPr>
        <p:sp>
          <p:nvSpPr>
            <p:cNvPr id="713" name="Google Shape;713;p20"/>
            <p:cNvSpPr txBox="1"/>
            <p:nvPr/>
          </p:nvSpPr>
          <p:spPr>
            <a:xfrm>
              <a:off x="6830833" y="2928047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End User</a:t>
              </a:r>
              <a:endParaRPr sz="1800" b="1">
                <a:solidFill>
                  <a:schemeClr val="dk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4" name="Google Shape;714;p20"/>
            <p:cNvSpPr txBox="1"/>
            <p:nvPr/>
          </p:nvSpPr>
          <p:spPr>
            <a:xfrm>
              <a:off x="6745950" y="3348466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Houses, Industries, anyone who uses electricity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7072650" y="1665528"/>
              <a:ext cx="1170900" cy="1170900"/>
            </a:xfrm>
            <a:prstGeom prst="ellipse">
              <a:avLst/>
            </a:prstGeom>
            <a:solidFill>
              <a:schemeClr val="accent2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7375200" y="1312034"/>
              <a:ext cx="565800" cy="56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717" name="Google Shape;717;p20"/>
            <p:cNvGrpSpPr/>
            <p:nvPr/>
          </p:nvGrpSpPr>
          <p:grpSpPr>
            <a:xfrm>
              <a:off x="7423823" y="2017242"/>
              <a:ext cx="468554" cy="467474"/>
              <a:chOff x="4742875" y="2144905"/>
              <a:chExt cx="468554" cy="467474"/>
            </a:xfrm>
          </p:grpSpPr>
          <p:sp>
            <p:nvSpPr>
              <p:cNvPr id="719" name="Google Shape;719;p20"/>
              <p:cNvSpPr/>
              <p:nvPr/>
            </p:nvSpPr>
            <p:spPr>
              <a:xfrm>
                <a:off x="4934454" y="2144905"/>
                <a:ext cx="88680" cy="145128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3224" extrusionOk="0">
                    <a:moveTo>
                      <a:pt x="985" y="0"/>
                    </a:moveTo>
                    <a:lnTo>
                      <a:pt x="838" y="99"/>
                    </a:lnTo>
                    <a:lnTo>
                      <a:pt x="690" y="222"/>
                    </a:lnTo>
                    <a:lnTo>
                      <a:pt x="493" y="394"/>
                    </a:lnTo>
                    <a:lnTo>
                      <a:pt x="321" y="640"/>
                    </a:lnTo>
                    <a:lnTo>
                      <a:pt x="173" y="911"/>
                    </a:lnTo>
                    <a:lnTo>
                      <a:pt x="99" y="1058"/>
                    </a:lnTo>
                    <a:lnTo>
                      <a:pt x="50" y="1231"/>
                    </a:lnTo>
                    <a:lnTo>
                      <a:pt x="26" y="1428"/>
                    </a:lnTo>
                    <a:lnTo>
                      <a:pt x="1" y="1624"/>
                    </a:lnTo>
                    <a:lnTo>
                      <a:pt x="26" y="1797"/>
                    </a:lnTo>
                    <a:lnTo>
                      <a:pt x="50" y="1969"/>
                    </a:lnTo>
                    <a:lnTo>
                      <a:pt x="99" y="2141"/>
                    </a:lnTo>
                    <a:lnTo>
                      <a:pt x="173" y="2313"/>
                    </a:lnTo>
                    <a:lnTo>
                      <a:pt x="321" y="2584"/>
                    </a:lnTo>
                    <a:lnTo>
                      <a:pt x="493" y="2805"/>
                    </a:lnTo>
                    <a:lnTo>
                      <a:pt x="690" y="3002"/>
                    </a:lnTo>
                    <a:lnTo>
                      <a:pt x="838" y="3125"/>
                    </a:lnTo>
                    <a:lnTo>
                      <a:pt x="985" y="3224"/>
                    </a:lnTo>
                    <a:lnTo>
                      <a:pt x="1133" y="3125"/>
                    </a:lnTo>
                    <a:lnTo>
                      <a:pt x="1305" y="3002"/>
                    </a:lnTo>
                    <a:lnTo>
                      <a:pt x="1477" y="2830"/>
                    </a:lnTo>
                    <a:lnTo>
                      <a:pt x="1650" y="2609"/>
                    </a:lnTo>
                    <a:lnTo>
                      <a:pt x="1822" y="2313"/>
                    </a:lnTo>
                    <a:lnTo>
                      <a:pt x="1871" y="2166"/>
                    </a:lnTo>
                    <a:lnTo>
                      <a:pt x="1920" y="1993"/>
                    </a:lnTo>
                    <a:lnTo>
                      <a:pt x="1945" y="1797"/>
                    </a:lnTo>
                    <a:lnTo>
                      <a:pt x="1969" y="1624"/>
                    </a:lnTo>
                    <a:lnTo>
                      <a:pt x="1945" y="1403"/>
                    </a:lnTo>
                    <a:lnTo>
                      <a:pt x="1920" y="1231"/>
                    </a:lnTo>
                    <a:lnTo>
                      <a:pt x="1871" y="1058"/>
                    </a:lnTo>
                    <a:lnTo>
                      <a:pt x="1822" y="911"/>
                    </a:lnTo>
                    <a:lnTo>
                      <a:pt x="1650" y="616"/>
                    </a:lnTo>
                    <a:lnTo>
                      <a:pt x="1477" y="394"/>
                    </a:lnTo>
                    <a:lnTo>
                      <a:pt x="1305" y="222"/>
                    </a:lnTo>
                    <a:lnTo>
                      <a:pt x="1133" y="99"/>
                    </a:lnTo>
                    <a:lnTo>
                      <a:pt x="985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0"/>
              <p:cNvSpPr/>
              <p:nvPr/>
            </p:nvSpPr>
            <p:spPr>
              <a:xfrm>
                <a:off x="4957726" y="2144905"/>
                <a:ext cx="65407" cy="145128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224" extrusionOk="0">
                    <a:moveTo>
                      <a:pt x="468" y="0"/>
                    </a:moveTo>
                    <a:lnTo>
                      <a:pt x="321" y="74"/>
                    </a:lnTo>
                    <a:lnTo>
                      <a:pt x="173" y="197"/>
                    </a:lnTo>
                    <a:lnTo>
                      <a:pt x="1" y="369"/>
                    </a:lnTo>
                    <a:lnTo>
                      <a:pt x="197" y="591"/>
                    </a:lnTo>
                    <a:lnTo>
                      <a:pt x="296" y="739"/>
                    </a:lnTo>
                    <a:lnTo>
                      <a:pt x="370" y="886"/>
                    </a:lnTo>
                    <a:lnTo>
                      <a:pt x="419" y="1034"/>
                    </a:lnTo>
                    <a:lnTo>
                      <a:pt x="468" y="1231"/>
                    </a:lnTo>
                    <a:lnTo>
                      <a:pt x="517" y="1403"/>
                    </a:lnTo>
                    <a:lnTo>
                      <a:pt x="517" y="1624"/>
                    </a:lnTo>
                    <a:lnTo>
                      <a:pt x="517" y="1821"/>
                    </a:lnTo>
                    <a:lnTo>
                      <a:pt x="468" y="1993"/>
                    </a:lnTo>
                    <a:lnTo>
                      <a:pt x="419" y="2166"/>
                    </a:lnTo>
                    <a:lnTo>
                      <a:pt x="370" y="2338"/>
                    </a:lnTo>
                    <a:lnTo>
                      <a:pt x="296" y="2486"/>
                    </a:lnTo>
                    <a:lnTo>
                      <a:pt x="197" y="2609"/>
                    </a:lnTo>
                    <a:lnTo>
                      <a:pt x="25" y="2855"/>
                    </a:lnTo>
                    <a:lnTo>
                      <a:pt x="173" y="3027"/>
                    </a:lnTo>
                    <a:lnTo>
                      <a:pt x="321" y="3125"/>
                    </a:lnTo>
                    <a:lnTo>
                      <a:pt x="468" y="3224"/>
                    </a:lnTo>
                    <a:lnTo>
                      <a:pt x="616" y="3125"/>
                    </a:lnTo>
                    <a:lnTo>
                      <a:pt x="788" y="3002"/>
                    </a:lnTo>
                    <a:lnTo>
                      <a:pt x="960" y="2830"/>
                    </a:lnTo>
                    <a:lnTo>
                      <a:pt x="1133" y="2609"/>
                    </a:lnTo>
                    <a:lnTo>
                      <a:pt x="1305" y="2313"/>
                    </a:lnTo>
                    <a:lnTo>
                      <a:pt x="1354" y="2166"/>
                    </a:lnTo>
                    <a:lnTo>
                      <a:pt x="1403" y="1993"/>
                    </a:lnTo>
                    <a:lnTo>
                      <a:pt x="1428" y="1797"/>
                    </a:lnTo>
                    <a:lnTo>
                      <a:pt x="1452" y="1624"/>
                    </a:lnTo>
                    <a:lnTo>
                      <a:pt x="1428" y="1403"/>
                    </a:lnTo>
                    <a:lnTo>
                      <a:pt x="1403" y="1231"/>
                    </a:lnTo>
                    <a:lnTo>
                      <a:pt x="1354" y="1058"/>
                    </a:lnTo>
                    <a:lnTo>
                      <a:pt x="1305" y="911"/>
                    </a:lnTo>
                    <a:lnTo>
                      <a:pt x="1133" y="616"/>
                    </a:lnTo>
                    <a:lnTo>
                      <a:pt x="960" y="394"/>
                    </a:lnTo>
                    <a:lnTo>
                      <a:pt x="788" y="222"/>
                    </a:lnTo>
                    <a:lnTo>
                      <a:pt x="616" y="99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0"/>
              <p:cNvSpPr/>
              <p:nvPr/>
            </p:nvSpPr>
            <p:spPr>
              <a:xfrm>
                <a:off x="4810441" y="2209140"/>
                <a:ext cx="108576" cy="108576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412" extrusionOk="0">
                    <a:moveTo>
                      <a:pt x="443" y="1"/>
                    </a:moveTo>
                    <a:lnTo>
                      <a:pt x="246" y="25"/>
                    </a:lnTo>
                    <a:lnTo>
                      <a:pt x="49" y="50"/>
                    </a:lnTo>
                    <a:lnTo>
                      <a:pt x="25" y="247"/>
                    </a:lnTo>
                    <a:lnTo>
                      <a:pt x="0" y="443"/>
                    </a:lnTo>
                    <a:lnTo>
                      <a:pt x="0" y="690"/>
                    </a:lnTo>
                    <a:lnTo>
                      <a:pt x="49" y="985"/>
                    </a:lnTo>
                    <a:lnTo>
                      <a:pt x="123" y="1280"/>
                    </a:lnTo>
                    <a:lnTo>
                      <a:pt x="197" y="1452"/>
                    </a:lnTo>
                    <a:lnTo>
                      <a:pt x="271" y="1600"/>
                    </a:lnTo>
                    <a:lnTo>
                      <a:pt x="394" y="1748"/>
                    </a:lnTo>
                    <a:lnTo>
                      <a:pt x="517" y="1895"/>
                    </a:lnTo>
                    <a:lnTo>
                      <a:pt x="664" y="2018"/>
                    </a:lnTo>
                    <a:lnTo>
                      <a:pt x="812" y="2117"/>
                    </a:lnTo>
                    <a:lnTo>
                      <a:pt x="960" y="2215"/>
                    </a:lnTo>
                    <a:lnTo>
                      <a:pt x="1107" y="2264"/>
                    </a:lnTo>
                    <a:lnTo>
                      <a:pt x="1427" y="2363"/>
                    </a:lnTo>
                    <a:lnTo>
                      <a:pt x="1698" y="2387"/>
                    </a:lnTo>
                    <a:lnTo>
                      <a:pt x="1969" y="2412"/>
                    </a:lnTo>
                    <a:lnTo>
                      <a:pt x="2165" y="2387"/>
                    </a:lnTo>
                    <a:lnTo>
                      <a:pt x="2362" y="2363"/>
                    </a:lnTo>
                    <a:lnTo>
                      <a:pt x="2387" y="2166"/>
                    </a:lnTo>
                    <a:lnTo>
                      <a:pt x="2411" y="1969"/>
                    </a:lnTo>
                    <a:lnTo>
                      <a:pt x="2411" y="1723"/>
                    </a:lnTo>
                    <a:lnTo>
                      <a:pt x="2362" y="1428"/>
                    </a:lnTo>
                    <a:lnTo>
                      <a:pt x="2288" y="1132"/>
                    </a:lnTo>
                    <a:lnTo>
                      <a:pt x="2215" y="960"/>
                    </a:lnTo>
                    <a:lnTo>
                      <a:pt x="2141" y="813"/>
                    </a:lnTo>
                    <a:lnTo>
                      <a:pt x="2018" y="665"/>
                    </a:lnTo>
                    <a:lnTo>
                      <a:pt x="1895" y="517"/>
                    </a:lnTo>
                    <a:lnTo>
                      <a:pt x="1747" y="394"/>
                    </a:lnTo>
                    <a:lnTo>
                      <a:pt x="1599" y="271"/>
                    </a:lnTo>
                    <a:lnTo>
                      <a:pt x="1452" y="197"/>
                    </a:lnTo>
                    <a:lnTo>
                      <a:pt x="1280" y="124"/>
                    </a:lnTo>
                    <a:lnTo>
                      <a:pt x="984" y="25"/>
                    </a:lnTo>
                    <a:lnTo>
                      <a:pt x="689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\</a:t>
                </a:r>
                <a:endParaRPr/>
              </a:p>
            </p:txBody>
          </p:sp>
          <p:sp>
            <p:nvSpPr>
              <p:cNvPr id="722" name="Google Shape;722;p20"/>
              <p:cNvSpPr/>
              <p:nvPr/>
            </p:nvSpPr>
            <p:spPr>
              <a:xfrm>
                <a:off x="4742875" y="2332073"/>
                <a:ext cx="146254" cy="88680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1970" extrusionOk="0">
                    <a:moveTo>
                      <a:pt x="1624" y="1"/>
                    </a:moveTo>
                    <a:lnTo>
                      <a:pt x="1427" y="25"/>
                    </a:lnTo>
                    <a:lnTo>
                      <a:pt x="1255" y="50"/>
                    </a:lnTo>
                    <a:lnTo>
                      <a:pt x="1083" y="99"/>
                    </a:lnTo>
                    <a:lnTo>
                      <a:pt x="910" y="173"/>
                    </a:lnTo>
                    <a:lnTo>
                      <a:pt x="640" y="321"/>
                    </a:lnTo>
                    <a:lnTo>
                      <a:pt x="418" y="493"/>
                    </a:lnTo>
                    <a:lnTo>
                      <a:pt x="246" y="690"/>
                    </a:lnTo>
                    <a:lnTo>
                      <a:pt x="98" y="837"/>
                    </a:lnTo>
                    <a:lnTo>
                      <a:pt x="0" y="985"/>
                    </a:lnTo>
                    <a:lnTo>
                      <a:pt x="123" y="1133"/>
                    </a:lnTo>
                    <a:lnTo>
                      <a:pt x="246" y="1305"/>
                    </a:lnTo>
                    <a:lnTo>
                      <a:pt x="418" y="1477"/>
                    </a:lnTo>
                    <a:lnTo>
                      <a:pt x="640" y="1649"/>
                    </a:lnTo>
                    <a:lnTo>
                      <a:pt x="935" y="1822"/>
                    </a:lnTo>
                    <a:lnTo>
                      <a:pt x="1083" y="1871"/>
                    </a:lnTo>
                    <a:lnTo>
                      <a:pt x="1255" y="1920"/>
                    </a:lnTo>
                    <a:lnTo>
                      <a:pt x="1427" y="1945"/>
                    </a:lnTo>
                    <a:lnTo>
                      <a:pt x="1624" y="1969"/>
                    </a:lnTo>
                    <a:lnTo>
                      <a:pt x="1821" y="1945"/>
                    </a:lnTo>
                    <a:lnTo>
                      <a:pt x="1993" y="1920"/>
                    </a:lnTo>
                    <a:lnTo>
                      <a:pt x="2165" y="1871"/>
                    </a:lnTo>
                    <a:lnTo>
                      <a:pt x="2313" y="1822"/>
                    </a:lnTo>
                    <a:lnTo>
                      <a:pt x="2608" y="1649"/>
                    </a:lnTo>
                    <a:lnTo>
                      <a:pt x="2830" y="1477"/>
                    </a:lnTo>
                    <a:lnTo>
                      <a:pt x="3027" y="1305"/>
                    </a:lnTo>
                    <a:lnTo>
                      <a:pt x="3150" y="1133"/>
                    </a:lnTo>
                    <a:lnTo>
                      <a:pt x="3248" y="985"/>
                    </a:lnTo>
                    <a:lnTo>
                      <a:pt x="3150" y="837"/>
                    </a:lnTo>
                    <a:lnTo>
                      <a:pt x="3027" y="690"/>
                    </a:lnTo>
                    <a:lnTo>
                      <a:pt x="2854" y="493"/>
                    </a:lnTo>
                    <a:lnTo>
                      <a:pt x="2608" y="321"/>
                    </a:lnTo>
                    <a:lnTo>
                      <a:pt x="2338" y="173"/>
                    </a:lnTo>
                    <a:lnTo>
                      <a:pt x="2190" y="99"/>
                    </a:lnTo>
                    <a:lnTo>
                      <a:pt x="2018" y="50"/>
                    </a:lnTo>
                    <a:lnTo>
                      <a:pt x="1821" y="25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0"/>
              <p:cNvSpPr/>
              <p:nvPr/>
            </p:nvSpPr>
            <p:spPr>
              <a:xfrm>
                <a:off x="4931168" y="2466125"/>
                <a:ext cx="88635" cy="146254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249" extrusionOk="0">
                    <a:moveTo>
                      <a:pt x="984" y="0"/>
                    </a:moveTo>
                    <a:lnTo>
                      <a:pt x="837" y="99"/>
                    </a:lnTo>
                    <a:lnTo>
                      <a:pt x="664" y="222"/>
                    </a:lnTo>
                    <a:lnTo>
                      <a:pt x="492" y="418"/>
                    </a:lnTo>
                    <a:lnTo>
                      <a:pt x="320" y="640"/>
                    </a:lnTo>
                    <a:lnTo>
                      <a:pt x="148" y="911"/>
                    </a:lnTo>
                    <a:lnTo>
                      <a:pt x="99" y="1083"/>
                    </a:lnTo>
                    <a:lnTo>
                      <a:pt x="49" y="1230"/>
                    </a:lnTo>
                    <a:lnTo>
                      <a:pt x="25" y="1427"/>
                    </a:lnTo>
                    <a:lnTo>
                      <a:pt x="0" y="1624"/>
                    </a:lnTo>
                    <a:lnTo>
                      <a:pt x="25" y="1821"/>
                    </a:lnTo>
                    <a:lnTo>
                      <a:pt x="49" y="1993"/>
                    </a:lnTo>
                    <a:lnTo>
                      <a:pt x="99" y="2165"/>
                    </a:lnTo>
                    <a:lnTo>
                      <a:pt x="148" y="2338"/>
                    </a:lnTo>
                    <a:lnTo>
                      <a:pt x="320" y="2608"/>
                    </a:lnTo>
                    <a:lnTo>
                      <a:pt x="492" y="2830"/>
                    </a:lnTo>
                    <a:lnTo>
                      <a:pt x="664" y="3027"/>
                    </a:lnTo>
                    <a:lnTo>
                      <a:pt x="837" y="3150"/>
                    </a:lnTo>
                    <a:lnTo>
                      <a:pt x="984" y="3248"/>
                    </a:lnTo>
                    <a:lnTo>
                      <a:pt x="1132" y="3150"/>
                    </a:lnTo>
                    <a:lnTo>
                      <a:pt x="1280" y="3002"/>
                    </a:lnTo>
                    <a:lnTo>
                      <a:pt x="1476" y="2830"/>
                    </a:lnTo>
                    <a:lnTo>
                      <a:pt x="1649" y="2608"/>
                    </a:lnTo>
                    <a:lnTo>
                      <a:pt x="1796" y="2338"/>
                    </a:lnTo>
                    <a:lnTo>
                      <a:pt x="1870" y="2165"/>
                    </a:lnTo>
                    <a:lnTo>
                      <a:pt x="1919" y="1993"/>
                    </a:lnTo>
                    <a:lnTo>
                      <a:pt x="1944" y="1821"/>
                    </a:lnTo>
                    <a:lnTo>
                      <a:pt x="1969" y="1624"/>
                    </a:lnTo>
                    <a:lnTo>
                      <a:pt x="1944" y="1427"/>
                    </a:lnTo>
                    <a:lnTo>
                      <a:pt x="1919" y="1255"/>
                    </a:lnTo>
                    <a:lnTo>
                      <a:pt x="1870" y="1083"/>
                    </a:lnTo>
                    <a:lnTo>
                      <a:pt x="1796" y="935"/>
                    </a:lnTo>
                    <a:lnTo>
                      <a:pt x="1649" y="640"/>
                    </a:lnTo>
                    <a:lnTo>
                      <a:pt x="1476" y="418"/>
                    </a:lnTo>
                    <a:lnTo>
                      <a:pt x="1280" y="246"/>
                    </a:lnTo>
                    <a:lnTo>
                      <a:pt x="1132" y="99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0"/>
              <p:cNvSpPr/>
              <p:nvPr/>
            </p:nvSpPr>
            <p:spPr>
              <a:xfrm>
                <a:off x="4954395" y="2466125"/>
                <a:ext cx="65407" cy="146254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249" extrusionOk="0">
                    <a:moveTo>
                      <a:pt x="468" y="0"/>
                    </a:moveTo>
                    <a:lnTo>
                      <a:pt x="321" y="99"/>
                    </a:lnTo>
                    <a:lnTo>
                      <a:pt x="173" y="222"/>
                    </a:lnTo>
                    <a:lnTo>
                      <a:pt x="1" y="394"/>
                    </a:lnTo>
                    <a:lnTo>
                      <a:pt x="198" y="615"/>
                    </a:lnTo>
                    <a:lnTo>
                      <a:pt x="271" y="763"/>
                    </a:lnTo>
                    <a:lnTo>
                      <a:pt x="345" y="911"/>
                    </a:lnTo>
                    <a:lnTo>
                      <a:pt x="419" y="1058"/>
                    </a:lnTo>
                    <a:lnTo>
                      <a:pt x="468" y="1230"/>
                    </a:lnTo>
                    <a:lnTo>
                      <a:pt x="518" y="1427"/>
                    </a:lnTo>
                    <a:lnTo>
                      <a:pt x="518" y="1624"/>
                    </a:lnTo>
                    <a:lnTo>
                      <a:pt x="518" y="1821"/>
                    </a:lnTo>
                    <a:lnTo>
                      <a:pt x="468" y="2018"/>
                    </a:lnTo>
                    <a:lnTo>
                      <a:pt x="419" y="2190"/>
                    </a:lnTo>
                    <a:lnTo>
                      <a:pt x="345" y="2362"/>
                    </a:lnTo>
                    <a:lnTo>
                      <a:pt x="271" y="2510"/>
                    </a:lnTo>
                    <a:lnTo>
                      <a:pt x="198" y="2633"/>
                    </a:lnTo>
                    <a:lnTo>
                      <a:pt x="1" y="2854"/>
                    </a:lnTo>
                    <a:lnTo>
                      <a:pt x="173" y="3027"/>
                    </a:lnTo>
                    <a:lnTo>
                      <a:pt x="321" y="3150"/>
                    </a:lnTo>
                    <a:lnTo>
                      <a:pt x="468" y="3248"/>
                    </a:lnTo>
                    <a:lnTo>
                      <a:pt x="616" y="3150"/>
                    </a:lnTo>
                    <a:lnTo>
                      <a:pt x="764" y="3002"/>
                    </a:lnTo>
                    <a:lnTo>
                      <a:pt x="960" y="2830"/>
                    </a:lnTo>
                    <a:lnTo>
                      <a:pt x="1133" y="2608"/>
                    </a:lnTo>
                    <a:lnTo>
                      <a:pt x="1280" y="2338"/>
                    </a:lnTo>
                    <a:lnTo>
                      <a:pt x="1354" y="2165"/>
                    </a:lnTo>
                    <a:lnTo>
                      <a:pt x="1403" y="1993"/>
                    </a:lnTo>
                    <a:lnTo>
                      <a:pt x="1428" y="1821"/>
                    </a:lnTo>
                    <a:lnTo>
                      <a:pt x="1453" y="1624"/>
                    </a:lnTo>
                    <a:lnTo>
                      <a:pt x="1428" y="1427"/>
                    </a:lnTo>
                    <a:lnTo>
                      <a:pt x="1403" y="1255"/>
                    </a:lnTo>
                    <a:lnTo>
                      <a:pt x="1354" y="1083"/>
                    </a:lnTo>
                    <a:lnTo>
                      <a:pt x="1280" y="935"/>
                    </a:lnTo>
                    <a:lnTo>
                      <a:pt x="1133" y="640"/>
                    </a:lnTo>
                    <a:lnTo>
                      <a:pt x="960" y="418"/>
                    </a:lnTo>
                    <a:lnTo>
                      <a:pt x="764" y="246"/>
                    </a:lnTo>
                    <a:lnTo>
                      <a:pt x="616" y="99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0"/>
              <p:cNvSpPr/>
              <p:nvPr/>
            </p:nvSpPr>
            <p:spPr>
              <a:xfrm>
                <a:off x="5035285" y="2439522"/>
                <a:ext cx="108576" cy="108576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412" extrusionOk="0">
                    <a:moveTo>
                      <a:pt x="443" y="1"/>
                    </a:moveTo>
                    <a:lnTo>
                      <a:pt x="246" y="25"/>
                    </a:lnTo>
                    <a:lnTo>
                      <a:pt x="49" y="50"/>
                    </a:lnTo>
                    <a:lnTo>
                      <a:pt x="25" y="222"/>
                    </a:lnTo>
                    <a:lnTo>
                      <a:pt x="0" y="419"/>
                    </a:lnTo>
                    <a:lnTo>
                      <a:pt x="0" y="690"/>
                    </a:lnTo>
                    <a:lnTo>
                      <a:pt x="49" y="960"/>
                    </a:lnTo>
                    <a:lnTo>
                      <a:pt x="123" y="1280"/>
                    </a:lnTo>
                    <a:lnTo>
                      <a:pt x="197" y="1428"/>
                    </a:lnTo>
                    <a:lnTo>
                      <a:pt x="271" y="1575"/>
                    </a:lnTo>
                    <a:lnTo>
                      <a:pt x="394" y="1748"/>
                    </a:lnTo>
                    <a:lnTo>
                      <a:pt x="517" y="1895"/>
                    </a:lnTo>
                    <a:lnTo>
                      <a:pt x="664" y="2018"/>
                    </a:lnTo>
                    <a:lnTo>
                      <a:pt x="812" y="2117"/>
                    </a:lnTo>
                    <a:lnTo>
                      <a:pt x="984" y="2215"/>
                    </a:lnTo>
                    <a:lnTo>
                      <a:pt x="1132" y="2289"/>
                    </a:lnTo>
                    <a:lnTo>
                      <a:pt x="1427" y="2363"/>
                    </a:lnTo>
                    <a:lnTo>
                      <a:pt x="1722" y="2412"/>
                    </a:lnTo>
                    <a:lnTo>
                      <a:pt x="1969" y="2387"/>
                    </a:lnTo>
                    <a:lnTo>
                      <a:pt x="2165" y="2387"/>
                    </a:lnTo>
                    <a:lnTo>
                      <a:pt x="2362" y="2338"/>
                    </a:lnTo>
                    <a:lnTo>
                      <a:pt x="2387" y="2166"/>
                    </a:lnTo>
                    <a:lnTo>
                      <a:pt x="2411" y="1969"/>
                    </a:lnTo>
                    <a:lnTo>
                      <a:pt x="2411" y="1698"/>
                    </a:lnTo>
                    <a:lnTo>
                      <a:pt x="2362" y="1428"/>
                    </a:lnTo>
                    <a:lnTo>
                      <a:pt x="2288" y="1108"/>
                    </a:lnTo>
                    <a:lnTo>
                      <a:pt x="2215" y="960"/>
                    </a:lnTo>
                    <a:lnTo>
                      <a:pt x="2141" y="813"/>
                    </a:lnTo>
                    <a:lnTo>
                      <a:pt x="2018" y="640"/>
                    </a:lnTo>
                    <a:lnTo>
                      <a:pt x="1895" y="493"/>
                    </a:lnTo>
                    <a:lnTo>
                      <a:pt x="1747" y="370"/>
                    </a:lnTo>
                    <a:lnTo>
                      <a:pt x="1599" y="271"/>
                    </a:lnTo>
                    <a:lnTo>
                      <a:pt x="1452" y="197"/>
                    </a:lnTo>
                    <a:lnTo>
                      <a:pt x="1304" y="124"/>
                    </a:lnTo>
                    <a:lnTo>
                      <a:pt x="984" y="2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0"/>
              <p:cNvSpPr/>
              <p:nvPr/>
            </p:nvSpPr>
            <p:spPr>
              <a:xfrm>
                <a:off x="5038572" y="2439522"/>
                <a:ext cx="105290" cy="108576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2412" extrusionOk="0">
                    <a:moveTo>
                      <a:pt x="272" y="1"/>
                    </a:moveTo>
                    <a:lnTo>
                      <a:pt x="1" y="50"/>
                    </a:lnTo>
                    <a:lnTo>
                      <a:pt x="247" y="99"/>
                    </a:lnTo>
                    <a:lnTo>
                      <a:pt x="468" y="197"/>
                    </a:lnTo>
                    <a:lnTo>
                      <a:pt x="690" y="320"/>
                    </a:lnTo>
                    <a:lnTo>
                      <a:pt x="911" y="493"/>
                    </a:lnTo>
                    <a:lnTo>
                      <a:pt x="1034" y="640"/>
                    </a:lnTo>
                    <a:lnTo>
                      <a:pt x="1133" y="813"/>
                    </a:lnTo>
                    <a:lnTo>
                      <a:pt x="1231" y="960"/>
                    </a:lnTo>
                    <a:lnTo>
                      <a:pt x="1280" y="1108"/>
                    </a:lnTo>
                    <a:lnTo>
                      <a:pt x="1379" y="1428"/>
                    </a:lnTo>
                    <a:lnTo>
                      <a:pt x="1403" y="1698"/>
                    </a:lnTo>
                    <a:lnTo>
                      <a:pt x="1403" y="1969"/>
                    </a:lnTo>
                    <a:lnTo>
                      <a:pt x="1403" y="2166"/>
                    </a:lnTo>
                    <a:lnTo>
                      <a:pt x="1354" y="2338"/>
                    </a:lnTo>
                    <a:lnTo>
                      <a:pt x="1305" y="2363"/>
                    </a:lnTo>
                    <a:lnTo>
                      <a:pt x="1502" y="2387"/>
                    </a:lnTo>
                    <a:lnTo>
                      <a:pt x="1674" y="2412"/>
                    </a:lnTo>
                    <a:lnTo>
                      <a:pt x="1994" y="2387"/>
                    </a:lnTo>
                    <a:lnTo>
                      <a:pt x="2191" y="2363"/>
                    </a:lnTo>
                    <a:lnTo>
                      <a:pt x="2289" y="2338"/>
                    </a:lnTo>
                    <a:lnTo>
                      <a:pt x="2314" y="2166"/>
                    </a:lnTo>
                    <a:lnTo>
                      <a:pt x="2338" y="1969"/>
                    </a:lnTo>
                    <a:lnTo>
                      <a:pt x="2338" y="1698"/>
                    </a:lnTo>
                    <a:lnTo>
                      <a:pt x="2289" y="1428"/>
                    </a:lnTo>
                    <a:lnTo>
                      <a:pt x="2215" y="1108"/>
                    </a:lnTo>
                    <a:lnTo>
                      <a:pt x="2142" y="960"/>
                    </a:lnTo>
                    <a:lnTo>
                      <a:pt x="2068" y="813"/>
                    </a:lnTo>
                    <a:lnTo>
                      <a:pt x="1945" y="640"/>
                    </a:lnTo>
                    <a:lnTo>
                      <a:pt x="1822" y="493"/>
                    </a:lnTo>
                    <a:lnTo>
                      <a:pt x="1699" y="394"/>
                    </a:lnTo>
                    <a:lnTo>
                      <a:pt x="1551" y="296"/>
                    </a:lnTo>
                    <a:lnTo>
                      <a:pt x="1428" y="222"/>
                    </a:lnTo>
                    <a:lnTo>
                      <a:pt x="1280" y="148"/>
                    </a:lnTo>
                    <a:lnTo>
                      <a:pt x="1010" y="50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0"/>
              <p:cNvSpPr/>
              <p:nvPr/>
            </p:nvSpPr>
            <p:spPr>
              <a:xfrm>
                <a:off x="5065175" y="2336530"/>
                <a:ext cx="146254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1945" extrusionOk="0">
                    <a:moveTo>
                      <a:pt x="1428" y="0"/>
                    </a:moveTo>
                    <a:lnTo>
                      <a:pt x="1255" y="25"/>
                    </a:lnTo>
                    <a:lnTo>
                      <a:pt x="1083" y="74"/>
                    </a:lnTo>
                    <a:lnTo>
                      <a:pt x="935" y="148"/>
                    </a:lnTo>
                    <a:lnTo>
                      <a:pt x="640" y="295"/>
                    </a:lnTo>
                    <a:lnTo>
                      <a:pt x="419" y="468"/>
                    </a:lnTo>
                    <a:lnTo>
                      <a:pt x="222" y="665"/>
                    </a:lnTo>
                    <a:lnTo>
                      <a:pt x="99" y="812"/>
                    </a:lnTo>
                    <a:lnTo>
                      <a:pt x="0" y="960"/>
                    </a:lnTo>
                    <a:lnTo>
                      <a:pt x="99" y="1132"/>
                    </a:lnTo>
                    <a:lnTo>
                      <a:pt x="222" y="1280"/>
                    </a:lnTo>
                    <a:lnTo>
                      <a:pt x="394" y="1452"/>
                    </a:lnTo>
                    <a:lnTo>
                      <a:pt x="640" y="1624"/>
                    </a:lnTo>
                    <a:lnTo>
                      <a:pt x="911" y="1796"/>
                    </a:lnTo>
                    <a:lnTo>
                      <a:pt x="1058" y="1846"/>
                    </a:lnTo>
                    <a:lnTo>
                      <a:pt x="1231" y="1895"/>
                    </a:lnTo>
                    <a:lnTo>
                      <a:pt x="1428" y="1944"/>
                    </a:lnTo>
                    <a:lnTo>
                      <a:pt x="1821" y="1944"/>
                    </a:lnTo>
                    <a:lnTo>
                      <a:pt x="1994" y="1895"/>
                    </a:lnTo>
                    <a:lnTo>
                      <a:pt x="2166" y="1846"/>
                    </a:lnTo>
                    <a:lnTo>
                      <a:pt x="2338" y="1796"/>
                    </a:lnTo>
                    <a:lnTo>
                      <a:pt x="2609" y="1624"/>
                    </a:lnTo>
                    <a:lnTo>
                      <a:pt x="2830" y="1452"/>
                    </a:lnTo>
                    <a:lnTo>
                      <a:pt x="3002" y="1280"/>
                    </a:lnTo>
                    <a:lnTo>
                      <a:pt x="3150" y="1132"/>
                    </a:lnTo>
                    <a:lnTo>
                      <a:pt x="3248" y="960"/>
                    </a:lnTo>
                    <a:lnTo>
                      <a:pt x="3125" y="812"/>
                    </a:lnTo>
                    <a:lnTo>
                      <a:pt x="3002" y="665"/>
                    </a:lnTo>
                    <a:lnTo>
                      <a:pt x="2830" y="468"/>
                    </a:lnTo>
                    <a:lnTo>
                      <a:pt x="2609" y="295"/>
                    </a:lnTo>
                    <a:lnTo>
                      <a:pt x="2313" y="148"/>
                    </a:lnTo>
                    <a:lnTo>
                      <a:pt x="2166" y="74"/>
                    </a:lnTo>
                    <a:lnTo>
                      <a:pt x="1994" y="25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0"/>
              <p:cNvSpPr/>
              <p:nvPr/>
            </p:nvSpPr>
            <p:spPr>
              <a:xfrm>
                <a:off x="5117211" y="2336530"/>
                <a:ext cx="94216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45" extrusionOk="0">
                    <a:moveTo>
                      <a:pt x="222" y="0"/>
                    </a:moveTo>
                    <a:lnTo>
                      <a:pt x="1" y="49"/>
                    </a:lnTo>
                    <a:lnTo>
                      <a:pt x="272" y="148"/>
                    </a:lnTo>
                    <a:lnTo>
                      <a:pt x="518" y="295"/>
                    </a:lnTo>
                    <a:lnTo>
                      <a:pt x="714" y="443"/>
                    </a:lnTo>
                    <a:lnTo>
                      <a:pt x="862" y="591"/>
                    </a:lnTo>
                    <a:lnTo>
                      <a:pt x="985" y="738"/>
                    </a:lnTo>
                    <a:lnTo>
                      <a:pt x="1084" y="861"/>
                    </a:lnTo>
                    <a:lnTo>
                      <a:pt x="1157" y="960"/>
                    </a:lnTo>
                    <a:lnTo>
                      <a:pt x="1084" y="1083"/>
                    </a:lnTo>
                    <a:lnTo>
                      <a:pt x="1010" y="1206"/>
                    </a:lnTo>
                    <a:lnTo>
                      <a:pt x="862" y="1354"/>
                    </a:lnTo>
                    <a:lnTo>
                      <a:pt x="714" y="1501"/>
                    </a:lnTo>
                    <a:lnTo>
                      <a:pt x="518" y="1649"/>
                    </a:lnTo>
                    <a:lnTo>
                      <a:pt x="272" y="1772"/>
                    </a:lnTo>
                    <a:lnTo>
                      <a:pt x="1" y="1870"/>
                    </a:lnTo>
                    <a:lnTo>
                      <a:pt x="222" y="1919"/>
                    </a:lnTo>
                    <a:lnTo>
                      <a:pt x="468" y="1944"/>
                    </a:lnTo>
                    <a:lnTo>
                      <a:pt x="665" y="1944"/>
                    </a:lnTo>
                    <a:lnTo>
                      <a:pt x="838" y="1895"/>
                    </a:lnTo>
                    <a:lnTo>
                      <a:pt x="1010" y="1846"/>
                    </a:lnTo>
                    <a:lnTo>
                      <a:pt x="1182" y="1796"/>
                    </a:lnTo>
                    <a:lnTo>
                      <a:pt x="1453" y="1624"/>
                    </a:lnTo>
                    <a:lnTo>
                      <a:pt x="1674" y="1452"/>
                    </a:lnTo>
                    <a:lnTo>
                      <a:pt x="1846" y="1280"/>
                    </a:lnTo>
                    <a:lnTo>
                      <a:pt x="1994" y="1132"/>
                    </a:lnTo>
                    <a:lnTo>
                      <a:pt x="2092" y="960"/>
                    </a:lnTo>
                    <a:lnTo>
                      <a:pt x="1969" y="812"/>
                    </a:lnTo>
                    <a:lnTo>
                      <a:pt x="1846" y="665"/>
                    </a:lnTo>
                    <a:lnTo>
                      <a:pt x="1674" y="468"/>
                    </a:lnTo>
                    <a:lnTo>
                      <a:pt x="1453" y="295"/>
                    </a:lnTo>
                    <a:lnTo>
                      <a:pt x="1157" y="148"/>
                    </a:lnTo>
                    <a:lnTo>
                      <a:pt x="1010" y="74"/>
                    </a:lnTo>
                    <a:lnTo>
                      <a:pt x="838" y="25"/>
                    </a:lnTo>
                    <a:lnTo>
                      <a:pt x="665" y="0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0"/>
              <p:cNvSpPr/>
              <p:nvPr/>
            </p:nvSpPr>
            <p:spPr>
              <a:xfrm>
                <a:off x="5038572" y="2211346"/>
                <a:ext cx="107496" cy="10862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413" extrusionOk="0">
                    <a:moveTo>
                      <a:pt x="1699" y="1"/>
                    </a:moveTo>
                    <a:lnTo>
                      <a:pt x="1403" y="50"/>
                    </a:lnTo>
                    <a:lnTo>
                      <a:pt x="1108" y="124"/>
                    </a:lnTo>
                    <a:lnTo>
                      <a:pt x="961" y="198"/>
                    </a:lnTo>
                    <a:lnTo>
                      <a:pt x="788" y="296"/>
                    </a:lnTo>
                    <a:lnTo>
                      <a:pt x="641" y="394"/>
                    </a:lnTo>
                    <a:lnTo>
                      <a:pt x="493" y="517"/>
                    </a:lnTo>
                    <a:lnTo>
                      <a:pt x="370" y="665"/>
                    </a:lnTo>
                    <a:lnTo>
                      <a:pt x="272" y="813"/>
                    </a:lnTo>
                    <a:lnTo>
                      <a:pt x="173" y="960"/>
                    </a:lnTo>
                    <a:lnTo>
                      <a:pt x="124" y="1108"/>
                    </a:lnTo>
                    <a:lnTo>
                      <a:pt x="25" y="1428"/>
                    </a:lnTo>
                    <a:lnTo>
                      <a:pt x="1" y="1723"/>
                    </a:lnTo>
                    <a:lnTo>
                      <a:pt x="1" y="1969"/>
                    </a:lnTo>
                    <a:lnTo>
                      <a:pt x="1" y="2166"/>
                    </a:lnTo>
                    <a:lnTo>
                      <a:pt x="50" y="2363"/>
                    </a:lnTo>
                    <a:lnTo>
                      <a:pt x="222" y="2388"/>
                    </a:lnTo>
                    <a:lnTo>
                      <a:pt x="419" y="2412"/>
                    </a:lnTo>
                    <a:lnTo>
                      <a:pt x="665" y="2412"/>
                    </a:lnTo>
                    <a:lnTo>
                      <a:pt x="961" y="2388"/>
                    </a:lnTo>
                    <a:lnTo>
                      <a:pt x="1280" y="2289"/>
                    </a:lnTo>
                    <a:lnTo>
                      <a:pt x="1428" y="2215"/>
                    </a:lnTo>
                    <a:lnTo>
                      <a:pt x="1576" y="2141"/>
                    </a:lnTo>
                    <a:lnTo>
                      <a:pt x="1723" y="2043"/>
                    </a:lnTo>
                    <a:lnTo>
                      <a:pt x="1871" y="1895"/>
                    </a:lnTo>
                    <a:lnTo>
                      <a:pt x="2019" y="1748"/>
                    </a:lnTo>
                    <a:lnTo>
                      <a:pt x="2117" y="1600"/>
                    </a:lnTo>
                    <a:lnTo>
                      <a:pt x="2215" y="1453"/>
                    </a:lnTo>
                    <a:lnTo>
                      <a:pt x="2265" y="1280"/>
                    </a:lnTo>
                    <a:lnTo>
                      <a:pt x="2363" y="985"/>
                    </a:lnTo>
                    <a:lnTo>
                      <a:pt x="2388" y="690"/>
                    </a:lnTo>
                    <a:lnTo>
                      <a:pt x="2388" y="444"/>
                    </a:lnTo>
                    <a:lnTo>
                      <a:pt x="2363" y="247"/>
                    </a:lnTo>
                    <a:lnTo>
                      <a:pt x="2338" y="75"/>
                    </a:lnTo>
                    <a:lnTo>
                      <a:pt x="2166" y="25"/>
                    </a:lnTo>
                    <a:lnTo>
                      <a:pt x="1945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0"/>
              <p:cNvSpPr/>
              <p:nvPr/>
            </p:nvSpPr>
            <p:spPr>
              <a:xfrm>
                <a:off x="5043028" y="2211346"/>
                <a:ext cx="103039" cy="108621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413" extrusionOk="0">
                    <a:moveTo>
                      <a:pt x="1649" y="1"/>
                    </a:moveTo>
                    <a:lnTo>
                      <a:pt x="1452" y="25"/>
                    </a:lnTo>
                    <a:lnTo>
                      <a:pt x="1280" y="50"/>
                    </a:lnTo>
                    <a:lnTo>
                      <a:pt x="1304" y="75"/>
                    </a:lnTo>
                    <a:lnTo>
                      <a:pt x="1354" y="247"/>
                    </a:lnTo>
                    <a:lnTo>
                      <a:pt x="1378" y="444"/>
                    </a:lnTo>
                    <a:lnTo>
                      <a:pt x="1378" y="690"/>
                    </a:lnTo>
                    <a:lnTo>
                      <a:pt x="1329" y="985"/>
                    </a:lnTo>
                    <a:lnTo>
                      <a:pt x="1255" y="1280"/>
                    </a:lnTo>
                    <a:lnTo>
                      <a:pt x="1181" y="1453"/>
                    </a:lnTo>
                    <a:lnTo>
                      <a:pt x="1108" y="1600"/>
                    </a:lnTo>
                    <a:lnTo>
                      <a:pt x="985" y="1748"/>
                    </a:lnTo>
                    <a:lnTo>
                      <a:pt x="862" y="1895"/>
                    </a:lnTo>
                    <a:lnTo>
                      <a:pt x="640" y="2068"/>
                    </a:lnTo>
                    <a:lnTo>
                      <a:pt x="419" y="2215"/>
                    </a:lnTo>
                    <a:lnTo>
                      <a:pt x="197" y="2314"/>
                    </a:lnTo>
                    <a:lnTo>
                      <a:pt x="0" y="2363"/>
                    </a:lnTo>
                    <a:lnTo>
                      <a:pt x="271" y="2412"/>
                    </a:lnTo>
                    <a:lnTo>
                      <a:pt x="714" y="2412"/>
                    </a:lnTo>
                    <a:lnTo>
                      <a:pt x="985" y="2363"/>
                    </a:lnTo>
                    <a:lnTo>
                      <a:pt x="1255" y="2264"/>
                    </a:lnTo>
                    <a:lnTo>
                      <a:pt x="1526" y="2117"/>
                    </a:lnTo>
                    <a:lnTo>
                      <a:pt x="1649" y="2018"/>
                    </a:lnTo>
                    <a:lnTo>
                      <a:pt x="1772" y="1895"/>
                    </a:lnTo>
                    <a:lnTo>
                      <a:pt x="1920" y="1748"/>
                    </a:lnTo>
                    <a:lnTo>
                      <a:pt x="2018" y="1600"/>
                    </a:lnTo>
                    <a:lnTo>
                      <a:pt x="2116" y="1453"/>
                    </a:lnTo>
                    <a:lnTo>
                      <a:pt x="2166" y="1280"/>
                    </a:lnTo>
                    <a:lnTo>
                      <a:pt x="2264" y="985"/>
                    </a:lnTo>
                    <a:lnTo>
                      <a:pt x="2289" y="690"/>
                    </a:lnTo>
                    <a:lnTo>
                      <a:pt x="2289" y="444"/>
                    </a:lnTo>
                    <a:lnTo>
                      <a:pt x="2264" y="247"/>
                    </a:lnTo>
                    <a:lnTo>
                      <a:pt x="2239" y="75"/>
                    </a:lnTo>
                    <a:lnTo>
                      <a:pt x="2166" y="50"/>
                    </a:lnTo>
                    <a:lnTo>
                      <a:pt x="1944" y="25"/>
                    </a:lnTo>
                    <a:lnTo>
                      <a:pt x="1649" y="1"/>
                    </a:lnTo>
                    <a:close/>
                  </a:path>
                </a:pathLst>
              </a:custGeom>
              <a:solidFill>
                <a:srgbClr val="F9D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0"/>
              <p:cNvSpPr/>
              <p:nvPr/>
            </p:nvSpPr>
            <p:spPr>
              <a:xfrm>
                <a:off x="4956646" y="2274500"/>
                <a:ext cx="124061" cy="207159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4602" extrusionOk="0">
                    <a:moveTo>
                      <a:pt x="468" y="0"/>
                    </a:moveTo>
                    <a:lnTo>
                      <a:pt x="221" y="25"/>
                    </a:lnTo>
                    <a:lnTo>
                      <a:pt x="0" y="50"/>
                    </a:lnTo>
                    <a:lnTo>
                      <a:pt x="197" y="99"/>
                    </a:lnTo>
                    <a:lnTo>
                      <a:pt x="369" y="173"/>
                    </a:lnTo>
                    <a:lnTo>
                      <a:pt x="541" y="246"/>
                    </a:lnTo>
                    <a:lnTo>
                      <a:pt x="714" y="345"/>
                    </a:lnTo>
                    <a:lnTo>
                      <a:pt x="886" y="443"/>
                    </a:lnTo>
                    <a:lnTo>
                      <a:pt x="1033" y="566"/>
                    </a:lnTo>
                    <a:lnTo>
                      <a:pt x="1181" y="689"/>
                    </a:lnTo>
                    <a:lnTo>
                      <a:pt x="1304" y="837"/>
                    </a:lnTo>
                    <a:lnTo>
                      <a:pt x="1427" y="985"/>
                    </a:lnTo>
                    <a:lnTo>
                      <a:pt x="1526" y="1157"/>
                    </a:lnTo>
                    <a:lnTo>
                      <a:pt x="1599" y="1329"/>
                    </a:lnTo>
                    <a:lnTo>
                      <a:pt x="1673" y="1501"/>
                    </a:lnTo>
                    <a:lnTo>
                      <a:pt x="1747" y="1698"/>
                    </a:lnTo>
                    <a:lnTo>
                      <a:pt x="1796" y="1895"/>
                    </a:lnTo>
                    <a:lnTo>
                      <a:pt x="1821" y="2092"/>
                    </a:lnTo>
                    <a:lnTo>
                      <a:pt x="1821" y="2289"/>
                    </a:lnTo>
                    <a:lnTo>
                      <a:pt x="1821" y="2510"/>
                    </a:lnTo>
                    <a:lnTo>
                      <a:pt x="1796" y="2707"/>
                    </a:lnTo>
                    <a:lnTo>
                      <a:pt x="1747" y="2904"/>
                    </a:lnTo>
                    <a:lnTo>
                      <a:pt x="1673" y="3101"/>
                    </a:lnTo>
                    <a:lnTo>
                      <a:pt x="1599" y="3273"/>
                    </a:lnTo>
                    <a:lnTo>
                      <a:pt x="1526" y="3445"/>
                    </a:lnTo>
                    <a:lnTo>
                      <a:pt x="1427" y="3617"/>
                    </a:lnTo>
                    <a:lnTo>
                      <a:pt x="1304" y="3765"/>
                    </a:lnTo>
                    <a:lnTo>
                      <a:pt x="1181" y="3913"/>
                    </a:lnTo>
                    <a:lnTo>
                      <a:pt x="1033" y="4036"/>
                    </a:lnTo>
                    <a:lnTo>
                      <a:pt x="886" y="4159"/>
                    </a:lnTo>
                    <a:lnTo>
                      <a:pt x="714" y="4257"/>
                    </a:lnTo>
                    <a:lnTo>
                      <a:pt x="541" y="4356"/>
                    </a:lnTo>
                    <a:lnTo>
                      <a:pt x="369" y="4429"/>
                    </a:lnTo>
                    <a:lnTo>
                      <a:pt x="197" y="4503"/>
                    </a:lnTo>
                    <a:lnTo>
                      <a:pt x="0" y="4552"/>
                    </a:lnTo>
                    <a:lnTo>
                      <a:pt x="221" y="4577"/>
                    </a:lnTo>
                    <a:lnTo>
                      <a:pt x="468" y="4602"/>
                    </a:lnTo>
                    <a:lnTo>
                      <a:pt x="689" y="4577"/>
                    </a:lnTo>
                    <a:lnTo>
                      <a:pt x="910" y="4552"/>
                    </a:lnTo>
                    <a:lnTo>
                      <a:pt x="1132" y="4503"/>
                    </a:lnTo>
                    <a:lnTo>
                      <a:pt x="1353" y="4405"/>
                    </a:lnTo>
                    <a:lnTo>
                      <a:pt x="1550" y="4331"/>
                    </a:lnTo>
                    <a:lnTo>
                      <a:pt x="1747" y="4208"/>
                    </a:lnTo>
                    <a:lnTo>
                      <a:pt x="1919" y="4060"/>
                    </a:lnTo>
                    <a:lnTo>
                      <a:pt x="2067" y="3913"/>
                    </a:lnTo>
                    <a:lnTo>
                      <a:pt x="2215" y="3765"/>
                    </a:lnTo>
                    <a:lnTo>
                      <a:pt x="2362" y="3593"/>
                    </a:lnTo>
                    <a:lnTo>
                      <a:pt x="2461" y="3396"/>
                    </a:lnTo>
                    <a:lnTo>
                      <a:pt x="2559" y="3199"/>
                    </a:lnTo>
                    <a:lnTo>
                      <a:pt x="2633" y="2978"/>
                    </a:lnTo>
                    <a:lnTo>
                      <a:pt x="2707" y="2756"/>
                    </a:lnTo>
                    <a:lnTo>
                      <a:pt x="2731" y="2535"/>
                    </a:lnTo>
                    <a:lnTo>
                      <a:pt x="2756" y="2289"/>
                    </a:lnTo>
                    <a:lnTo>
                      <a:pt x="2731" y="2067"/>
                    </a:lnTo>
                    <a:lnTo>
                      <a:pt x="2707" y="1846"/>
                    </a:lnTo>
                    <a:lnTo>
                      <a:pt x="2633" y="1624"/>
                    </a:lnTo>
                    <a:lnTo>
                      <a:pt x="2559" y="1403"/>
                    </a:lnTo>
                    <a:lnTo>
                      <a:pt x="2461" y="1206"/>
                    </a:lnTo>
                    <a:lnTo>
                      <a:pt x="2362" y="1009"/>
                    </a:lnTo>
                    <a:lnTo>
                      <a:pt x="2215" y="837"/>
                    </a:lnTo>
                    <a:lnTo>
                      <a:pt x="2067" y="665"/>
                    </a:lnTo>
                    <a:lnTo>
                      <a:pt x="1919" y="517"/>
                    </a:lnTo>
                    <a:lnTo>
                      <a:pt x="1747" y="394"/>
                    </a:lnTo>
                    <a:lnTo>
                      <a:pt x="1550" y="271"/>
                    </a:lnTo>
                    <a:lnTo>
                      <a:pt x="1353" y="173"/>
                    </a:lnTo>
                    <a:lnTo>
                      <a:pt x="1132" y="99"/>
                    </a:lnTo>
                    <a:lnTo>
                      <a:pt x="910" y="50"/>
                    </a:lnTo>
                    <a:lnTo>
                      <a:pt x="689" y="25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87C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0"/>
              <p:cNvSpPr/>
              <p:nvPr/>
            </p:nvSpPr>
            <p:spPr>
              <a:xfrm>
                <a:off x="5041903" y="2297773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0"/>
              <p:cNvSpPr/>
              <p:nvPr/>
            </p:nvSpPr>
            <p:spPr>
              <a:xfrm>
                <a:off x="5054101" y="230992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0"/>
              <p:cNvSpPr/>
              <p:nvPr/>
            </p:nvSpPr>
            <p:spPr>
              <a:xfrm>
                <a:off x="4873550" y="2342066"/>
                <a:ext cx="46591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658" extrusionOk="0">
                    <a:moveTo>
                      <a:pt x="148" y="0"/>
                    </a:moveTo>
                    <a:lnTo>
                      <a:pt x="99" y="197"/>
                    </a:lnTo>
                    <a:lnTo>
                      <a:pt x="50" y="394"/>
                    </a:lnTo>
                    <a:lnTo>
                      <a:pt x="25" y="591"/>
                    </a:lnTo>
                    <a:lnTo>
                      <a:pt x="1" y="788"/>
                    </a:lnTo>
                    <a:lnTo>
                      <a:pt x="25" y="1083"/>
                    </a:lnTo>
                    <a:lnTo>
                      <a:pt x="74" y="1354"/>
                    </a:lnTo>
                    <a:lnTo>
                      <a:pt x="148" y="1600"/>
                    </a:lnTo>
                    <a:lnTo>
                      <a:pt x="271" y="1846"/>
                    </a:lnTo>
                    <a:lnTo>
                      <a:pt x="394" y="2092"/>
                    </a:lnTo>
                    <a:lnTo>
                      <a:pt x="567" y="2289"/>
                    </a:lnTo>
                    <a:lnTo>
                      <a:pt x="739" y="2485"/>
                    </a:lnTo>
                    <a:lnTo>
                      <a:pt x="936" y="2658"/>
                    </a:lnTo>
                    <a:lnTo>
                      <a:pt x="936" y="2608"/>
                    </a:lnTo>
                    <a:lnTo>
                      <a:pt x="960" y="2535"/>
                    </a:lnTo>
                    <a:lnTo>
                      <a:pt x="960" y="2362"/>
                    </a:lnTo>
                    <a:lnTo>
                      <a:pt x="936" y="2239"/>
                    </a:lnTo>
                    <a:lnTo>
                      <a:pt x="911" y="2116"/>
                    </a:lnTo>
                    <a:lnTo>
                      <a:pt x="862" y="1993"/>
                    </a:lnTo>
                    <a:lnTo>
                      <a:pt x="788" y="1846"/>
                    </a:lnTo>
                    <a:lnTo>
                      <a:pt x="763" y="1772"/>
                    </a:lnTo>
                    <a:lnTo>
                      <a:pt x="763" y="1673"/>
                    </a:lnTo>
                    <a:lnTo>
                      <a:pt x="837" y="1477"/>
                    </a:lnTo>
                    <a:lnTo>
                      <a:pt x="960" y="1231"/>
                    </a:lnTo>
                    <a:lnTo>
                      <a:pt x="1034" y="1009"/>
                    </a:lnTo>
                    <a:lnTo>
                      <a:pt x="1034" y="911"/>
                    </a:lnTo>
                    <a:lnTo>
                      <a:pt x="1009" y="837"/>
                    </a:lnTo>
                    <a:lnTo>
                      <a:pt x="960" y="788"/>
                    </a:lnTo>
                    <a:lnTo>
                      <a:pt x="886" y="763"/>
                    </a:lnTo>
                    <a:lnTo>
                      <a:pt x="714" y="714"/>
                    </a:lnTo>
                    <a:lnTo>
                      <a:pt x="640" y="665"/>
                    </a:lnTo>
                    <a:lnTo>
                      <a:pt x="591" y="640"/>
                    </a:lnTo>
                    <a:lnTo>
                      <a:pt x="493" y="517"/>
                    </a:lnTo>
                    <a:lnTo>
                      <a:pt x="370" y="320"/>
                    </a:lnTo>
                    <a:lnTo>
                      <a:pt x="271" y="148"/>
                    </a:lnTo>
                    <a:lnTo>
                      <a:pt x="173" y="25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DD26C09A-799F-8222-5EED-66610D9A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48" y="2333253"/>
            <a:ext cx="698527" cy="698527"/>
          </a:xfrm>
          <a:prstGeom prst="rect">
            <a:avLst/>
          </a:prstGeom>
        </p:spPr>
      </p:pic>
      <p:pic>
        <p:nvPicPr>
          <p:cNvPr id="7" name="Picture 6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137598F5-EB5D-9768-7577-81D7D351A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535" y="2334398"/>
            <a:ext cx="755527" cy="755527"/>
          </a:xfrm>
          <a:prstGeom prst="rect">
            <a:avLst/>
          </a:prstGeom>
        </p:spPr>
      </p:pic>
      <p:pic>
        <p:nvPicPr>
          <p:cNvPr id="9" name="Picture 8" descr="A white house with a black roof&#10;&#10;Description automatically generated">
            <a:extLst>
              <a:ext uri="{FF2B5EF4-FFF2-40B4-BE49-F238E27FC236}">
                <a16:creationId xmlns:a16="http://schemas.microsoft.com/office/drawing/2014/main" id="{A0D30CE2-AC06-ACD5-EB78-53B58DC14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268" y="2379288"/>
            <a:ext cx="925187" cy="615809"/>
          </a:xfrm>
          <a:prstGeom prst="rect">
            <a:avLst/>
          </a:prstGeom>
        </p:spPr>
      </p:pic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9A9F60AC-F38F-9508-FE2C-7A6FD50BF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308" y="2329177"/>
            <a:ext cx="757106" cy="757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2FEE-D6D6-B8D1-45C4-592B91E8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Daymark’s BI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128A26-E575-2DFB-193E-6B557C01C9D4}"/>
              </a:ext>
            </a:extLst>
          </p:cNvPr>
          <p:cNvGrpSpPr/>
          <p:nvPr/>
        </p:nvGrpSpPr>
        <p:grpSpPr>
          <a:xfrm>
            <a:off x="457200" y="2361720"/>
            <a:ext cx="5343008" cy="2305696"/>
            <a:chOff x="457200" y="2361720"/>
            <a:chExt cx="5029200" cy="209288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49AED3C-656E-471A-26B0-F4BC15863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361720"/>
              <a:ext cx="5029200" cy="209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FE96D8E6-DBE0-0851-BCEA-84470F51FA7C}"/>
                </a:ext>
              </a:extLst>
            </p:cNvPr>
            <p:cNvSpPr/>
            <p:nvPr/>
          </p:nvSpPr>
          <p:spPr>
            <a:xfrm>
              <a:off x="2329719" y="2422296"/>
              <a:ext cx="653143" cy="1772816"/>
            </a:xfrm>
            <a:prstGeom prst="fram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28" name="Picture 4" descr="A green sign with white text and a white door&#10;&#10;Description automatically generated">
            <a:extLst>
              <a:ext uri="{FF2B5EF4-FFF2-40B4-BE49-F238E27FC236}">
                <a16:creationId xmlns:a16="http://schemas.microsoft.com/office/drawing/2014/main" id="{311D9263-74D3-9533-6932-89B39380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15" y="1123265"/>
            <a:ext cx="577871" cy="59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C166FF1C-07BF-D3BE-5B2A-B162224A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8" y="1091159"/>
            <a:ext cx="669278" cy="66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ro to Deltek Vantagepoint | BCS ProSoft">
            <a:extLst>
              <a:ext uri="{FF2B5EF4-FFF2-40B4-BE49-F238E27FC236}">
                <a16:creationId xmlns:a16="http://schemas.microsoft.com/office/drawing/2014/main" id="{98A8733D-CD5F-2CE8-E129-A783D83A0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08" y="1076381"/>
            <a:ext cx="1237442" cy="66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 Mass Gatherings of More Than 10 People with Icon Landscape - Wall Sign">
            <a:extLst>
              <a:ext uri="{FF2B5EF4-FFF2-40B4-BE49-F238E27FC236}">
                <a16:creationId xmlns:a16="http://schemas.microsoft.com/office/drawing/2014/main" id="{4717DAD2-D150-DE22-9E7E-FB052EFB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58" y="1042485"/>
            <a:ext cx="710428" cy="73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29842B-4EC6-F668-9FDD-20AC96369460}"/>
              </a:ext>
            </a:extLst>
          </p:cNvPr>
          <p:cNvSpPr txBox="1"/>
          <p:nvPr/>
        </p:nvSpPr>
        <p:spPr>
          <a:xfrm>
            <a:off x="1715011" y="1753018"/>
            <a:ext cx="106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+mj-lt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CCB43B-7871-A3A4-C32E-23B8BD03A203}"/>
              </a:ext>
            </a:extLst>
          </p:cNvPr>
          <p:cNvSpPr txBox="1"/>
          <p:nvPr/>
        </p:nvSpPr>
        <p:spPr>
          <a:xfrm>
            <a:off x="488194" y="1745659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E0B562-B3F1-D03C-0206-77904032BF22}"/>
              </a:ext>
            </a:extLst>
          </p:cNvPr>
          <p:cNvSpPr txBox="1"/>
          <p:nvPr/>
        </p:nvSpPr>
        <p:spPr>
          <a:xfrm>
            <a:off x="2964490" y="1753536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F0FDFC-A31D-D8FE-D5A3-26A96F5487BE}"/>
              </a:ext>
            </a:extLst>
          </p:cNvPr>
          <p:cNvSpPr txBox="1"/>
          <p:nvPr/>
        </p:nvSpPr>
        <p:spPr>
          <a:xfrm>
            <a:off x="4676467" y="1780061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NO BI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B9935-6565-94BC-69FE-F48A675B884D}"/>
              </a:ext>
            </a:extLst>
          </p:cNvPr>
          <p:cNvSpPr txBox="1"/>
          <p:nvPr/>
        </p:nvSpPr>
        <p:spPr>
          <a:xfrm>
            <a:off x="6015318" y="1042485"/>
            <a:ext cx="285077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Project Goal</a:t>
            </a:r>
            <a:r>
              <a:rPr lang="en-US" u="sng"/>
              <a:t>: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create an easy, accessible, adoptable BI solution to help Daymark progress in the BI maturity model.</a:t>
            </a:r>
          </a:p>
          <a:p>
            <a:endParaRPr lang="en-US"/>
          </a:p>
          <a:p>
            <a:r>
              <a:rPr lang="en-US" b="1" u="sng"/>
              <a:t>Problems Addressed: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Created a comprehensive BI solution &amp; visualization tool to efficiently access and analyze multiple data points.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Provided recommendations to transform the organization.</a:t>
            </a:r>
          </a:p>
          <a:p>
            <a:endParaRPr lang="en-US" sz="1200"/>
          </a:p>
          <a:p>
            <a:r>
              <a:rPr lang="en-US" b="1" u="sng"/>
              <a:t>Project Deliverables: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</a:t>
            </a: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Star Schema &amp; Tech Stack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Two Dashboards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Forecasting model</a:t>
            </a:r>
          </a:p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Implications and Recommendations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94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BA07-1B19-9478-05EA-0297E9D7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+mj-lt"/>
                <a:cs typeface="Calibri" panose="020F0502020204030204" pitchFamily="34" charset="0"/>
              </a:rPr>
              <a:t>Case Studies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00A10E-EE9D-7594-28C5-60BCFFEA5830}"/>
              </a:ext>
            </a:extLst>
          </p:cNvPr>
          <p:cNvGrpSpPr/>
          <p:nvPr/>
        </p:nvGrpSpPr>
        <p:grpSpPr>
          <a:xfrm>
            <a:off x="1800957" y="2907402"/>
            <a:ext cx="5029200" cy="2092880"/>
            <a:chOff x="2057400" y="2867094"/>
            <a:chExt cx="5029200" cy="209288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CB33684-85F7-FFDB-4101-C87FB5684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67094"/>
              <a:ext cx="5029200" cy="209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blue rectangular object with black background&#10;&#10;Description automatically generated">
              <a:extLst>
                <a:ext uri="{FF2B5EF4-FFF2-40B4-BE49-F238E27FC236}">
                  <a16:creationId xmlns:a16="http://schemas.microsoft.com/office/drawing/2014/main" id="{850F6830-6755-569B-7579-6232B1893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6581" y="3077818"/>
              <a:ext cx="886240" cy="1671431"/>
            </a:xfrm>
            <a:prstGeom prst="rect">
              <a:avLst/>
            </a:prstGeom>
          </p:spPr>
        </p:pic>
      </p:grp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15E3B341-FB72-C7F2-BBDB-E0EA99CDC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184" y="957601"/>
            <a:ext cx="2638425" cy="1181100"/>
          </a:xfrm>
          <a:prstGeom prst="rect">
            <a:avLst/>
          </a:prstGeom>
        </p:spPr>
      </p:pic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915DC461-BC48-F045-0E26-D0136534F9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139" b="20640"/>
          <a:stretch/>
        </p:blipFill>
        <p:spPr>
          <a:xfrm>
            <a:off x="5336393" y="957601"/>
            <a:ext cx="2014668" cy="117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70156-C905-E8A9-C6ED-DEA5698EA0C7}"/>
              </a:ext>
            </a:extLst>
          </p:cNvPr>
          <p:cNvSpPr txBox="1"/>
          <p:nvPr/>
        </p:nvSpPr>
        <p:spPr>
          <a:xfrm>
            <a:off x="215153" y="2313428"/>
            <a:ext cx="871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McKinsey and BCG are global management consulting firms that are part of the “Big Three”. </a:t>
            </a:r>
          </a:p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They incorporate innovative data driven tools to help their clients obtain solutions to their problems.</a:t>
            </a:r>
          </a:p>
        </p:txBody>
      </p:sp>
    </p:spTree>
    <p:extLst>
      <p:ext uri="{BB962C8B-B14F-4D97-AF65-F5344CB8AC3E}">
        <p14:creationId xmlns:p14="http://schemas.microsoft.com/office/powerpoint/2010/main" val="424340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7928-D97E-2927-3D7B-47BE24332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7311"/>
            <a:ext cx="8520600" cy="841800"/>
          </a:xfrm>
        </p:spPr>
        <p:txBody>
          <a:bodyPr/>
          <a:lstStyle/>
          <a:p>
            <a:r>
              <a:rPr lang="en-US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PROPOSED BI SOLUTION</a:t>
            </a:r>
          </a:p>
        </p:txBody>
      </p:sp>
      <p:pic>
        <p:nvPicPr>
          <p:cNvPr id="6" name="Picture 5" descr="A diagram of data repositioning&#10;&#10;Description automatically generated">
            <a:extLst>
              <a:ext uri="{FF2B5EF4-FFF2-40B4-BE49-F238E27FC236}">
                <a16:creationId xmlns:a16="http://schemas.microsoft.com/office/drawing/2014/main" id="{EA525A4A-E055-73C1-B737-FA66F36F9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" b="-1"/>
          <a:stretch/>
        </p:blipFill>
        <p:spPr>
          <a:xfrm>
            <a:off x="1922876" y="1652226"/>
            <a:ext cx="5298248" cy="2997903"/>
          </a:xfrm>
          <a:prstGeom prst="snip1Rect">
            <a:avLst>
              <a:gd name="adj" fmla="val 35331"/>
            </a:avLst>
          </a:prstGeom>
        </p:spPr>
      </p:pic>
    </p:spTree>
    <p:extLst>
      <p:ext uri="{BB962C8B-B14F-4D97-AF65-F5344CB8AC3E}">
        <p14:creationId xmlns:p14="http://schemas.microsoft.com/office/powerpoint/2010/main" val="264721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377F-3E7E-8E1C-E755-C95E57F2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7" y="180454"/>
            <a:ext cx="8520600" cy="841800"/>
          </a:xfrm>
        </p:spPr>
        <p:txBody>
          <a:bodyPr/>
          <a:lstStyle/>
          <a:p>
            <a:r>
              <a:rPr lang="en-US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Proposed BI Solution</a:t>
            </a:r>
          </a:p>
        </p:txBody>
      </p:sp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8786CED5-AA8C-D689-AAD2-2CFAB822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11" y="1168251"/>
            <a:ext cx="6615751" cy="360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48"/>
          <p:cNvSpPr txBox="1">
            <a:spLocks noGrp="1"/>
          </p:cNvSpPr>
          <p:nvPr>
            <p:ph type="title"/>
          </p:nvPr>
        </p:nvSpPr>
        <p:spPr>
          <a:xfrm>
            <a:off x="375220" y="132321"/>
            <a:ext cx="8229600" cy="8498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BI Solution</a:t>
            </a:r>
            <a:b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 Framework</a:t>
            </a:r>
            <a:endParaRPr lang="en" sz="2000" b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03" name="Google Shape;3203;p48"/>
          <p:cNvGrpSpPr/>
          <p:nvPr/>
        </p:nvGrpSpPr>
        <p:grpSpPr>
          <a:xfrm>
            <a:off x="512557" y="1809787"/>
            <a:ext cx="8118886" cy="2241900"/>
            <a:chOff x="512557" y="1809787"/>
            <a:chExt cx="8118886" cy="2241900"/>
          </a:xfrm>
        </p:grpSpPr>
        <p:sp>
          <p:nvSpPr>
            <p:cNvPr id="3204" name="Google Shape;3204;p48"/>
            <p:cNvSpPr/>
            <p:nvPr/>
          </p:nvSpPr>
          <p:spPr>
            <a:xfrm>
              <a:off x="6823043" y="1809787"/>
              <a:ext cx="1808400" cy="2241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05" name="Google Shape;3205;p48"/>
            <p:cNvSpPr/>
            <p:nvPr/>
          </p:nvSpPr>
          <p:spPr>
            <a:xfrm>
              <a:off x="4719548" y="1809787"/>
              <a:ext cx="1808400" cy="22419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06" name="Google Shape;3206;p48"/>
            <p:cNvSpPr/>
            <p:nvPr/>
          </p:nvSpPr>
          <p:spPr>
            <a:xfrm>
              <a:off x="2616052" y="1809787"/>
              <a:ext cx="1808400" cy="2241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07" name="Google Shape;3207;p48"/>
            <p:cNvSpPr/>
            <p:nvPr/>
          </p:nvSpPr>
          <p:spPr>
            <a:xfrm>
              <a:off x="512557" y="1809787"/>
              <a:ext cx="1808400" cy="2241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08" name="Google Shape;3208;p48"/>
          <p:cNvGrpSpPr/>
          <p:nvPr/>
        </p:nvGrpSpPr>
        <p:grpSpPr>
          <a:xfrm>
            <a:off x="703507" y="1592050"/>
            <a:ext cx="1426500" cy="2128541"/>
            <a:chOff x="703507" y="1592050"/>
            <a:chExt cx="1426500" cy="2128541"/>
          </a:xfrm>
        </p:grpSpPr>
        <p:sp>
          <p:nvSpPr>
            <p:cNvPr id="3209" name="Google Shape;3209;p48"/>
            <p:cNvSpPr/>
            <p:nvPr/>
          </p:nvSpPr>
          <p:spPr>
            <a:xfrm>
              <a:off x="1172400" y="1592050"/>
              <a:ext cx="488700" cy="4887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100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1</a:t>
              </a: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10" name="Google Shape;3210;p48"/>
            <p:cNvSpPr txBox="1"/>
            <p:nvPr/>
          </p:nvSpPr>
          <p:spPr>
            <a:xfrm flipH="1">
              <a:off x="703507" y="2789024"/>
              <a:ext cx="14265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PEOPLE</a:t>
              </a:r>
              <a:endParaRPr sz="2200">
                <a:solidFill>
                  <a:srgbClr val="FDFDF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3211" name="Google Shape;3211;p48"/>
            <p:cNvSpPr txBox="1"/>
            <p:nvPr/>
          </p:nvSpPr>
          <p:spPr>
            <a:xfrm flipH="1">
              <a:off x="703507" y="3193491"/>
              <a:ext cx="14265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Front-line , power users and managers</a:t>
              </a:r>
              <a:endParaRPr lang="en" sz="1200">
                <a:solidFill>
                  <a:srgbClr val="FDFDF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19" name="Google Shape;3219;p48"/>
          <p:cNvGrpSpPr/>
          <p:nvPr/>
        </p:nvGrpSpPr>
        <p:grpSpPr>
          <a:xfrm>
            <a:off x="7013993" y="1592050"/>
            <a:ext cx="1426500" cy="2230899"/>
            <a:chOff x="7013993" y="1592050"/>
            <a:chExt cx="1426500" cy="2230899"/>
          </a:xfrm>
        </p:grpSpPr>
        <p:sp>
          <p:nvSpPr>
            <p:cNvPr id="3220" name="Google Shape;3220;p48"/>
            <p:cNvSpPr/>
            <p:nvPr/>
          </p:nvSpPr>
          <p:spPr>
            <a:xfrm>
              <a:off x="7482893" y="1592050"/>
              <a:ext cx="488700" cy="488700"/>
            </a:xfrm>
            <a:prstGeom prst="ellipse">
              <a:avLst/>
            </a:prstGeom>
            <a:solidFill>
              <a:schemeClr val="dk2"/>
            </a:solidFill>
            <a:ln w="3810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4</a:t>
              </a: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21" name="Google Shape;3221;p48"/>
            <p:cNvSpPr txBox="1"/>
            <p:nvPr/>
          </p:nvSpPr>
          <p:spPr>
            <a:xfrm>
              <a:off x="7013993" y="2789024"/>
              <a:ext cx="14265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PROCESS</a:t>
              </a:r>
              <a:endParaRPr sz="2200">
                <a:solidFill>
                  <a:srgbClr val="FDFDF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3222" name="Google Shape;3222;p48"/>
            <p:cNvSpPr txBox="1"/>
            <p:nvPr/>
          </p:nvSpPr>
          <p:spPr>
            <a:xfrm>
              <a:off x="7013993" y="3295849"/>
              <a:ext cx="14265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Visualization, Reporting , Analytics , Monitoring</a:t>
              </a:r>
            </a:p>
          </p:txBody>
        </p:sp>
        <p:grpSp>
          <p:nvGrpSpPr>
            <p:cNvPr id="3223" name="Google Shape;3223;p48"/>
            <p:cNvGrpSpPr/>
            <p:nvPr/>
          </p:nvGrpSpPr>
          <p:grpSpPr>
            <a:xfrm>
              <a:off x="7805771" y="2466978"/>
              <a:ext cx="15667" cy="14714"/>
              <a:chOff x="236118" y="5547023"/>
              <a:chExt cx="15667" cy="14714"/>
            </a:xfrm>
          </p:grpSpPr>
          <p:sp>
            <p:nvSpPr>
              <p:cNvPr id="3227" name="Google Shape;3227;p48"/>
              <p:cNvSpPr/>
              <p:nvPr/>
            </p:nvSpPr>
            <p:spPr>
              <a:xfrm>
                <a:off x="236118" y="554702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8" name="Google Shape;3228;p48"/>
              <p:cNvSpPr/>
              <p:nvPr/>
            </p:nvSpPr>
            <p:spPr>
              <a:xfrm>
                <a:off x="251745" y="55616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243" name="Google Shape;3243;p48"/>
          <p:cNvGrpSpPr/>
          <p:nvPr/>
        </p:nvGrpSpPr>
        <p:grpSpPr>
          <a:xfrm>
            <a:off x="2371981" y="1592050"/>
            <a:ext cx="2288014" cy="2128541"/>
            <a:chOff x="2303742" y="1592050"/>
            <a:chExt cx="2288014" cy="2128541"/>
          </a:xfrm>
        </p:grpSpPr>
        <p:sp>
          <p:nvSpPr>
            <p:cNvPr id="3244" name="Google Shape;3244;p48"/>
            <p:cNvSpPr txBox="1"/>
            <p:nvPr/>
          </p:nvSpPr>
          <p:spPr>
            <a:xfrm flipH="1">
              <a:off x="2303742" y="2746375"/>
              <a:ext cx="2288014" cy="378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MANAGEMENT</a:t>
              </a:r>
              <a:endParaRPr lang="en-US" sz="2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45" name="Google Shape;3245;p48"/>
            <p:cNvSpPr txBox="1"/>
            <p:nvPr/>
          </p:nvSpPr>
          <p:spPr>
            <a:xfrm flipH="1">
              <a:off x="2807002" y="3193491"/>
              <a:ext cx="14265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1200">
                  <a:solidFill>
                    <a:srgbClr val="FDFDF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Execs and managers, planning and KPI definitions</a:t>
              </a:r>
              <a:endParaRPr lang="en" sz="1200">
                <a:solidFill>
                  <a:srgbClr val="FDFDF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60" name="Google Shape;3260;p48"/>
            <p:cNvSpPr/>
            <p:nvPr/>
          </p:nvSpPr>
          <p:spPr>
            <a:xfrm>
              <a:off x="3275902" y="1592050"/>
              <a:ext cx="488700" cy="4887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2</a:t>
              </a: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61" name="Google Shape;3261;p48"/>
          <p:cNvGrpSpPr/>
          <p:nvPr/>
        </p:nvGrpSpPr>
        <p:grpSpPr>
          <a:xfrm>
            <a:off x="4683641" y="1583520"/>
            <a:ext cx="1830696" cy="2239429"/>
            <a:chOff x="4697252" y="1592050"/>
            <a:chExt cx="1830696" cy="2239429"/>
          </a:xfrm>
        </p:grpSpPr>
        <p:sp>
          <p:nvSpPr>
            <p:cNvPr id="3262" name="Google Shape;3262;p48"/>
            <p:cNvSpPr txBox="1"/>
            <p:nvPr/>
          </p:nvSpPr>
          <p:spPr>
            <a:xfrm>
              <a:off x="4697252" y="2720854"/>
              <a:ext cx="1830696" cy="353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GOVERNANCE</a:t>
              </a:r>
              <a:endParaRPr sz="220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  <p:sp>
          <p:nvSpPr>
            <p:cNvPr id="3263" name="Google Shape;3263;p48"/>
            <p:cNvSpPr txBox="1"/>
            <p:nvPr/>
          </p:nvSpPr>
          <p:spPr>
            <a:xfrm>
              <a:off x="4910498" y="3304379"/>
              <a:ext cx="14265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Access control, confidentiality, data quality &amp; security , compliance</a:t>
              </a:r>
              <a:endParaRPr lang="en-US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64" name="Google Shape;3264;p48"/>
            <p:cNvGrpSpPr/>
            <p:nvPr/>
          </p:nvGrpSpPr>
          <p:grpSpPr>
            <a:xfrm>
              <a:off x="5656904" y="2333773"/>
              <a:ext cx="130800" cy="175695"/>
              <a:chOff x="-915426" y="5458223"/>
              <a:chExt cx="130800" cy="175695"/>
            </a:xfrm>
          </p:grpSpPr>
          <p:sp>
            <p:nvSpPr>
              <p:cNvPr id="3268" name="Google Shape;3268;p48"/>
              <p:cNvSpPr/>
              <p:nvPr/>
            </p:nvSpPr>
            <p:spPr>
              <a:xfrm>
                <a:off x="-915426" y="545822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69" name="Google Shape;3269;p48"/>
              <p:cNvSpPr/>
              <p:nvPr/>
            </p:nvSpPr>
            <p:spPr>
              <a:xfrm>
                <a:off x="-896865" y="5474840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C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78" name="Google Shape;3278;p48"/>
              <p:cNvSpPr/>
              <p:nvPr/>
            </p:nvSpPr>
            <p:spPr>
              <a:xfrm>
                <a:off x="-804178" y="5578275"/>
                <a:ext cx="19552" cy="55643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403" extrusionOk="0">
                    <a:moveTo>
                      <a:pt x="247" y="0"/>
                    </a:moveTo>
                    <a:lnTo>
                      <a:pt x="148" y="25"/>
                    </a:lnTo>
                    <a:lnTo>
                      <a:pt x="74" y="74"/>
                    </a:lnTo>
                    <a:lnTo>
                      <a:pt x="25" y="148"/>
                    </a:lnTo>
                    <a:lnTo>
                      <a:pt x="1" y="246"/>
                    </a:lnTo>
                    <a:lnTo>
                      <a:pt x="1" y="1157"/>
                    </a:lnTo>
                    <a:lnTo>
                      <a:pt x="25" y="1255"/>
                    </a:lnTo>
                    <a:lnTo>
                      <a:pt x="74" y="1329"/>
                    </a:lnTo>
                    <a:lnTo>
                      <a:pt x="148" y="1378"/>
                    </a:lnTo>
                    <a:lnTo>
                      <a:pt x="247" y="1403"/>
                    </a:lnTo>
                    <a:lnTo>
                      <a:pt x="345" y="1378"/>
                    </a:lnTo>
                    <a:lnTo>
                      <a:pt x="419" y="1329"/>
                    </a:lnTo>
                    <a:lnTo>
                      <a:pt x="468" y="1255"/>
                    </a:lnTo>
                    <a:lnTo>
                      <a:pt x="493" y="1157"/>
                    </a:lnTo>
                    <a:lnTo>
                      <a:pt x="493" y="246"/>
                    </a:lnTo>
                    <a:lnTo>
                      <a:pt x="468" y="148"/>
                    </a:lnTo>
                    <a:lnTo>
                      <a:pt x="419" y="74"/>
                    </a:lnTo>
                    <a:lnTo>
                      <a:pt x="345" y="25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81" name="Google Shape;3281;p48"/>
            <p:cNvSpPr/>
            <p:nvPr/>
          </p:nvSpPr>
          <p:spPr>
            <a:xfrm>
              <a:off x="5379398" y="1592050"/>
              <a:ext cx="488700" cy="488700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3</a:t>
              </a:r>
              <a:endParaRPr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82" name="Google Shape;3282;p48"/>
          <p:cNvGrpSpPr/>
          <p:nvPr/>
        </p:nvGrpSpPr>
        <p:grpSpPr>
          <a:xfrm>
            <a:off x="1423099" y="1583520"/>
            <a:ext cx="6304144" cy="14881"/>
            <a:chOff x="1423099" y="1583520"/>
            <a:chExt cx="6304144" cy="14881"/>
          </a:xfrm>
        </p:grpSpPr>
        <p:cxnSp>
          <p:nvCxnSpPr>
            <p:cNvPr id="3283" name="Google Shape;3283;p48"/>
            <p:cNvCxnSpPr>
              <a:cxnSpLocks/>
              <a:stCxn id="3209" idx="0"/>
              <a:endCxn id="3260" idx="0"/>
            </p:cNvCxnSpPr>
            <p:nvPr/>
          </p:nvCxnSpPr>
          <p:spPr>
            <a:xfrm rot="5400000" flipH="1" flipV="1">
              <a:off x="2502620" y="506180"/>
              <a:ext cx="12700" cy="2171741"/>
            </a:xfrm>
            <a:prstGeom prst="curvedConnector3">
              <a:avLst>
                <a:gd name="adj1" fmla="val 1800000"/>
              </a:avLst>
            </a:prstGeom>
            <a:noFill/>
            <a:ln w="9525" cap="flat" cmpd="sng">
              <a:solidFill>
                <a:schemeClr val="bg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84" name="Google Shape;3284;p48"/>
            <p:cNvCxnSpPr>
              <a:cxnSpLocks/>
              <a:stCxn id="3260" idx="0"/>
              <a:endCxn id="3281" idx="0"/>
            </p:cNvCxnSpPr>
            <p:nvPr/>
          </p:nvCxnSpPr>
          <p:spPr>
            <a:xfrm rot="5400000" flipH="1" flipV="1">
              <a:off x="4595049" y="576962"/>
              <a:ext cx="8530" cy="2021646"/>
            </a:xfrm>
            <a:prstGeom prst="curvedConnector3">
              <a:avLst>
                <a:gd name="adj1" fmla="val 2779953"/>
              </a:avLst>
            </a:prstGeom>
            <a:noFill/>
            <a:ln w="9525" cap="flat" cmpd="sng">
              <a:solidFill>
                <a:schemeClr val="bg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85" name="Google Shape;3285;p48"/>
            <p:cNvCxnSpPr>
              <a:cxnSpLocks/>
              <a:stCxn id="3281" idx="0"/>
              <a:endCxn id="3220" idx="0"/>
            </p:cNvCxnSpPr>
            <p:nvPr/>
          </p:nvCxnSpPr>
          <p:spPr>
            <a:xfrm rot="16200000" flipH="1">
              <a:off x="6664425" y="529232"/>
              <a:ext cx="8530" cy="2117106"/>
            </a:xfrm>
            <a:prstGeom prst="curvedConnector3">
              <a:avLst>
                <a:gd name="adj1" fmla="val -2679953"/>
              </a:avLst>
            </a:prstGeom>
            <a:noFill/>
            <a:ln w="9525" cap="flat" cmpd="sng">
              <a:solidFill>
                <a:schemeClr val="bg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 descr="&lt;strong&gt;People&lt;/strong&gt; Icon Three · Free vector graphic on Pixaba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8252" y="2245684"/>
            <a:ext cx="636996" cy="432626"/>
          </a:xfrm>
          <a:prstGeom prst="rect">
            <a:avLst/>
          </a:prstGeom>
        </p:spPr>
      </p:pic>
      <p:pic>
        <p:nvPicPr>
          <p:cNvPr id="3" name="Picture 2" descr="Download &lt;strong&gt;Management&lt;/strong&gt; Business Icons Consultant Company Social Marketing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17" y="2137778"/>
            <a:ext cx="621135" cy="620825"/>
          </a:xfrm>
          <a:prstGeom prst="rect">
            <a:avLst/>
          </a:prstGeom>
        </p:spPr>
      </p:pic>
      <p:pic>
        <p:nvPicPr>
          <p:cNvPr id="4" name="Picture 3" descr="Honor's Code: Proving Grounds Will Gate Warlords Heroic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401" y="2164532"/>
            <a:ext cx="669683" cy="651047"/>
          </a:xfrm>
          <a:prstGeom prst="rect">
            <a:avLst/>
          </a:prstGeom>
        </p:spPr>
      </p:pic>
      <p:pic>
        <p:nvPicPr>
          <p:cNvPr id="5" name="Picture 4" descr="Download &lt;strong&gt;Government&lt;/strong&gt; Photos Free Download &lt;strong&gt;PNG&lt;/strong&gt; HD HQ &lt;strong&gt;PNG&lt;/strong&gt; Image | FreePNGIm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70" y="2208411"/>
            <a:ext cx="868245" cy="4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3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ergy Saving Infographics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5E2CF"/>
      </a:lt2>
      <a:accent1>
        <a:srgbClr val="87C6CC"/>
      </a:accent1>
      <a:accent2>
        <a:srgbClr val="8BB96C"/>
      </a:accent2>
      <a:accent3>
        <a:srgbClr val="F9DA21"/>
      </a:accent3>
      <a:accent4>
        <a:srgbClr val="7CBEC1"/>
      </a:accent4>
      <a:accent5>
        <a:srgbClr val="9DC67D"/>
      </a:accent5>
      <a:accent6>
        <a:srgbClr val="70934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434343"/>
    </a:dk2>
    <a:lt2>
      <a:srgbClr val="E5E2CF"/>
    </a:lt2>
    <a:accent1>
      <a:srgbClr val="87C6CC"/>
    </a:accent1>
    <a:accent2>
      <a:srgbClr val="8BB96C"/>
    </a:accent2>
    <a:accent3>
      <a:srgbClr val="F9DA21"/>
    </a:accent3>
    <a:accent4>
      <a:srgbClr val="7CBEC1"/>
    </a:accent4>
    <a:accent5>
      <a:srgbClr val="9DC67D"/>
    </a:accent5>
    <a:accent6>
      <a:srgbClr val="70934C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1216</Words>
  <Application>Microsoft Macintosh PowerPoint</Application>
  <PresentationFormat>On-screen Show (16:9)</PresentationFormat>
  <Paragraphs>298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Fira Sans Extra Condensed</vt:lpstr>
      <vt:lpstr>Fira Sans Extra Condensed SemiBold</vt:lpstr>
      <vt:lpstr>Arial</vt:lpstr>
      <vt:lpstr>Fira Sans</vt:lpstr>
      <vt:lpstr>Calibri</vt:lpstr>
      <vt:lpstr>Roboto</vt:lpstr>
      <vt:lpstr>Energy Saving Infographics by Slidesgo</vt:lpstr>
      <vt:lpstr>DAYMARK ENERGY ADVISORS</vt:lpstr>
      <vt:lpstr>AGENDA</vt:lpstr>
      <vt:lpstr>Daymark Energy Advisors</vt:lpstr>
      <vt:lpstr>What does Daymark Energy Advisors do?</vt:lpstr>
      <vt:lpstr>Daymark’s BI Model</vt:lpstr>
      <vt:lpstr>Case Studies</vt:lpstr>
      <vt:lpstr>PROPOSED BI SOLUTION</vt:lpstr>
      <vt:lpstr>Proposed BI Solution</vt:lpstr>
      <vt:lpstr>Proposed BI Solution BI Framework</vt:lpstr>
      <vt:lpstr>Proposed BI Solution STAR SCHEMA RDBMS</vt:lpstr>
      <vt:lpstr>PROPOSED BI SOLUTION – TECH STACK</vt:lpstr>
      <vt:lpstr>PROJECT PROTOTYPES</vt:lpstr>
      <vt:lpstr>Project Prototypes</vt:lpstr>
      <vt:lpstr>Energy Load and Price Dashboard</vt:lpstr>
      <vt:lpstr>Project Queue Dashboard</vt:lpstr>
      <vt:lpstr>Energy Load and Price Dashboard</vt:lpstr>
      <vt:lpstr>Project Queue Dashboard</vt:lpstr>
      <vt:lpstr>Analytics – Forecasting Model</vt:lpstr>
      <vt:lpstr>BI Implementation Process for Daymark</vt:lpstr>
      <vt:lpstr>Managerial Implications - Kotter's Eight-Step Model</vt:lpstr>
      <vt:lpstr>Technical Implications - Addressing Data Quality Issues</vt:lpstr>
      <vt:lpstr>Privacy Concerns - Ethical Implications &amp; Mitigation</vt:lpstr>
      <vt:lpstr>Closing Thoughts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Saving Infographics</dc:title>
  <dc:creator>Supria Basak</dc:creator>
  <cp:lastModifiedBy>Basak, Supria</cp:lastModifiedBy>
  <cp:revision>4</cp:revision>
  <dcterms:modified xsi:type="dcterms:W3CDTF">2025-02-23T01:59:25Z</dcterms:modified>
</cp:coreProperties>
</file>